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22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83C17-8097-422A-854F-C673F7D3177B}" type="datetimeFigureOut">
              <a:rPr lang="en-US" smtClean="0"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D1A64-3302-400B-80F4-73699EE1F3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PEX-PFProto.JPG"/>
          <p:cNvPicPr>
            <a:picLocks noChangeAspect="1"/>
          </p:cNvPicPr>
          <p:nvPr/>
        </p:nvPicPr>
        <p:blipFill>
          <a:blip r:embed="rId2" cstate="print"/>
          <a:srcRect l="29636" t="10584" r="21677" b="13209"/>
          <a:stretch>
            <a:fillRect/>
          </a:stretch>
        </p:blipFill>
        <p:spPr>
          <a:xfrm>
            <a:off x="3124200" y="381000"/>
            <a:ext cx="3124200" cy="48900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5105400"/>
            <a:ext cx="373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              COTS Webb            MBARI Prototype</a:t>
            </a:r>
          </a:p>
          <a:p>
            <a:r>
              <a:rPr lang="en-US" sz="1200" dirty="0" smtClean="0"/>
              <a:t>             APEX Profiler            Coastal Profiler</a:t>
            </a:r>
          </a:p>
          <a:p>
            <a:endParaRPr lang="en-US" sz="1200" dirty="0"/>
          </a:p>
          <a:p>
            <a:r>
              <a:rPr lang="en-US" dirty="0" smtClean="0"/>
              <a:t>MBARI Coastal Profiling Float Project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15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Massion</dc:creator>
  <cp:lastModifiedBy>Gene Massion</cp:lastModifiedBy>
  <cp:revision>3</cp:revision>
  <dcterms:created xsi:type="dcterms:W3CDTF">2013-01-16T19:53:18Z</dcterms:created>
  <dcterms:modified xsi:type="dcterms:W3CDTF">2013-01-16T20:43:35Z</dcterms:modified>
</cp:coreProperties>
</file>