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4630400" cy="9144000"/>
  <p:notesSz cx="9312275" cy="14798675"/>
  <p:defaultTextStyle>
    <a:defPPr>
      <a:defRPr lang="en-US"/>
    </a:defPPr>
    <a:lvl1pPr marL="0" algn="l" defTabSz="1358524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79262" algn="l" defTabSz="1358524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58524" algn="l" defTabSz="1358524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37786" algn="l" defTabSz="1358524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17048" algn="l" defTabSz="1358524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396310" algn="l" defTabSz="1358524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075572" algn="l" defTabSz="1358524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754834" algn="l" defTabSz="1358524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34096" algn="l" defTabSz="1358524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360" y="-96"/>
      </p:cViewPr>
      <p:guideLst>
        <p:guide orient="horz" pos="2880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2840568"/>
            <a:ext cx="1243584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94560" y="5181600"/>
            <a:ext cx="1024128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79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58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377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170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3963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0755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7548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4340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7B202-1C95-429B-8677-CD04F8A8D37C}" type="datetimeFigureOut">
              <a:rPr lang="en-US" smtClean="0"/>
              <a:t>12/3/2013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C0CDF-5F57-44D8-8449-3081F1ED0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173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7B202-1C95-429B-8677-CD04F8A8D37C}" type="datetimeFigureOut">
              <a:rPr lang="en-US" smtClean="0"/>
              <a:t>12/3/2013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C0CDF-5F57-44D8-8449-3081F1ED0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2142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6972280" y="488951"/>
            <a:ext cx="5265421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0942" y="488951"/>
            <a:ext cx="15557499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7B202-1C95-429B-8677-CD04F8A8D37C}" type="datetimeFigureOut">
              <a:rPr lang="en-US" smtClean="0"/>
              <a:t>12/3/2013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C0CDF-5F57-44D8-8449-3081F1ED0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730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7B202-1C95-429B-8677-CD04F8A8D37C}" type="datetimeFigureOut">
              <a:rPr lang="en-US" smtClean="0"/>
              <a:t>12/3/2013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C0CDF-5F57-44D8-8449-3081F1ED0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727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5701" y="5875867"/>
            <a:ext cx="12435840" cy="1816100"/>
          </a:xfrm>
        </p:spPr>
        <p:txBody>
          <a:bodyPr anchor="t"/>
          <a:lstStyle>
            <a:lvl1pPr algn="l">
              <a:defRPr sz="59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5701" y="3875618"/>
            <a:ext cx="12435840" cy="2000249"/>
          </a:xfrm>
        </p:spPr>
        <p:txBody>
          <a:bodyPr anchor="b"/>
          <a:lstStyle>
            <a:lvl1pPr marL="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1pPr>
            <a:lvl2pPr marL="679262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58524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37786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1704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39631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075572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754834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34096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7B202-1C95-429B-8677-CD04F8A8D37C}" type="datetimeFigureOut">
              <a:rPr lang="en-US" smtClean="0"/>
              <a:t>12/3/2013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C0CDF-5F57-44D8-8449-3081F1ED0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100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0941" y="2844800"/>
            <a:ext cx="10411459" cy="8045451"/>
          </a:xfrm>
        </p:spPr>
        <p:txBody>
          <a:bodyPr/>
          <a:lstStyle>
            <a:lvl1pPr>
              <a:defRPr sz="42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826241" y="2844800"/>
            <a:ext cx="10411461" cy="8045451"/>
          </a:xfrm>
        </p:spPr>
        <p:txBody>
          <a:bodyPr/>
          <a:lstStyle>
            <a:lvl1pPr>
              <a:defRPr sz="42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7B202-1C95-429B-8677-CD04F8A8D37C}" type="datetimeFigureOut">
              <a:rPr lang="en-US" smtClean="0"/>
              <a:t>12/3/2013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C0CDF-5F57-44D8-8449-3081F1ED0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172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520" y="366184"/>
            <a:ext cx="1316736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2046817"/>
            <a:ext cx="6464301" cy="853016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79262" indent="0">
              <a:buNone/>
              <a:defRPr sz="3000" b="1"/>
            </a:lvl2pPr>
            <a:lvl3pPr marL="1358524" indent="0">
              <a:buNone/>
              <a:defRPr sz="2700" b="1"/>
            </a:lvl3pPr>
            <a:lvl4pPr marL="2037786" indent="0">
              <a:buNone/>
              <a:defRPr sz="2400" b="1"/>
            </a:lvl4pPr>
            <a:lvl5pPr marL="2717048" indent="0">
              <a:buNone/>
              <a:defRPr sz="2400" b="1"/>
            </a:lvl5pPr>
            <a:lvl6pPr marL="3396310" indent="0">
              <a:buNone/>
              <a:defRPr sz="2400" b="1"/>
            </a:lvl6pPr>
            <a:lvl7pPr marL="4075572" indent="0">
              <a:buNone/>
              <a:defRPr sz="2400" b="1"/>
            </a:lvl7pPr>
            <a:lvl8pPr marL="4754834" indent="0">
              <a:buNone/>
              <a:defRPr sz="2400" b="1"/>
            </a:lvl8pPr>
            <a:lvl9pPr marL="5434096" indent="0">
              <a:buNone/>
              <a:defRPr sz="2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1520" y="2899833"/>
            <a:ext cx="6464301" cy="5268384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432041" y="2046817"/>
            <a:ext cx="6466840" cy="853016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79262" indent="0">
              <a:buNone/>
              <a:defRPr sz="3000" b="1"/>
            </a:lvl2pPr>
            <a:lvl3pPr marL="1358524" indent="0">
              <a:buNone/>
              <a:defRPr sz="2700" b="1"/>
            </a:lvl3pPr>
            <a:lvl4pPr marL="2037786" indent="0">
              <a:buNone/>
              <a:defRPr sz="2400" b="1"/>
            </a:lvl4pPr>
            <a:lvl5pPr marL="2717048" indent="0">
              <a:buNone/>
              <a:defRPr sz="2400" b="1"/>
            </a:lvl5pPr>
            <a:lvl6pPr marL="3396310" indent="0">
              <a:buNone/>
              <a:defRPr sz="2400" b="1"/>
            </a:lvl6pPr>
            <a:lvl7pPr marL="4075572" indent="0">
              <a:buNone/>
              <a:defRPr sz="2400" b="1"/>
            </a:lvl7pPr>
            <a:lvl8pPr marL="4754834" indent="0">
              <a:buNone/>
              <a:defRPr sz="2400" b="1"/>
            </a:lvl8pPr>
            <a:lvl9pPr marL="5434096" indent="0">
              <a:buNone/>
              <a:defRPr sz="2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32041" y="2899833"/>
            <a:ext cx="6466840" cy="5268384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7B202-1C95-429B-8677-CD04F8A8D37C}" type="datetimeFigureOut">
              <a:rPr lang="en-US" smtClean="0"/>
              <a:t>12/3/2013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C0CDF-5F57-44D8-8449-3081F1ED0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713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7B202-1C95-429B-8677-CD04F8A8D37C}" type="datetimeFigureOut">
              <a:rPr lang="en-US" smtClean="0"/>
              <a:t>12/3/2013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C0CDF-5F57-44D8-8449-3081F1ED0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398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7B202-1C95-429B-8677-CD04F8A8D37C}" type="datetimeFigureOut">
              <a:rPr lang="en-US" smtClean="0"/>
              <a:t>12/3/2013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C0CDF-5F57-44D8-8449-3081F1ED0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699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521" y="364067"/>
            <a:ext cx="4813301" cy="1549400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20080" y="364067"/>
            <a:ext cx="8178800" cy="7804151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1521" y="1913467"/>
            <a:ext cx="4813301" cy="6254751"/>
          </a:xfrm>
        </p:spPr>
        <p:txBody>
          <a:bodyPr/>
          <a:lstStyle>
            <a:lvl1pPr marL="0" indent="0">
              <a:buNone/>
              <a:defRPr sz="2100"/>
            </a:lvl1pPr>
            <a:lvl2pPr marL="679262" indent="0">
              <a:buNone/>
              <a:defRPr sz="1800"/>
            </a:lvl2pPr>
            <a:lvl3pPr marL="1358524" indent="0">
              <a:buNone/>
              <a:defRPr sz="1500"/>
            </a:lvl3pPr>
            <a:lvl4pPr marL="2037786" indent="0">
              <a:buNone/>
              <a:defRPr sz="1300"/>
            </a:lvl4pPr>
            <a:lvl5pPr marL="2717048" indent="0">
              <a:buNone/>
              <a:defRPr sz="1300"/>
            </a:lvl5pPr>
            <a:lvl6pPr marL="3396310" indent="0">
              <a:buNone/>
              <a:defRPr sz="1300"/>
            </a:lvl6pPr>
            <a:lvl7pPr marL="4075572" indent="0">
              <a:buNone/>
              <a:defRPr sz="1300"/>
            </a:lvl7pPr>
            <a:lvl8pPr marL="4754834" indent="0">
              <a:buNone/>
              <a:defRPr sz="1300"/>
            </a:lvl8pPr>
            <a:lvl9pPr marL="5434096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7B202-1C95-429B-8677-CD04F8A8D37C}" type="datetimeFigureOut">
              <a:rPr lang="en-US" smtClean="0"/>
              <a:t>12/3/2013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C0CDF-5F57-44D8-8449-3081F1ED0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9866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67661" y="6400800"/>
            <a:ext cx="8778240" cy="755651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67661" y="817033"/>
            <a:ext cx="8778240" cy="5486400"/>
          </a:xfrm>
        </p:spPr>
        <p:txBody>
          <a:bodyPr/>
          <a:lstStyle>
            <a:lvl1pPr marL="0" indent="0">
              <a:buNone/>
              <a:defRPr sz="4800"/>
            </a:lvl1pPr>
            <a:lvl2pPr marL="679262" indent="0">
              <a:buNone/>
              <a:defRPr sz="4200"/>
            </a:lvl2pPr>
            <a:lvl3pPr marL="1358524" indent="0">
              <a:buNone/>
              <a:defRPr sz="3600"/>
            </a:lvl3pPr>
            <a:lvl4pPr marL="2037786" indent="0">
              <a:buNone/>
              <a:defRPr sz="3000"/>
            </a:lvl4pPr>
            <a:lvl5pPr marL="2717048" indent="0">
              <a:buNone/>
              <a:defRPr sz="3000"/>
            </a:lvl5pPr>
            <a:lvl6pPr marL="3396310" indent="0">
              <a:buNone/>
              <a:defRPr sz="3000"/>
            </a:lvl6pPr>
            <a:lvl7pPr marL="4075572" indent="0">
              <a:buNone/>
              <a:defRPr sz="3000"/>
            </a:lvl7pPr>
            <a:lvl8pPr marL="4754834" indent="0">
              <a:buNone/>
              <a:defRPr sz="3000"/>
            </a:lvl8pPr>
            <a:lvl9pPr marL="5434096" indent="0">
              <a:buNone/>
              <a:defRPr sz="3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67661" y="7156451"/>
            <a:ext cx="8778240" cy="1073149"/>
          </a:xfrm>
        </p:spPr>
        <p:txBody>
          <a:bodyPr/>
          <a:lstStyle>
            <a:lvl1pPr marL="0" indent="0">
              <a:buNone/>
              <a:defRPr sz="2100"/>
            </a:lvl1pPr>
            <a:lvl2pPr marL="679262" indent="0">
              <a:buNone/>
              <a:defRPr sz="1800"/>
            </a:lvl2pPr>
            <a:lvl3pPr marL="1358524" indent="0">
              <a:buNone/>
              <a:defRPr sz="1500"/>
            </a:lvl3pPr>
            <a:lvl4pPr marL="2037786" indent="0">
              <a:buNone/>
              <a:defRPr sz="1300"/>
            </a:lvl4pPr>
            <a:lvl5pPr marL="2717048" indent="0">
              <a:buNone/>
              <a:defRPr sz="1300"/>
            </a:lvl5pPr>
            <a:lvl6pPr marL="3396310" indent="0">
              <a:buNone/>
              <a:defRPr sz="1300"/>
            </a:lvl6pPr>
            <a:lvl7pPr marL="4075572" indent="0">
              <a:buNone/>
              <a:defRPr sz="1300"/>
            </a:lvl7pPr>
            <a:lvl8pPr marL="4754834" indent="0">
              <a:buNone/>
              <a:defRPr sz="1300"/>
            </a:lvl8pPr>
            <a:lvl9pPr marL="5434096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7B202-1C95-429B-8677-CD04F8A8D37C}" type="datetimeFigureOut">
              <a:rPr lang="en-US" smtClean="0"/>
              <a:t>12/3/2013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C0CDF-5F57-44D8-8449-3081F1ED0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189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1520" y="366184"/>
            <a:ext cx="13167360" cy="1524000"/>
          </a:xfrm>
          <a:prstGeom prst="rect">
            <a:avLst/>
          </a:prstGeom>
        </p:spPr>
        <p:txBody>
          <a:bodyPr vert="horz" lIns="135852" tIns="67926" rIns="135852" bIns="6792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2133601"/>
            <a:ext cx="13167360" cy="6034617"/>
          </a:xfrm>
          <a:prstGeom prst="rect">
            <a:avLst/>
          </a:prstGeom>
        </p:spPr>
        <p:txBody>
          <a:bodyPr vert="horz" lIns="135852" tIns="67926" rIns="135852" bIns="6792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1520" y="8475134"/>
            <a:ext cx="3413760" cy="486833"/>
          </a:xfrm>
          <a:prstGeom prst="rect">
            <a:avLst/>
          </a:prstGeom>
        </p:spPr>
        <p:txBody>
          <a:bodyPr vert="horz" lIns="135852" tIns="67926" rIns="135852" bIns="67926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F7B202-1C95-429B-8677-CD04F8A8D37C}" type="datetimeFigureOut">
              <a:rPr lang="en-US" smtClean="0"/>
              <a:t>12/3/2013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98720" y="8475134"/>
            <a:ext cx="4632960" cy="486833"/>
          </a:xfrm>
          <a:prstGeom prst="rect">
            <a:avLst/>
          </a:prstGeom>
        </p:spPr>
        <p:txBody>
          <a:bodyPr vert="horz" lIns="135852" tIns="67926" rIns="135852" bIns="67926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85120" y="8475134"/>
            <a:ext cx="3413760" cy="486833"/>
          </a:xfrm>
          <a:prstGeom prst="rect">
            <a:avLst/>
          </a:prstGeom>
        </p:spPr>
        <p:txBody>
          <a:bodyPr vert="horz" lIns="135852" tIns="67926" rIns="135852" bIns="67926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3C0CDF-5F57-44D8-8449-3081F1ED0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386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358524" rtl="0" eaLnBrk="1" latinLnBrk="0" hangingPunct="1">
        <a:spcBef>
          <a:spcPct val="0"/>
        </a:spcBef>
        <a:buNone/>
        <a:defRPr sz="6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09447" indent="-509447" algn="l" defTabSz="1358524" rtl="0" eaLnBrk="1" latinLnBrk="0" hangingPunct="1">
        <a:spcBef>
          <a:spcPct val="20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103801" indent="-424539" algn="l" defTabSz="1358524" rtl="0" eaLnBrk="1" latinLnBrk="0" hangingPunct="1">
        <a:spcBef>
          <a:spcPct val="20000"/>
        </a:spcBef>
        <a:buFont typeface="Arial" panose="020B0604020202020204" pitchFamily="34" charset="0"/>
        <a:buChar char="–"/>
        <a:defRPr sz="4200" kern="1200">
          <a:solidFill>
            <a:schemeClr val="tx1"/>
          </a:solidFill>
          <a:latin typeface="+mn-lt"/>
          <a:ea typeface="+mn-ea"/>
          <a:cs typeface="+mn-cs"/>
        </a:defRPr>
      </a:lvl2pPr>
      <a:lvl3pPr marL="1698155" indent="-339631" algn="l" defTabSz="1358524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377417" indent="-339631" algn="l" defTabSz="1358524" rtl="0" eaLnBrk="1" latinLnBrk="0" hangingPunct="1">
        <a:spcBef>
          <a:spcPct val="20000"/>
        </a:spcBef>
        <a:buFont typeface="Arial" panose="020B0604020202020204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4pPr>
      <a:lvl5pPr marL="3056679" indent="-339631" algn="l" defTabSz="1358524" rtl="0" eaLnBrk="1" latinLnBrk="0" hangingPunct="1">
        <a:spcBef>
          <a:spcPct val="20000"/>
        </a:spcBef>
        <a:buFont typeface="Arial" panose="020B0604020202020204" pitchFamily="34" charset="0"/>
        <a:buChar char="»"/>
        <a:defRPr sz="3000" kern="1200">
          <a:solidFill>
            <a:schemeClr val="tx1"/>
          </a:solidFill>
          <a:latin typeface="+mn-lt"/>
          <a:ea typeface="+mn-ea"/>
          <a:cs typeface="+mn-cs"/>
        </a:defRPr>
      </a:lvl5pPr>
      <a:lvl6pPr marL="3735941" indent="-339631" algn="l" defTabSz="1358524" rtl="0" eaLnBrk="1" latinLnBrk="0" hangingPunct="1">
        <a:spcBef>
          <a:spcPct val="2000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6pPr>
      <a:lvl7pPr marL="4415203" indent="-339631" algn="l" defTabSz="1358524" rtl="0" eaLnBrk="1" latinLnBrk="0" hangingPunct="1">
        <a:spcBef>
          <a:spcPct val="2000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7pPr>
      <a:lvl8pPr marL="5094465" indent="-339631" algn="l" defTabSz="1358524" rtl="0" eaLnBrk="1" latinLnBrk="0" hangingPunct="1">
        <a:spcBef>
          <a:spcPct val="2000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8pPr>
      <a:lvl9pPr marL="5773727" indent="-339631" algn="l" defTabSz="1358524" rtl="0" eaLnBrk="1" latinLnBrk="0" hangingPunct="1">
        <a:spcBef>
          <a:spcPct val="2000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58524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79262" algn="l" defTabSz="1358524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58524" algn="l" defTabSz="1358524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37786" algn="l" defTabSz="1358524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17048" algn="l" defTabSz="1358524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96310" algn="l" defTabSz="1358524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075572" algn="l" defTabSz="1358524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754834" algn="l" defTabSz="1358524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34096" algn="l" defTabSz="1358524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7" Type="http://schemas.openxmlformats.org/officeDocument/2006/relationships/image" Target="../media/image6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tiff"/><Relationship Id="rId5" Type="http://schemas.openxmlformats.org/officeDocument/2006/relationships/image" Target="../media/image4.tiff"/><Relationship Id="rId4" Type="http://schemas.openxmlformats.org/officeDocument/2006/relationships/image" Target="../media/image3.tif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T:\magene\UG-340_page 16_Page_18.tif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03" t="9015" r="10552" b="29286"/>
          <a:stretch/>
        </p:blipFill>
        <p:spPr bwMode="auto">
          <a:xfrm>
            <a:off x="6435117" y="838200"/>
            <a:ext cx="3962399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T:\magene\UG-340_page 16_Page_16.tiff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19" t="12361" r="18637" b="9208"/>
          <a:stretch/>
        </p:blipFill>
        <p:spPr bwMode="auto">
          <a:xfrm rot="5400000">
            <a:off x="856569" y="-518043"/>
            <a:ext cx="5144859" cy="6248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:\magene\UG-340_page 16_Page_19.tif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36" t="9609" r="18951" b="15801"/>
          <a:stretch/>
        </p:blipFill>
        <p:spPr bwMode="auto">
          <a:xfrm rot="5400000">
            <a:off x="1492892" y="4145907"/>
            <a:ext cx="3754131" cy="6130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T:\magene\UG-340_page 16_Page_20.tiff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4" t="9314" r="11911" b="36588"/>
          <a:stretch/>
        </p:blipFill>
        <p:spPr bwMode="auto">
          <a:xfrm>
            <a:off x="10210800" y="688368"/>
            <a:ext cx="4097037" cy="3520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T:\magene\UG-340_page 16_Page_21.tiff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01" t="9536" r="19423" b="17140"/>
          <a:stretch/>
        </p:blipFill>
        <p:spPr bwMode="auto">
          <a:xfrm rot="5400000">
            <a:off x="7405735" y="4579959"/>
            <a:ext cx="2942541" cy="4647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T:\magene\UG-340_page 16_Page_22.tiff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73" t="9168" r="24068" b="36137"/>
          <a:stretch/>
        </p:blipFill>
        <p:spPr bwMode="auto">
          <a:xfrm>
            <a:off x="11506200" y="5183753"/>
            <a:ext cx="2942398" cy="359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2672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:\magene\UG-340_page 16_Page_23.tif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9" t="9533" r="16225" b="48887"/>
          <a:stretch/>
        </p:blipFill>
        <p:spPr bwMode="auto">
          <a:xfrm>
            <a:off x="2390931" y="914400"/>
            <a:ext cx="9623686" cy="777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47121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0</Words>
  <Application>Microsoft Office PowerPoint</Application>
  <PresentationFormat>Custom</PresentationFormat>
  <Paragraphs>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Gene Massion</dc:creator>
  <cp:lastModifiedBy>Gene Massion</cp:lastModifiedBy>
  <cp:revision>5</cp:revision>
  <cp:lastPrinted>2013-12-03T21:21:01Z</cp:lastPrinted>
  <dcterms:created xsi:type="dcterms:W3CDTF">2013-12-03T21:04:57Z</dcterms:created>
  <dcterms:modified xsi:type="dcterms:W3CDTF">2013-12-03T21:21:59Z</dcterms:modified>
</cp:coreProperties>
</file>