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61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14FD-E9F3-4801-AD76-8CACB1F636DD}" type="datetimeFigureOut">
              <a:rPr lang="en-US" smtClean="0"/>
              <a:t>10/21/2014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3349E-1845-414E-86B7-3A9F38AC2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77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14FD-E9F3-4801-AD76-8CACB1F636DD}" type="datetimeFigureOut">
              <a:rPr lang="en-US" smtClean="0"/>
              <a:t>10/21/2014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3349E-1845-414E-86B7-3A9F38AC2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545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14FD-E9F3-4801-AD76-8CACB1F636DD}" type="datetimeFigureOut">
              <a:rPr lang="en-US" smtClean="0"/>
              <a:t>10/21/2014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3349E-1845-414E-86B7-3A9F38AC2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409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14FD-E9F3-4801-AD76-8CACB1F636DD}" type="datetimeFigureOut">
              <a:rPr lang="en-US" smtClean="0"/>
              <a:t>10/21/2014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3349E-1845-414E-86B7-3A9F38AC2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249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14FD-E9F3-4801-AD76-8CACB1F636DD}" type="datetimeFigureOut">
              <a:rPr lang="en-US" smtClean="0"/>
              <a:t>10/21/2014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3349E-1845-414E-86B7-3A9F38AC2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107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14FD-E9F3-4801-AD76-8CACB1F636DD}" type="datetimeFigureOut">
              <a:rPr lang="en-US" smtClean="0"/>
              <a:t>10/21/2014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3349E-1845-414E-86B7-3A9F38AC2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251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14FD-E9F3-4801-AD76-8CACB1F636DD}" type="datetimeFigureOut">
              <a:rPr lang="en-US" smtClean="0"/>
              <a:t>10/21/2014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3349E-1845-414E-86B7-3A9F38AC2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261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14FD-E9F3-4801-AD76-8CACB1F636DD}" type="datetimeFigureOut">
              <a:rPr lang="en-US" smtClean="0"/>
              <a:t>10/21/2014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3349E-1845-414E-86B7-3A9F38AC2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938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14FD-E9F3-4801-AD76-8CACB1F636DD}" type="datetimeFigureOut">
              <a:rPr lang="en-US" smtClean="0"/>
              <a:t>10/21/2014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3349E-1845-414E-86B7-3A9F38AC2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686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14FD-E9F3-4801-AD76-8CACB1F636DD}" type="datetimeFigureOut">
              <a:rPr lang="en-US" smtClean="0"/>
              <a:t>10/21/2014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3349E-1845-414E-86B7-3A9F38AC2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545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14FD-E9F3-4801-AD76-8CACB1F636DD}" type="datetimeFigureOut">
              <a:rPr lang="en-US" smtClean="0"/>
              <a:t>10/21/2014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3349E-1845-414E-86B7-3A9F38AC2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5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0414FD-E9F3-4801-AD76-8CACB1F636DD}" type="datetimeFigureOut">
              <a:rPr lang="en-US" smtClean="0"/>
              <a:t>10/21/2014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3349E-1845-414E-86B7-3A9F38AC2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859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83" t="15920" r="17867" b="23130"/>
          <a:stretch/>
        </p:blipFill>
        <p:spPr bwMode="auto">
          <a:xfrm>
            <a:off x="457200" y="457200"/>
            <a:ext cx="8458200" cy="5863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034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Stanley</dc:creator>
  <cp:lastModifiedBy>Stanley</cp:lastModifiedBy>
  <cp:revision>1</cp:revision>
  <dcterms:created xsi:type="dcterms:W3CDTF">2014-10-21T22:49:46Z</dcterms:created>
  <dcterms:modified xsi:type="dcterms:W3CDTF">2014-10-21T22:51:08Z</dcterms:modified>
</cp:coreProperties>
</file>