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69" r:id="rId4"/>
    <p:sldId id="293" r:id="rId5"/>
    <p:sldId id="297" r:id="rId6"/>
    <p:sldId id="275" r:id="rId7"/>
    <p:sldId id="258" r:id="rId8"/>
    <p:sldId id="265" r:id="rId9"/>
    <p:sldId id="272" r:id="rId10"/>
    <p:sldId id="260" r:id="rId11"/>
    <p:sldId id="266" r:id="rId12"/>
    <p:sldId id="284" r:id="rId13"/>
    <p:sldId id="273" r:id="rId14"/>
    <p:sldId id="261" r:id="rId15"/>
    <p:sldId id="271" r:id="rId16"/>
    <p:sldId id="296" r:id="rId17"/>
    <p:sldId id="295" r:id="rId18"/>
    <p:sldId id="262" r:id="rId19"/>
    <p:sldId id="277" r:id="rId20"/>
    <p:sldId id="288" r:id="rId21"/>
    <p:sldId id="298" r:id="rId22"/>
    <p:sldId id="289" r:id="rId23"/>
    <p:sldId id="292" r:id="rId24"/>
    <p:sldId id="263" r:id="rId25"/>
    <p:sldId id="290" r:id="rId26"/>
    <p:sldId id="291" r:id="rId27"/>
    <p:sldId id="270" r:id="rId28"/>
    <p:sldId id="264" r:id="rId29"/>
    <p:sldId id="267" r:id="rId30"/>
    <p:sldId id="268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47" autoAdjust="0"/>
  </p:normalViewPr>
  <p:slideViewPr>
    <p:cSldViewPr>
      <p:cViewPr varScale="1">
        <p:scale>
          <a:sx n="53" d="100"/>
          <a:sy n="53" d="100"/>
        </p:scale>
        <p:origin x="-475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8" y="513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\ProjectLibrary\ChemSensors\Gene%20M\profilingFloat\Data\TestTankCPF\2013Apr12Depth&amp;Velocit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Autoballast then Hold Velocity = 0.0 dBar/sec</a:t>
            </a:r>
          </a:p>
        </c:rich>
      </c:tx>
      <c:layout>
        <c:manualLayout>
          <c:xMode val="edge"/>
          <c:yMode val="edge"/>
          <c:x val="0.23157071398683857"/>
          <c:y val="4.813477737665463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6.7181140400928138E-2"/>
          <c:y val="3.3401082084955999E-2"/>
          <c:w val="0.83991308151698429"/>
          <c:h val="0.933197835830088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Sheet1!$L$1</c:f>
              <c:strCache>
                <c:ptCount val="1"/>
                <c:pt idx="0">
                  <c:v>Pressure</c:v>
                </c:pt>
              </c:strCache>
            </c:strRef>
          </c:tx>
          <c:marker>
            <c:symbol val="none"/>
          </c:marker>
          <c:xVal>
            <c:numRef>
              <c:f>Sheet1!$D$2:$D$3558</c:f>
              <c:numCache>
                <c:formatCode>h:mm:ss;@</c:formatCode>
                <c:ptCount val="3557"/>
                <c:pt idx="0">
                  <c:v>0.50514290509259252</c:v>
                </c:pt>
                <c:pt idx="1">
                  <c:v>0.50514335648148145</c:v>
                </c:pt>
                <c:pt idx="2">
                  <c:v>0.50514365740740741</c:v>
                </c:pt>
                <c:pt idx="3">
                  <c:v>0.50528292824074073</c:v>
                </c:pt>
                <c:pt idx="4">
                  <c:v>0.50528331018518513</c:v>
                </c:pt>
                <c:pt idx="5">
                  <c:v>0.50528424768518521</c:v>
                </c:pt>
                <c:pt idx="6">
                  <c:v>0.50528456018518519</c:v>
                </c:pt>
                <c:pt idx="7">
                  <c:v>0.50528510416666672</c:v>
                </c:pt>
                <c:pt idx="8">
                  <c:v>0.50528547453703709</c:v>
                </c:pt>
                <c:pt idx="9">
                  <c:v>0.5052861111111111</c:v>
                </c:pt>
                <c:pt idx="10">
                  <c:v>0.50528666666666666</c:v>
                </c:pt>
                <c:pt idx="11">
                  <c:v>0.50528709490740742</c:v>
                </c:pt>
                <c:pt idx="12">
                  <c:v>0.50529326388888884</c:v>
                </c:pt>
                <c:pt idx="13">
                  <c:v>0.50529354166666673</c:v>
                </c:pt>
                <c:pt idx="14">
                  <c:v>0.50529409722222229</c:v>
                </c:pt>
                <c:pt idx="15">
                  <c:v>0.50529452546296294</c:v>
                </c:pt>
                <c:pt idx="16">
                  <c:v>0.50530069444444448</c:v>
                </c:pt>
                <c:pt idx="17">
                  <c:v>0.50530098379629629</c:v>
                </c:pt>
                <c:pt idx="18">
                  <c:v>0.50530152777777781</c:v>
                </c:pt>
                <c:pt idx="19">
                  <c:v>0.50530195601851846</c:v>
                </c:pt>
                <c:pt idx="20">
                  <c:v>0.505308125</c:v>
                </c:pt>
                <c:pt idx="21">
                  <c:v>0.50530841435185192</c:v>
                </c:pt>
                <c:pt idx="22">
                  <c:v>0.50530895833333334</c:v>
                </c:pt>
                <c:pt idx="23">
                  <c:v>0.50530938657407409</c:v>
                </c:pt>
                <c:pt idx="24">
                  <c:v>0.50531554398148149</c:v>
                </c:pt>
                <c:pt idx="25">
                  <c:v>0.5053158333333333</c:v>
                </c:pt>
                <c:pt idx="26">
                  <c:v>0.50531637731481482</c:v>
                </c:pt>
                <c:pt idx="27">
                  <c:v>0.50531680555555558</c:v>
                </c:pt>
                <c:pt idx="28">
                  <c:v>0.50532297453703701</c:v>
                </c:pt>
                <c:pt idx="29">
                  <c:v>0.50532326388888882</c:v>
                </c:pt>
                <c:pt idx="30">
                  <c:v>0.50532380787037035</c:v>
                </c:pt>
                <c:pt idx="31">
                  <c:v>0.5053242361111111</c:v>
                </c:pt>
                <c:pt idx="32">
                  <c:v>0.50533041666666667</c:v>
                </c:pt>
                <c:pt idx="33">
                  <c:v>0.50533069444444445</c:v>
                </c:pt>
                <c:pt idx="34">
                  <c:v>0.50533125000000001</c:v>
                </c:pt>
                <c:pt idx="35">
                  <c:v>0.50533167824074077</c:v>
                </c:pt>
                <c:pt idx="36">
                  <c:v>0.50533785879629634</c:v>
                </c:pt>
                <c:pt idx="37">
                  <c:v>0.505338136574074</c:v>
                </c:pt>
                <c:pt idx="38">
                  <c:v>0.50533869212962956</c:v>
                </c:pt>
                <c:pt idx="39">
                  <c:v>0.50533913194444446</c:v>
                </c:pt>
                <c:pt idx="40">
                  <c:v>0.50534528935185186</c:v>
                </c:pt>
                <c:pt idx="41">
                  <c:v>0.50534557870370367</c:v>
                </c:pt>
                <c:pt idx="42">
                  <c:v>0.5053461226851852</c:v>
                </c:pt>
                <c:pt idx="43">
                  <c:v>0.50534655092592595</c:v>
                </c:pt>
                <c:pt idx="44">
                  <c:v>0.50535271990740738</c:v>
                </c:pt>
                <c:pt idx="45">
                  <c:v>0.50535299768518516</c:v>
                </c:pt>
                <c:pt idx="46">
                  <c:v>0.50535354166666668</c:v>
                </c:pt>
                <c:pt idx="47">
                  <c:v>0.50535396990740744</c:v>
                </c:pt>
                <c:pt idx="48">
                  <c:v>0.50536013888888887</c:v>
                </c:pt>
                <c:pt idx="49">
                  <c:v>0.50536042824074079</c:v>
                </c:pt>
                <c:pt idx="50">
                  <c:v>0.5053609722222222</c:v>
                </c:pt>
                <c:pt idx="51">
                  <c:v>0.50536140046296296</c:v>
                </c:pt>
                <c:pt idx="52">
                  <c:v>0.50536758101851853</c:v>
                </c:pt>
                <c:pt idx="53">
                  <c:v>0.50536785879629631</c:v>
                </c:pt>
                <c:pt idx="54">
                  <c:v>0.50536840277777773</c:v>
                </c:pt>
                <c:pt idx="55">
                  <c:v>0.50536884259259263</c:v>
                </c:pt>
                <c:pt idx="56">
                  <c:v>0.50537500000000002</c:v>
                </c:pt>
                <c:pt idx="57">
                  <c:v>0.5053752777777778</c:v>
                </c:pt>
                <c:pt idx="58">
                  <c:v>0.50537582175925932</c:v>
                </c:pt>
                <c:pt idx="59">
                  <c:v>0.50537624999999997</c:v>
                </c:pt>
                <c:pt idx="60">
                  <c:v>0.50538241898148151</c:v>
                </c:pt>
                <c:pt idx="61">
                  <c:v>0.50538270833333332</c:v>
                </c:pt>
                <c:pt idx="62">
                  <c:v>0.5053832407407407</c:v>
                </c:pt>
                <c:pt idx="63">
                  <c:v>0.50538369212962964</c:v>
                </c:pt>
                <c:pt idx="64">
                  <c:v>0.50538984953703703</c:v>
                </c:pt>
                <c:pt idx="65">
                  <c:v>0.50539012731481481</c:v>
                </c:pt>
                <c:pt idx="66">
                  <c:v>0.50539067129629622</c:v>
                </c:pt>
                <c:pt idx="67">
                  <c:v>0.50539111111111112</c:v>
                </c:pt>
                <c:pt idx="68">
                  <c:v>0.50539728009259266</c:v>
                </c:pt>
                <c:pt idx="69">
                  <c:v>0.50539755787037033</c:v>
                </c:pt>
                <c:pt idx="70">
                  <c:v>0.50539810185185186</c:v>
                </c:pt>
                <c:pt idx="71">
                  <c:v>0.50539854166666665</c:v>
                </c:pt>
                <c:pt idx="72">
                  <c:v>0.50540471064814818</c:v>
                </c:pt>
                <c:pt idx="73">
                  <c:v>0.50540498842592596</c:v>
                </c:pt>
                <c:pt idx="74">
                  <c:v>0.50540554398148141</c:v>
                </c:pt>
                <c:pt idx="75">
                  <c:v>0.50540597222222228</c:v>
                </c:pt>
                <c:pt idx="76">
                  <c:v>0.5054121412037037</c:v>
                </c:pt>
                <c:pt idx="77">
                  <c:v>0.50541243055555551</c:v>
                </c:pt>
                <c:pt idx="78">
                  <c:v>0.50541297453703704</c:v>
                </c:pt>
                <c:pt idx="79">
                  <c:v>0.5054134027777778</c:v>
                </c:pt>
                <c:pt idx="80">
                  <c:v>0.50541957175925922</c:v>
                </c:pt>
                <c:pt idx="81">
                  <c:v>0.50541986111111115</c:v>
                </c:pt>
                <c:pt idx="82">
                  <c:v>0.50542039351851853</c:v>
                </c:pt>
                <c:pt idx="83">
                  <c:v>0.50542083333333332</c:v>
                </c:pt>
                <c:pt idx="84">
                  <c:v>0.50542699074074071</c:v>
                </c:pt>
                <c:pt idx="85">
                  <c:v>0.50542728009259263</c:v>
                </c:pt>
                <c:pt idx="86">
                  <c:v>0.50542782407407405</c:v>
                </c:pt>
                <c:pt idx="87">
                  <c:v>0.50542825231481481</c:v>
                </c:pt>
                <c:pt idx="88">
                  <c:v>0.50543442129629634</c:v>
                </c:pt>
                <c:pt idx="89">
                  <c:v>0.50543471064814816</c:v>
                </c:pt>
                <c:pt idx="90">
                  <c:v>0.50543525462962957</c:v>
                </c:pt>
                <c:pt idx="91">
                  <c:v>0.50543568287037044</c:v>
                </c:pt>
                <c:pt idx="92">
                  <c:v>0.50544185185185186</c:v>
                </c:pt>
                <c:pt idx="93">
                  <c:v>0.50544214120370368</c:v>
                </c:pt>
                <c:pt idx="94">
                  <c:v>0.50544269675925924</c:v>
                </c:pt>
                <c:pt idx="95">
                  <c:v>0.50544312499999999</c:v>
                </c:pt>
                <c:pt idx="96">
                  <c:v>0.50544929398148153</c:v>
                </c:pt>
                <c:pt idx="97">
                  <c:v>0.50544958333333334</c:v>
                </c:pt>
                <c:pt idx="98">
                  <c:v>0.50545012731481476</c:v>
                </c:pt>
                <c:pt idx="99">
                  <c:v>0.50545056712962966</c:v>
                </c:pt>
                <c:pt idx="100">
                  <c:v>0.50545673611111108</c:v>
                </c:pt>
                <c:pt idx="101">
                  <c:v>0.50545701388888886</c:v>
                </c:pt>
                <c:pt idx="102">
                  <c:v>0.50545756944444442</c:v>
                </c:pt>
                <c:pt idx="103">
                  <c:v>0.50545799768518518</c:v>
                </c:pt>
                <c:pt idx="104">
                  <c:v>0.50546416666666671</c:v>
                </c:pt>
                <c:pt idx="105">
                  <c:v>0.50546445601851853</c:v>
                </c:pt>
                <c:pt idx="106">
                  <c:v>0.50546499999999994</c:v>
                </c:pt>
                <c:pt idx="107">
                  <c:v>0.50546542824074081</c:v>
                </c:pt>
                <c:pt idx="108">
                  <c:v>0.50547159722222224</c:v>
                </c:pt>
                <c:pt idx="109">
                  <c:v>0.50547188657407405</c:v>
                </c:pt>
                <c:pt idx="110">
                  <c:v>0.50547243055555557</c:v>
                </c:pt>
                <c:pt idx="111">
                  <c:v>0.50547287037037036</c:v>
                </c:pt>
                <c:pt idx="112">
                  <c:v>0.50547905092592593</c:v>
                </c:pt>
                <c:pt idx="113">
                  <c:v>0.50547934027777774</c:v>
                </c:pt>
                <c:pt idx="114">
                  <c:v>0.50547988425925927</c:v>
                </c:pt>
                <c:pt idx="115">
                  <c:v>0.50548031250000003</c:v>
                </c:pt>
                <c:pt idx="116">
                  <c:v>0.50548649305555549</c:v>
                </c:pt>
                <c:pt idx="117">
                  <c:v>0.50548677083333338</c:v>
                </c:pt>
                <c:pt idx="118">
                  <c:v>0.50548732638888894</c:v>
                </c:pt>
                <c:pt idx="119">
                  <c:v>0.50548775462962958</c:v>
                </c:pt>
                <c:pt idx="120">
                  <c:v>0.50549391203703709</c:v>
                </c:pt>
                <c:pt idx="121">
                  <c:v>0.5054942013888889</c:v>
                </c:pt>
                <c:pt idx="122">
                  <c:v>0.50549474537037031</c:v>
                </c:pt>
                <c:pt idx="123">
                  <c:v>0.50549518518518521</c:v>
                </c:pt>
                <c:pt idx="124">
                  <c:v>0.50550135416666664</c:v>
                </c:pt>
                <c:pt idx="125">
                  <c:v>0.50550164351851856</c:v>
                </c:pt>
                <c:pt idx="126">
                  <c:v>0.50550218749999998</c:v>
                </c:pt>
                <c:pt idx="127">
                  <c:v>0.50550262731481477</c:v>
                </c:pt>
                <c:pt idx="128">
                  <c:v>0.5055087962962963</c:v>
                </c:pt>
                <c:pt idx="129">
                  <c:v>0.50550908564814812</c:v>
                </c:pt>
                <c:pt idx="130">
                  <c:v>0.50550962962962964</c:v>
                </c:pt>
                <c:pt idx="131">
                  <c:v>0.5055100578703704</c:v>
                </c:pt>
                <c:pt idx="132">
                  <c:v>0.50551622685185182</c:v>
                </c:pt>
                <c:pt idx="133">
                  <c:v>0.50551651620370375</c:v>
                </c:pt>
                <c:pt idx="134">
                  <c:v>0.50551706018518516</c:v>
                </c:pt>
                <c:pt idx="135">
                  <c:v>0.50551749999999995</c:v>
                </c:pt>
                <c:pt idx="136">
                  <c:v>0.50552366898148149</c:v>
                </c:pt>
                <c:pt idx="137">
                  <c:v>0.5055239583333333</c:v>
                </c:pt>
                <c:pt idx="138">
                  <c:v>0.50552450231481483</c:v>
                </c:pt>
                <c:pt idx="139">
                  <c:v>0.5055248726851852</c:v>
                </c:pt>
                <c:pt idx="140">
                  <c:v>0.50552583333333334</c:v>
                </c:pt>
                <c:pt idx="141">
                  <c:v>0.50552614583333333</c:v>
                </c:pt>
                <c:pt idx="142">
                  <c:v>0.50552643518518525</c:v>
                </c:pt>
                <c:pt idx="143">
                  <c:v>0.50552692129629628</c:v>
                </c:pt>
                <c:pt idx="144">
                  <c:v>0.50552730324074069</c:v>
                </c:pt>
                <c:pt idx="145">
                  <c:v>0.50552767361111106</c:v>
                </c:pt>
                <c:pt idx="146">
                  <c:v>0.50552835648148153</c:v>
                </c:pt>
                <c:pt idx="147">
                  <c:v>0.50553193287037035</c:v>
                </c:pt>
                <c:pt idx="148">
                  <c:v>0.50553222222222216</c:v>
                </c:pt>
                <c:pt idx="149">
                  <c:v>0.50553276620370369</c:v>
                </c:pt>
                <c:pt idx="150">
                  <c:v>0.50553309027777782</c:v>
                </c:pt>
                <c:pt idx="151">
                  <c:v>0.50553346064814819</c:v>
                </c:pt>
                <c:pt idx="152">
                  <c:v>0.50553415509259259</c:v>
                </c:pt>
                <c:pt idx="153">
                  <c:v>0.50553771990740748</c:v>
                </c:pt>
                <c:pt idx="154">
                  <c:v>0.50553800925925929</c:v>
                </c:pt>
                <c:pt idx="155">
                  <c:v>0.50553854166666667</c:v>
                </c:pt>
                <c:pt idx="156">
                  <c:v>0.50553886574074081</c:v>
                </c:pt>
                <c:pt idx="157">
                  <c:v>0.50553923611111118</c:v>
                </c:pt>
                <c:pt idx="158">
                  <c:v>0.50553993055555557</c:v>
                </c:pt>
                <c:pt idx="159">
                  <c:v>0.50554350694444439</c:v>
                </c:pt>
                <c:pt idx="160">
                  <c:v>0.50554379629629631</c:v>
                </c:pt>
                <c:pt idx="161">
                  <c:v>0.50554434027777784</c:v>
                </c:pt>
                <c:pt idx="162">
                  <c:v>0.50554467592592589</c:v>
                </c:pt>
                <c:pt idx="163">
                  <c:v>0.50554504629629626</c:v>
                </c:pt>
                <c:pt idx="164">
                  <c:v>0.50554572916666662</c:v>
                </c:pt>
                <c:pt idx="165">
                  <c:v>0.50554929398148152</c:v>
                </c:pt>
                <c:pt idx="166">
                  <c:v>0.50554958333333333</c:v>
                </c:pt>
                <c:pt idx="167">
                  <c:v>0.50555012731481475</c:v>
                </c:pt>
                <c:pt idx="168">
                  <c:v>0.50555045138888888</c:v>
                </c:pt>
                <c:pt idx="169">
                  <c:v>0.50555082175925925</c:v>
                </c:pt>
                <c:pt idx="170">
                  <c:v>0.50555150462962961</c:v>
                </c:pt>
                <c:pt idx="171">
                  <c:v>0.50555508101851854</c:v>
                </c:pt>
                <c:pt idx="172">
                  <c:v>0.50555537037037035</c:v>
                </c:pt>
                <c:pt idx="173">
                  <c:v>0.50555591435185188</c:v>
                </c:pt>
                <c:pt idx="174">
                  <c:v>0.5055562384259259</c:v>
                </c:pt>
                <c:pt idx="175">
                  <c:v>0.50555660879629627</c:v>
                </c:pt>
                <c:pt idx="176">
                  <c:v>0.50555726851851845</c:v>
                </c:pt>
                <c:pt idx="177">
                  <c:v>0.50556086805555556</c:v>
                </c:pt>
                <c:pt idx="178">
                  <c:v>0.50556114583333334</c:v>
                </c:pt>
                <c:pt idx="179">
                  <c:v>0.5055617013888889</c:v>
                </c:pt>
                <c:pt idx="180">
                  <c:v>0.50556203703703706</c:v>
                </c:pt>
                <c:pt idx="181">
                  <c:v>0.5055623958333334</c:v>
                </c:pt>
                <c:pt idx="182">
                  <c:v>0.50556310185185183</c:v>
                </c:pt>
                <c:pt idx="183">
                  <c:v>0.50556665509259258</c:v>
                </c:pt>
                <c:pt idx="184">
                  <c:v>0.5055669444444445</c:v>
                </c:pt>
                <c:pt idx="185">
                  <c:v>0.50556747685185188</c:v>
                </c:pt>
                <c:pt idx="186">
                  <c:v>0.5055678009259259</c:v>
                </c:pt>
                <c:pt idx="187">
                  <c:v>0.50556817129629628</c:v>
                </c:pt>
                <c:pt idx="188">
                  <c:v>0.50556887731481481</c:v>
                </c:pt>
                <c:pt idx="189">
                  <c:v>0.5055724421296296</c:v>
                </c:pt>
                <c:pt idx="190">
                  <c:v>0.50557273148148152</c:v>
                </c:pt>
                <c:pt idx="191">
                  <c:v>0.50557327546296293</c:v>
                </c:pt>
                <c:pt idx="192">
                  <c:v>0.5055736111111111</c:v>
                </c:pt>
                <c:pt idx="193">
                  <c:v>0.50557396990740744</c:v>
                </c:pt>
                <c:pt idx="194">
                  <c:v>0.50557466435185183</c:v>
                </c:pt>
                <c:pt idx="195">
                  <c:v>0.50557822916666673</c:v>
                </c:pt>
                <c:pt idx="196">
                  <c:v>0.50557851851851854</c:v>
                </c:pt>
                <c:pt idx="197">
                  <c:v>0.50557906249999995</c:v>
                </c:pt>
                <c:pt idx="198">
                  <c:v>0.50557939814814812</c:v>
                </c:pt>
                <c:pt idx="199">
                  <c:v>0.50557975694444446</c:v>
                </c:pt>
                <c:pt idx="200">
                  <c:v>0.505580462962963</c:v>
                </c:pt>
                <c:pt idx="201">
                  <c:v>0.50558401620370363</c:v>
                </c:pt>
                <c:pt idx="202">
                  <c:v>0.50558430555555556</c:v>
                </c:pt>
                <c:pt idx="203">
                  <c:v>0.50558484953703708</c:v>
                </c:pt>
                <c:pt idx="204">
                  <c:v>0.50558518518518525</c:v>
                </c:pt>
                <c:pt idx="205">
                  <c:v>0.50558554398148148</c:v>
                </c:pt>
                <c:pt idx="206">
                  <c:v>0.50558627314814808</c:v>
                </c:pt>
                <c:pt idx="207">
                  <c:v>0.50558980324074076</c:v>
                </c:pt>
                <c:pt idx="208">
                  <c:v>0.50559008101851854</c:v>
                </c:pt>
                <c:pt idx="209">
                  <c:v>0.5055906365740741</c:v>
                </c:pt>
                <c:pt idx="210">
                  <c:v>0.50559096064814812</c:v>
                </c:pt>
                <c:pt idx="211">
                  <c:v>0.50559131944444446</c:v>
                </c:pt>
                <c:pt idx="212">
                  <c:v>0.50559203703703703</c:v>
                </c:pt>
                <c:pt idx="213">
                  <c:v>0.50559559027777778</c:v>
                </c:pt>
                <c:pt idx="214">
                  <c:v>0.5055958796296296</c:v>
                </c:pt>
                <c:pt idx="215">
                  <c:v>0.50559642361111112</c:v>
                </c:pt>
                <c:pt idx="216">
                  <c:v>0.50559673611111111</c:v>
                </c:pt>
                <c:pt idx="217">
                  <c:v>0.50559710648148148</c:v>
                </c:pt>
                <c:pt idx="218">
                  <c:v>0.50559781250000002</c:v>
                </c:pt>
                <c:pt idx="219">
                  <c:v>0.5056013773148148</c:v>
                </c:pt>
                <c:pt idx="220">
                  <c:v>0.50560166666666662</c:v>
                </c:pt>
                <c:pt idx="221">
                  <c:v>0.50560221064814814</c:v>
                </c:pt>
                <c:pt idx="222">
                  <c:v>0.50560254629629631</c:v>
                </c:pt>
                <c:pt idx="223">
                  <c:v>0.50560290509259265</c:v>
                </c:pt>
                <c:pt idx="224">
                  <c:v>0.50560362268518522</c:v>
                </c:pt>
                <c:pt idx="225">
                  <c:v>0.50560716435185182</c:v>
                </c:pt>
                <c:pt idx="226">
                  <c:v>0.5056074421296296</c:v>
                </c:pt>
                <c:pt idx="227">
                  <c:v>0.50560799768518516</c:v>
                </c:pt>
                <c:pt idx="228">
                  <c:v>0.50560831018518515</c:v>
                </c:pt>
                <c:pt idx="229">
                  <c:v>0.50560868055555552</c:v>
                </c:pt>
                <c:pt idx="230">
                  <c:v>0.50560939814814809</c:v>
                </c:pt>
                <c:pt idx="231">
                  <c:v>0.50561295138888884</c:v>
                </c:pt>
                <c:pt idx="232">
                  <c:v>0.50561324074074077</c:v>
                </c:pt>
                <c:pt idx="233">
                  <c:v>0.50561378472222229</c:v>
                </c:pt>
                <c:pt idx="234">
                  <c:v>0.50561412037037035</c:v>
                </c:pt>
                <c:pt idx="235">
                  <c:v>0.50561447916666669</c:v>
                </c:pt>
                <c:pt idx="236">
                  <c:v>0.50561519675925926</c:v>
                </c:pt>
                <c:pt idx="237">
                  <c:v>0.50561873842592597</c:v>
                </c:pt>
                <c:pt idx="238">
                  <c:v>0.50561902777777779</c:v>
                </c:pt>
                <c:pt idx="239">
                  <c:v>0.5056195717592592</c:v>
                </c:pt>
                <c:pt idx="240">
                  <c:v>0.5056198842592593</c:v>
                </c:pt>
                <c:pt idx="241">
                  <c:v>0.50562025462962967</c:v>
                </c:pt>
                <c:pt idx="242">
                  <c:v>0.50562097222222224</c:v>
                </c:pt>
                <c:pt idx="243">
                  <c:v>0.50562452546296299</c:v>
                </c:pt>
                <c:pt idx="244">
                  <c:v>0.5056248148148148</c:v>
                </c:pt>
                <c:pt idx="245">
                  <c:v>0.50562535879629633</c:v>
                </c:pt>
                <c:pt idx="246">
                  <c:v>0.50562567129629632</c:v>
                </c:pt>
                <c:pt idx="247">
                  <c:v>0.50562604166666669</c:v>
                </c:pt>
                <c:pt idx="248">
                  <c:v>0.50562675925925926</c:v>
                </c:pt>
                <c:pt idx="249">
                  <c:v>0.50563031250000001</c:v>
                </c:pt>
                <c:pt idx="250">
                  <c:v>0.50563060185185182</c:v>
                </c:pt>
                <c:pt idx="251">
                  <c:v>0.50563115740740738</c:v>
                </c:pt>
                <c:pt idx="252">
                  <c:v>0.50563148148148152</c:v>
                </c:pt>
                <c:pt idx="253">
                  <c:v>0.50563184027777774</c:v>
                </c:pt>
                <c:pt idx="254">
                  <c:v>0.50563255787037031</c:v>
                </c:pt>
                <c:pt idx="255">
                  <c:v>0.50563609953703703</c:v>
                </c:pt>
                <c:pt idx="256">
                  <c:v>0.50563638888888895</c:v>
                </c:pt>
                <c:pt idx="257">
                  <c:v>0.50563693287037037</c:v>
                </c:pt>
                <c:pt idx="258">
                  <c:v>0.50563725694444439</c:v>
                </c:pt>
                <c:pt idx="259">
                  <c:v>0.50563763888888891</c:v>
                </c:pt>
                <c:pt idx="260">
                  <c:v>0.50563834490740744</c:v>
                </c:pt>
                <c:pt idx="261">
                  <c:v>0.50564189814814819</c:v>
                </c:pt>
                <c:pt idx="262">
                  <c:v>0.50564218750000001</c:v>
                </c:pt>
                <c:pt idx="263">
                  <c:v>0.50564273148148142</c:v>
                </c:pt>
                <c:pt idx="264">
                  <c:v>0.50564305555555555</c:v>
                </c:pt>
                <c:pt idx="265">
                  <c:v>0.50564341435185189</c:v>
                </c:pt>
                <c:pt idx="266">
                  <c:v>0.50564412037037043</c:v>
                </c:pt>
                <c:pt idx="267">
                  <c:v>0.50564767361111118</c:v>
                </c:pt>
                <c:pt idx="268">
                  <c:v>0.50564796296296299</c:v>
                </c:pt>
                <c:pt idx="269">
                  <c:v>0.50564851851851855</c:v>
                </c:pt>
                <c:pt idx="270">
                  <c:v>0.50564883101851854</c:v>
                </c:pt>
                <c:pt idx="271">
                  <c:v>0.50564920138888891</c:v>
                </c:pt>
                <c:pt idx="272">
                  <c:v>0.50564991898148148</c:v>
                </c:pt>
                <c:pt idx="273">
                  <c:v>0.50565346064814809</c:v>
                </c:pt>
                <c:pt idx="274">
                  <c:v>0.50565375000000001</c:v>
                </c:pt>
                <c:pt idx="275">
                  <c:v>0.50565429398148154</c:v>
                </c:pt>
                <c:pt idx="276">
                  <c:v>0.50565461805555556</c:v>
                </c:pt>
                <c:pt idx="277">
                  <c:v>0.50565498842592593</c:v>
                </c:pt>
                <c:pt idx="278">
                  <c:v>0.50565569444444447</c:v>
                </c:pt>
                <c:pt idx="279">
                  <c:v>0.50565924768518522</c:v>
                </c:pt>
                <c:pt idx="280">
                  <c:v>0.50565953703703703</c:v>
                </c:pt>
                <c:pt idx="281">
                  <c:v>0.50566008101851845</c:v>
                </c:pt>
                <c:pt idx="282">
                  <c:v>0.50566039351851855</c:v>
                </c:pt>
                <c:pt idx="283">
                  <c:v>0.50566076388888892</c:v>
                </c:pt>
                <c:pt idx="284">
                  <c:v>0.50566148148148149</c:v>
                </c:pt>
                <c:pt idx="285">
                  <c:v>0.50566503472222224</c:v>
                </c:pt>
                <c:pt idx="286">
                  <c:v>0.50566532407407405</c:v>
                </c:pt>
                <c:pt idx="287">
                  <c:v>0.50566586805555558</c:v>
                </c:pt>
                <c:pt idx="288">
                  <c:v>0.5056661921296296</c:v>
                </c:pt>
                <c:pt idx="289">
                  <c:v>0.50566655092592594</c:v>
                </c:pt>
                <c:pt idx="290">
                  <c:v>0.50566728009259265</c:v>
                </c:pt>
                <c:pt idx="291">
                  <c:v>0.50567082175925926</c:v>
                </c:pt>
                <c:pt idx="292">
                  <c:v>0.50567111111111107</c:v>
                </c:pt>
                <c:pt idx="293">
                  <c:v>0.50567166666666663</c:v>
                </c:pt>
                <c:pt idx="294">
                  <c:v>0.50567197916666673</c:v>
                </c:pt>
                <c:pt idx="295">
                  <c:v>0.5056723495370371</c:v>
                </c:pt>
                <c:pt idx="296">
                  <c:v>0.50567306712962956</c:v>
                </c:pt>
                <c:pt idx="297">
                  <c:v>0.50567662037037031</c:v>
                </c:pt>
                <c:pt idx="298">
                  <c:v>0.5056768981481482</c:v>
                </c:pt>
                <c:pt idx="299">
                  <c:v>0.50567745370370376</c:v>
                </c:pt>
                <c:pt idx="300">
                  <c:v>0.50567776620370364</c:v>
                </c:pt>
                <c:pt idx="301">
                  <c:v>0.50567813657407401</c:v>
                </c:pt>
                <c:pt idx="302">
                  <c:v>0.50567885416666669</c:v>
                </c:pt>
                <c:pt idx="303">
                  <c:v>0.5056823958333333</c:v>
                </c:pt>
                <c:pt idx="304">
                  <c:v>0.50568268518518522</c:v>
                </c:pt>
                <c:pt idx="305">
                  <c:v>0.50568322916666664</c:v>
                </c:pt>
                <c:pt idx="306">
                  <c:v>0.50568355324074077</c:v>
                </c:pt>
                <c:pt idx="307">
                  <c:v>0.50568392361111114</c:v>
                </c:pt>
                <c:pt idx="308">
                  <c:v>0.50568464120370371</c:v>
                </c:pt>
                <c:pt idx="309">
                  <c:v>0.50568818287037043</c:v>
                </c:pt>
                <c:pt idx="310">
                  <c:v>0.50568847222222224</c:v>
                </c:pt>
                <c:pt idx="311">
                  <c:v>0.50568901620370366</c:v>
                </c:pt>
                <c:pt idx="312">
                  <c:v>0.50568935185185182</c:v>
                </c:pt>
                <c:pt idx="313">
                  <c:v>0.50568971064814816</c:v>
                </c:pt>
                <c:pt idx="314">
                  <c:v>0.50569042824074073</c:v>
                </c:pt>
                <c:pt idx="315">
                  <c:v>0.50569396990740734</c:v>
                </c:pt>
                <c:pt idx="316">
                  <c:v>0.50569424768518523</c:v>
                </c:pt>
                <c:pt idx="317">
                  <c:v>0.50569479166666664</c:v>
                </c:pt>
                <c:pt idx="318">
                  <c:v>0.50569511574074077</c:v>
                </c:pt>
                <c:pt idx="319">
                  <c:v>0.50569548611111115</c:v>
                </c:pt>
                <c:pt idx="320">
                  <c:v>0.50569620370370372</c:v>
                </c:pt>
                <c:pt idx="321">
                  <c:v>0.5056997685185185</c:v>
                </c:pt>
                <c:pt idx="322">
                  <c:v>0.50570004629629628</c:v>
                </c:pt>
                <c:pt idx="323">
                  <c:v>0.50570060185185184</c:v>
                </c:pt>
                <c:pt idx="324">
                  <c:v>0.50570091435185183</c:v>
                </c:pt>
                <c:pt idx="325">
                  <c:v>0.5057012847222222</c:v>
                </c:pt>
                <c:pt idx="326">
                  <c:v>0.50570200231481477</c:v>
                </c:pt>
                <c:pt idx="327">
                  <c:v>0.50570554398148149</c:v>
                </c:pt>
                <c:pt idx="328">
                  <c:v>0.5057058333333333</c:v>
                </c:pt>
                <c:pt idx="329">
                  <c:v>0.50570637731481483</c:v>
                </c:pt>
                <c:pt idx="330">
                  <c:v>0.50570670138888885</c:v>
                </c:pt>
                <c:pt idx="331">
                  <c:v>0.50570707175925922</c:v>
                </c:pt>
                <c:pt idx="332">
                  <c:v>0.5057077893518519</c:v>
                </c:pt>
                <c:pt idx="333">
                  <c:v>0.50571131944444447</c:v>
                </c:pt>
                <c:pt idx="334">
                  <c:v>0.50571160879629629</c:v>
                </c:pt>
                <c:pt idx="335">
                  <c:v>0.50571216435185185</c:v>
                </c:pt>
                <c:pt idx="336">
                  <c:v>0.50571247685185183</c:v>
                </c:pt>
                <c:pt idx="337">
                  <c:v>0.50571284722222221</c:v>
                </c:pt>
                <c:pt idx="338">
                  <c:v>0.50571356481481489</c:v>
                </c:pt>
                <c:pt idx="339">
                  <c:v>0.50571711805555553</c:v>
                </c:pt>
                <c:pt idx="340">
                  <c:v>0.50571740740740745</c:v>
                </c:pt>
                <c:pt idx="341">
                  <c:v>0.50571795138888886</c:v>
                </c:pt>
                <c:pt idx="342">
                  <c:v>0.50571828703703703</c:v>
                </c:pt>
                <c:pt idx="343">
                  <c:v>0.50571864583333337</c:v>
                </c:pt>
                <c:pt idx="344">
                  <c:v>0.50571937499999997</c:v>
                </c:pt>
                <c:pt idx="345">
                  <c:v>0.50572290509259255</c:v>
                </c:pt>
                <c:pt idx="346">
                  <c:v>0.50572319444444447</c:v>
                </c:pt>
                <c:pt idx="347">
                  <c:v>0.50572373842592599</c:v>
                </c:pt>
                <c:pt idx="348">
                  <c:v>0.50572405092592587</c:v>
                </c:pt>
                <c:pt idx="349">
                  <c:v>0.50572442129629624</c:v>
                </c:pt>
                <c:pt idx="350">
                  <c:v>0.50572513888888893</c:v>
                </c:pt>
                <c:pt idx="351">
                  <c:v>0.50572869212962968</c:v>
                </c:pt>
                <c:pt idx="352">
                  <c:v>0.50572898148148149</c:v>
                </c:pt>
                <c:pt idx="353">
                  <c:v>0.5057295254629629</c:v>
                </c:pt>
                <c:pt idx="354">
                  <c:v>0.50572984953703704</c:v>
                </c:pt>
                <c:pt idx="355">
                  <c:v>0.50573021990740741</c:v>
                </c:pt>
                <c:pt idx="356">
                  <c:v>0.50573093749999998</c:v>
                </c:pt>
                <c:pt idx="357">
                  <c:v>0.50573447916666669</c:v>
                </c:pt>
                <c:pt idx="358">
                  <c:v>0.50573475694444447</c:v>
                </c:pt>
                <c:pt idx="359">
                  <c:v>0.50573531250000003</c:v>
                </c:pt>
                <c:pt idx="360">
                  <c:v>0.50573562500000002</c:v>
                </c:pt>
                <c:pt idx="361">
                  <c:v>0.50573599537037039</c:v>
                </c:pt>
                <c:pt idx="362">
                  <c:v>0.50573671296296296</c:v>
                </c:pt>
                <c:pt idx="363">
                  <c:v>0.50574026620370371</c:v>
                </c:pt>
                <c:pt idx="364">
                  <c:v>0.50574055555555553</c:v>
                </c:pt>
                <c:pt idx="365">
                  <c:v>0.50574109953703705</c:v>
                </c:pt>
                <c:pt idx="366">
                  <c:v>0.50574142361111107</c:v>
                </c:pt>
                <c:pt idx="367">
                  <c:v>0.50574179398148145</c:v>
                </c:pt>
                <c:pt idx="368">
                  <c:v>0.50574251157407402</c:v>
                </c:pt>
                <c:pt idx="369">
                  <c:v>0.50574605324074073</c:v>
                </c:pt>
                <c:pt idx="370">
                  <c:v>0.50574633101851851</c:v>
                </c:pt>
                <c:pt idx="371">
                  <c:v>0.50574688657407407</c:v>
                </c:pt>
                <c:pt idx="372">
                  <c:v>0.50574722222222224</c:v>
                </c:pt>
                <c:pt idx="373">
                  <c:v>0.50574758101851847</c:v>
                </c:pt>
                <c:pt idx="374">
                  <c:v>0.50574829861111115</c:v>
                </c:pt>
                <c:pt idx="375">
                  <c:v>0.50575184027777775</c:v>
                </c:pt>
                <c:pt idx="376">
                  <c:v>0.50575212962962957</c:v>
                </c:pt>
                <c:pt idx="377">
                  <c:v>0.50575267361111109</c:v>
                </c:pt>
                <c:pt idx="378">
                  <c:v>0.50575300925925926</c:v>
                </c:pt>
                <c:pt idx="379">
                  <c:v>0.5057533680555556</c:v>
                </c:pt>
                <c:pt idx="380">
                  <c:v>0.50575407407407413</c:v>
                </c:pt>
                <c:pt idx="381">
                  <c:v>0.50575762731481488</c:v>
                </c:pt>
                <c:pt idx="382">
                  <c:v>0.50575790509259255</c:v>
                </c:pt>
                <c:pt idx="383">
                  <c:v>0.50575846064814811</c:v>
                </c:pt>
                <c:pt idx="384">
                  <c:v>0.50575878472222224</c:v>
                </c:pt>
                <c:pt idx="385">
                  <c:v>0.50575915509259262</c:v>
                </c:pt>
                <c:pt idx="386">
                  <c:v>0.50575987268518519</c:v>
                </c:pt>
                <c:pt idx="387">
                  <c:v>0.50576341435185179</c:v>
                </c:pt>
                <c:pt idx="388">
                  <c:v>0.50576370370370372</c:v>
                </c:pt>
                <c:pt idx="389">
                  <c:v>0.50576424768518524</c:v>
                </c:pt>
                <c:pt idx="390">
                  <c:v>0.50576456018518512</c:v>
                </c:pt>
                <c:pt idx="391">
                  <c:v>0.50576493055555549</c:v>
                </c:pt>
                <c:pt idx="392">
                  <c:v>0.50576563657407403</c:v>
                </c:pt>
                <c:pt idx="393">
                  <c:v>0.50576920138888892</c:v>
                </c:pt>
                <c:pt idx="394">
                  <c:v>0.50576949074074073</c:v>
                </c:pt>
                <c:pt idx="395">
                  <c:v>0.50577003472222215</c:v>
                </c:pt>
                <c:pt idx="396">
                  <c:v>0.50577037037037031</c:v>
                </c:pt>
                <c:pt idx="397">
                  <c:v>0.50577072916666665</c:v>
                </c:pt>
                <c:pt idx="398">
                  <c:v>0.50577144675925922</c:v>
                </c:pt>
                <c:pt idx="399">
                  <c:v>0.50577498842592594</c:v>
                </c:pt>
                <c:pt idx="400">
                  <c:v>0.50577527777777775</c:v>
                </c:pt>
                <c:pt idx="401">
                  <c:v>0.50577582175925928</c:v>
                </c:pt>
                <c:pt idx="402">
                  <c:v>0.5057761458333333</c:v>
                </c:pt>
                <c:pt idx="403">
                  <c:v>0.50577651620370367</c:v>
                </c:pt>
                <c:pt idx="404">
                  <c:v>0.50577723379629635</c:v>
                </c:pt>
                <c:pt idx="405">
                  <c:v>0.50578077546296296</c:v>
                </c:pt>
                <c:pt idx="406">
                  <c:v>0.50578106481481477</c:v>
                </c:pt>
                <c:pt idx="407">
                  <c:v>0.5057816087962963</c:v>
                </c:pt>
                <c:pt idx="408">
                  <c:v>0.50578194444444446</c:v>
                </c:pt>
                <c:pt idx="409">
                  <c:v>0.5057823032407408</c:v>
                </c:pt>
                <c:pt idx="410">
                  <c:v>0.50578302083333326</c:v>
                </c:pt>
                <c:pt idx="411">
                  <c:v>0.50578655092592595</c:v>
                </c:pt>
                <c:pt idx="412">
                  <c:v>0.50578684027777776</c:v>
                </c:pt>
                <c:pt idx="413">
                  <c:v>0.50578739583333332</c:v>
                </c:pt>
                <c:pt idx="414">
                  <c:v>0.50578770833333331</c:v>
                </c:pt>
                <c:pt idx="415">
                  <c:v>0.50578807870370368</c:v>
                </c:pt>
                <c:pt idx="416">
                  <c:v>0.50578879629629625</c:v>
                </c:pt>
                <c:pt idx="417">
                  <c:v>0.505792349537037</c:v>
                </c:pt>
                <c:pt idx="418">
                  <c:v>0.50579262731481478</c:v>
                </c:pt>
                <c:pt idx="419">
                  <c:v>0.50579318287037034</c:v>
                </c:pt>
                <c:pt idx="420">
                  <c:v>0.50579349537037033</c:v>
                </c:pt>
                <c:pt idx="421">
                  <c:v>0.5057938657407407</c:v>
                </c:pt>
                <c:pt idx="422">
                  <c:v>0.50579457175925924</c:v>
                </c:pt>
                <c:pt idx="423">
                  <c:v>0.50579813657407413</c:v>
                </c:pt>
                <c:pt idx="424">
                  <c:v>0.5057984143518518</c:v>
                </c:pt>
                <c:pt idx="425">
                  <c:v>0.50579895833333333</c:v>
                </c:pt>
                <c:pt idx="426">
                  <c:v>0.50579928240740746</c:v>
                </c:pt>
                <c:pt idx="427">
                  <c:v>0.50579965277777783</c:v>
                </c:pt>
                <c:pt idx="428">
                  <c:v>0.50580035879629637</c:v>
                </c:pt>
                <c:pt idx="429">
                  <c:v>0.50580392361111104</c:v>
                </c:pt>
                <c:pt idx="430">
                  <c:v>0.50580421296296296</c:v>
                </c:pt>
                <c:pt idx="431">
                  <c:v>0.50580475694444449</c:v>
                </c:pt>
                <c:pt idx="432">
                  <c:v>0.50580509259259265</c:v>
                </c:pt>
                <c:pt idx="433">
                  <c:v>0.50580545138888888</c:v>
                </c:pt>
                <c:pt idx="434">
                  <c:v>0.50580618055555548</c:v>
                </c:pt>
                <c:pt idx="435">
                  <c:v>0.50580971064814817</c:v>
                </c:pt>
                <c:pt idx="436">
                  <c:v>0.50580999999999998</c:v>
                </c:pt>
                <c:pt idx="437">
                  <c:v>0.50581055555555554</c:v>
                </c:pt>
                <c:pt idx="438">
                  <c:v>0.50581086805555553</c:v>
                </c:pt>
                <c:pt idx="439">
                  <c:v>0.5058112384259259</c:v>
                </c:pt>
                <c:pt idx="440">
                  <c:v>0.50581195601851847</c:v>
                </c:pt>
                <c:pt idx="441">
                  <c:v>0.50581549768518519</c:v>
                </c:pt>
                <c:pt idx="442">
                  <c:v>0.50581577546296297</c:v>
                </c:pt>
                <c:pt idx="443">
                  <c:v>0.50581633101851853</c:v>
                </c:pt>
                <c:pt idx="444">
                  <c:v>0.50581666666666669</c:v>
                </c:pt>
                <c:pt idx="445">
                  <c:v>0.50581702546296292</c:v>
                </c:pt>
                <c:pt idx="446">
                  <c:v>0.5058177430555556</c:v>
                </c:pt>
                <c:pt idx="447">
                  <c:v>0.50582128472222221</c:v>
                </c:pt>
                <c:pt idx="448">
                  <c:v>0.50582157407407402</c:v>
                </c:pt>
                <c:pt idx="449">
                  <c:v>0.50582211805555555</c:v>
                </c:pt>
                <c:pt idx="450">
                  <c:v>0.50582244212962968</c:v>
                </c:pt>
                <c:pt idx="451">
                  <c:v>0.50582281250000005</c:v>
                </c:pt>
                <c:pt idx="452">
                  <c:v>0.50582351851851859</c:v>
                </c:pt>
                <c:pt idx="453">
                  <c:v>0.5058270601851852</c:v>
                </c:pt>
                <c:pt idx="454">
                  <c:v>0.50582734953703701</c:v>
                </c:pt>
                <c:pt idx="455">
                  <c:v>0.50582790509259257</c:v>
                </c:pt>
                <c:pt idx="456">
                  <c:v>0.50582821759259256</c:v>
                </c:pt>
                <c:pt idx="457">
                  <c:v>0.50582858796296293</c:v>
                </c:pt>
                <c:pt idx="458">
                  <c:v>0.50582929398148146</c:v>
                </c:pt>
                <c:pt idx="459">
                  <c:v>0.50583285879629625</c:v>
                </c:pt>
                <c:pt idx="460">
                  <c:v>0.50583313657407414</c:v>
                </c:pt>
                <c:pt idx="461">
                  <c:v>0.5058336921296297</c:v>
                </c:pt>
                <c:pt idx="462">
                  <c:v>0.50583400462962957</c:v>
                </c:pt>
                <c:pt idx="463">
                  <c:v>0.50583437499999995</c:v>
                </c:pt>
                <c:pt idx="464">
                  <c:v>0.50583508101851848</c:v>
                </c:pt>
                <c:pt idx="465">
                  <c:v>0.50583864583333338</c:v>
                </c:pt>
                <c:pt idx="466">
                  <c:v>0.50583893518518519</c:v>
                </c:pt>
                <c:pt idx="467">
                  <c:v>0.50583947916666661</c:v>
                </c:pt>
                <c:pt idx="468">
                  <c:v>0.5058397916666667</c:v>
                </c:pt>
                <c:pt idx="469">
                  <c:v>0.50584016203703708</c:v>
                </c:pt>
                <c:pt idx="470">
                  <c:v>0.50584087962962965</c:v>
                </c:pt>
                <c:pt idx="471">
                  <c:v>0.5058444328703704</c:v>
                </c:pt>
                <c:pt idx="472">
                  <c:v>0.50584471064814818</c:v>
                </c:pt>
                <c:pt idx="473">
                  <c:v>0.50584526620370374</c:v>
                </c:pt>
                <c:pt idx="474">
                  <c:v>0.50584557870370372</c:v>
                </c:pt>
                <c:pt idx="475">
                  <c:v>0.5058459490740741</c:v>
                </c:pt>
                <c:pt idx="476">
                  <c:v>0.50584666666666667</c:v>
                </c:pt>
                <c:pt idx="477">
                  <c:v>0.50585021990740742</c:v>
                </c:pt>
                <c:pt idx="478">
                  <c:v>0.50585050925925923</c:v>
                </c:pt>
                <c:pt idx="479">
                  <c:v>0.50585105324074076</c:v>
                </c:pt>
                <c:pt idx="480">
                  <c:v>0.50585137731481489</c:v>
                </c:pt>
                <c:pt idx="481">
                  <c:v>0.50585174768518515</c:v>
                </c:pt>
                <c:pt idx="482">
                  <c:v>0.50585245370370369</c:v>
                </c:pt>
                <c:pt idx="483">
                  <c:v>0.50585600694444444</c:v>
                </c:pt>
                <c:pt idx="484">
                  <c:v>0.50585629629629636</c:v>
                </c:pt>
                <c:pt idx="485">
                  <c:v>0.50585684027777778</c:v>
                </c:pt>
                <c:pt idx="486">
                  <c:v>0.5058571643518518</c:v>
                </c:pt>
                <c:pt idx="487">
                  <c:v>0.50585753472222217</c:v>
                </c:pt>
                <c:pt idx="488">
                  <c:v>0.50585825231481485</c:v>
                </c:pt>
                <c:pt idx="489">
                  <c:v>0.50586179398148146</c:v>
                </c:pt>
                <c:pt idx="490">
                  <c:v>0.50586208333333327</c:v>
                </c:pt>
                <c:pt idx="491">
                  <c:v>0.50586262731481479</c:v>
                </c:pt>
                <c:pt idx="492">
                  <c:v>0.50586293981481478</c:v>
                </c:pt>
                <c:pt idx="493">
                  <c:v>0.50586331018518516</c:v>
                </c:pt>
                <c:pt idx="494">
                  <c:v>0.50586402777777784</c:v>
                </c:pt>
                <c:pt idx="495">
                  <c:v>0.50586758101851859</c:v>
                </c:pt>
                <c:pt idx="496">
                  <c:v>0.5058678703703704</c:v>
                </c:pt>
                <c:pt idx="497">
                  <c:v>0.50586842592592596</c:v>
                </c:pt>
                <c:pt idx="498">
                  <c:v>0.50586873842592595</c:v>
                </c:pt>
                <c:pt idx="499">
                  <c:v>0.50586910879629632</c:v>
                </c:pt>
                <c:pt idx="500">
                  <c:v>0.50586982638888889</c:v>
                </c:pt>
                <c:pt idx="501">
                  <c:v>0.50587336805555549</c:v>
                </c:pt>
                <c:pt idx="502">
                  <c:v>0.50587365740740742</c:v>
                </c:pt>
                <c:pt idx="503">
                  <c:v>0.50587420138888894</c:v>
                </c:pt>
                <c:pt idx="504">
                  <c:v>0.50587452546296297</c:v>
                </c:pt>
                <c:pt idx="505">
                  <c:v>0.50587489583333334</c:v>
                </c:pt>
                <c:pt idx="506">
                  <c:v>0.50587560185185187</c:v>
                </c:pt>
                <c:pt idx="507">
                  <c:v>0.50587915509259263</c:v>
                </c:pt>
                <c:pt idx="508">
                  <c:v>0.50587944444444444</c:v>
                </c:pt>
                <c:pt idx="509">
                  <c:v>0.50587998842592585</c:v>
                </c:pt>
                <c:pt idx="510">
                  <c:v>0.50588031249999998</c:v>
                </c:pt>
                <c:pt idx="511">
                  <c:v>0.50588068287037036</c:v>
                </c:pt>
                <c:pt idx="512">
                  <c:v>0.50588138888888889</c:v>
                </c:pt>
                <c:pt idx="513">
                  <c:v>0.50588494212962964</c:v>
                </c:pt>
                <c:pt idx="514">
                  <c:v>0.50588521990740742</c:v>
                </c:pt>
                <c:pt idx="515">
                  <c:v>0.50588577546296298</c:v>
                </c:pt>
                <c:pt idx="516">
                  <c:v>0.505886099537037</c:v>
                </c:pt>
                <c:pt idx="517">
                  <c:v>0.50588646990740738</c:v>
                </c:pt>
                <c:pt idx="518">
                  <c:v>0.50588718750000006</c:v>
                </c:pt>
                <c:pt idx="519">
                  <c:v>0.50589072916666666</c:v>
                </c:pt>
                <c:pt idx="520">
                  <c:v>0.50589101851851848</c:v>
                </c:pt>
                <c:pt idx="521">
                  <c:v>0.5058915625</c:v>
                </c:pt>
                <c:pt idx="522">
                  <c:v>0.50589188657407413</c:v>
                </c:pt>
                <c:pt idx="523">
                  <c:v>0.50589225694444451</c:v>
                </c:pt>
                <c:pt idx="524">
                  <c:v>0.50589296296296293</c:v>
                </c:pt>
                <c:pt idx="525">
                  <c:v>0.50589651620370368</c:v>
                </c:pt>
                <c:pt idx="526">
                  <c:v>0.50589680555555561</c:v>
                </c:pt>
                <c:pt idx="527">
                  <c:v>0.50589734953703702</c:v>
                </c:pt>
                <c:pt idx="528">
                  <c:v>0.50589767361111104</c:v>
                </c:pt>
                <c:pt idx="529">
                  <c:v>0.50589804398148142</c:v>
                </c:pt>
                <c:pt idx="530">
                  <c:v>0.5058987615740741</c:v>
                </c:pt>
                <c:pt idx="531">
                  <c:v>0.5059023032407407</c:v>
                </c:pt>
                <c:pt idx="532">
                  <c:v>0.50590258101851848</c:v>
                </c:pt>
                <c:pt idx="533">
                  <c:v>0.50590312500000001</c:v>
                </c:pt>
                <c:pt idx="534">
                  <c:v>0.50590344907407403</c:v>
                </c:pt>
                <c:pt idx="535">
                  <c:v>0.50590380787037037</c:v>
                </c:pt>
                <c:pt idx="536">
                  <c:v>0.50590452546296294</c:v>
                </c:pt>
                <c:pt idx="537">
                  <c:v>0.50590810185185187</c:v>
                </c:pt>
                <c:pt idx="538">
                  <c:v>0.50590837962962965</c:v>
                </c:pt>
                <c:pt idx="539">
                  <c:v>0.50590892361111106</c:v>
                </c:pt>
                <c:pt idx="540">
                  <c:v>0.50590924768518519</c:v>
                </c:pt>
                <c:pt idx="541">
                  <c:v>0.50590961805555557</c:v>
                </c:pt>
                <c:pt idx="542">
                  <c:v>0.5059103240740741</c:v>
                </c:pt>
                <c:pt idx="543">
                  <c:v>0.50591387731481474</c:v>
                </c:pt>
                <c:pt idx="544">
                  <c:v>0.50591416666666666</c:v>
                </c:pt>
                <c:pt idx="545">
                  <c:v>0.50591472222222222</c:v>
                </c:pt>
                <c:pt idx="546">
                  <c:v>0.50591503472222221</c:v>
                </c:pt>
                <c:pt idx="547">
                  <c:v>0.50591539351851855</c:v>
                </c:pt>
                <c:pt idx="548">
                  <c:v>0.50591612268518515</c:v>
                </c:pt>
                <c:pt idx="549">
                  <c:v>0.50591966435185187</c:v>
                </c:pt>
                <c:pt idx="550">
                  <c:v>0.50591995370370368</c:v>
                </c:pt>
                <c:pt idx="551">
                  <c:v>0.50592049768518521</c:v>
                </c:pt>
                <c:pt idx="552">
                  <c:v>0.50592082175925923</c:v>
                </c:pt>
                <c:pt idx="553">
                  <c:v>0.5059211921296296</c:v>
                </c:pt>
                <c:pt idx="554">
                  <c:v>0.50592189814814814</c:v>
                </c:pt>
                <c:pt idx="555">
                  <c:v>0.50592545138888889</c:v>
                </c:pt>
                <c:pt idx="556">
                  <c:v>0.5059257407407407</c:v>
                </c:pt>
                <c:pt idx="557">
                  <c:v>0.50592628472222223</c:v>
                </c:pt>
                <c:pt idx="558">
                  <c:v>0.50592660879629625</c:v>
                </c:pt>
                <c:pt idx="559">
                  <c:v>0.50592697916666662</c:v>
                </c:pt>
                <c:pt idx="560">
                  <c:v>0.50592768518518516</c:v>
                </c:pt>
                <c:pt idx="561">
                  <c:v>0.50593123842592591</c:v>
                </c:pt>
                <c:pt idx="562">
                  <c:v>0.50593151620370369</c:v>
                </c:pt>
                <c:pt idx="563">
                  <c:v>0.50593207175925925</c:v>
                </c:pt>
                <c:pt idx="564">
                  <c:v>0.50593239583333338</c:v>
                </c:pt>
                <c:pt idx="565">
                  <c:v>0.50593276620370375</c:v>
                </c:pt>
                <c:pt idx="566">
                  <c:v>0.50593348379629632</c:v>
                </c:pt>
                <c:pt idx="567">
                  <c:v>0.50593702546296293</c:v>
                </c:pt>
                <c:pt idx="568">
                  <c:v>0.50593731481481485</c:v>
                </c:pt>
                <c:pt idx="569">
                  <c:v>0.50593785879629627</c:v>
                </c:pt>
                <c:pt idx="570">
                  <c:v>0.5059381828703704</c:v>
                </c:pt>
                <c:pt idx="571">
                  <c:v>0.50593855324074077</c:v>
                </c:pt>
                <c:pt idx="572">
                  <c:v>0.50593927083333334</c:v>
                </c:pt>
                <c:pt idx="573">
                  <c:v>0.50594281249999995</c:v>
                </c:pt>
                <c:pt idx="574">
                  <c:v>0.50594310185185187</c:v>
                </c:pt>
                <c:pt idx="575">
                  <c:v>0.5059436458333334</c:v>
                </c:pt>
                <c:pt idx="576">
                  <c:v>0.50594396990740742</c:v>
                </c:pt>
                <c:pt idx="577">
                  <c:v>0.50594434027777779</c:v>
                </c:pt>
                <c:pt idx="578">
                  <c:v>0.50594505787037036</c:v>
                </c:pt>
                <c:pt idx="579">
                  <c:v>0.50594859953703708</c:v>
                </c:pt>
                <c:pt idx="580">
                  <c:v>0.50594888888888889</c:v>
                </c:pt>
                <c:pt idx="581">
                  <c:v>0.50594943287037031</c:v>
                </c:pt>
                <c:pt idx="582">
                  <c:v>0.50594975694444444</c:v>
                </c:pt>
                <c:pt idx="583">
                  <c:v>0.50595012731481481</c:v>
                </c:pt>
                <c:pt idx="584">
                  <c:v>0.50595085648148153</c:v>
                </c:pt>
                <c:pt idx="585">
                  <c:v>0.50595439814814813</c:v>
                </c:pt>
                <c:pt idx="586">
                  <c:v>0.50595467592592591</c:v>
                </c:pt>
                <c:pt idx="587">
                  <c:v>0.50595523148148147</c:v>
                </c:pt>
                <c:pt idx="588">
                  <c:v>0.5059555555555556</c:v>
                </c:pt>
                <c:pt idx="589">
                  <c:v>0.50595592592592598</c:v>
                </c:pt>
                <c:pt idx="590">
                  <c:v>0.50595663194444451</c:v>
                </c:pt>
                <c:pt idx="591">
                  <c:v>0.50596017361111112</c:v>
                </c:pt>
                <c:pt idx="592">
                  <c:v>0.50596046296296293</c:v>
                </c:pt>
                <c:pt idx="593">
                  <c:v>0.50596100694444446</c:v>
                </c:pt>
                <c:pt idx="594">
                  <c:v>0.50596134259259262</c:v>
                </c:pt>
                <c:pt idx="595">
                  <c:v>0.50596170138888885</c:v>
                </c:pt>
                <c:pt idx="596">
                  <c:v>0.50596241898148142</c:v>
                </c:pt>
                <c:pt idx="597">
                  <c:v>0.50596596064814814</c:v>
                </c:pt>
                <c:pt idx="598">
                  <c:v>0.50596625000000006</c:v>
                </c:pt>
                <c:pt idx="599">
                  <c:v>0.50596680555555562</c:v>
                </c:pt>
                <c:pt idx="600">
                  <c:v>0.5059671180555555</c:v>
                </c:pt>
                <c:pt idx="601">
                  <c:v>0.50596748842592587</c:v>
                </c:pt>
                <c:pt idx="602">
                  <c:v>0.50596819444444441</c:v>
                </c:pt>
                <c:pt idx="603">
                  <c:v>0.5059717592592593</c:v>
                </c:pt>
                <c:pt idx="604">
                  <c:v>0.50597203703703697</c:v>
                </c:pt>
                <c:pt idx="605">
                  <c:v>0.50597259259259253</c:v>
                </c:pt>
                <c:pt idx="606">
                  <c:v>0.50597291666666666</c:v>
                </c:pt>
                <c:pt idx="607">
                  <c:v>0.50597328703703703</c:v>
                </c:pt>
                <c:pt idx="608">
                  <c:v>0.50597399305555557</c:v>
                </c:pt>
                <c:pt idx="609">
                  <c:v>0.50597753472222229</c:v>
                </c:pt>
                <c:pt idx="610">
                  <c:v>0.5059778240740741</c:v>
                </c:pt>
                <c:pt idx="611">
                  <c:v>0.50597836805555552</c:v>
                </c:pt>
                <c:pt idx="612">
                  <c:v>0.50597869212962965</c:v>
                </c:pt>
                <c:pt idx="613">
                  <c:v>0.50597906250000002</c:v>
                </c:pt>
                <c:pt idx="614">
                  <c:v>0.50597976851851845</c:v>
                </c:pt>
                <c:pt idx="615">
                  <c:v>0.5059833217592592</c:v>
                </c:pt>
                <c:pt idx="616">
                  <c:v>0.50598361111111112</c:v>
                </c:pt>
                <c:pt idx="617">
                  <c:v>0.50598415509259265</c:v>
                </c:pt>
                <c:pt idx="618">
                  <c:v>0.50598447916666667</c:v>
                </c:pt>
                <c:pt idx="619">
                  <c:v>0.5059848379629629</c:v>
                </c:pt>
                <c:pt idx="620">
                  <c:v>0.50598555555555558</c:v>
                </c:pt>
                <c:pt idx="621">
                  <c:v>0.50598910879629633</c:v>
                </c:pt>
                <c:pt idx="622">
                  <c:v>0.50598939814814814</c:v>
                </c:pt>
                <c:pt idx="623">
                  <c:v>0.50598994212962956</c:v>
                </c:pt>
                <c:pt idx="624">
                  <c:v>0.50599026620370369</c:v>
                </c:pt>
                <c:pt idx="625">
                  <c:v>0.50599063657407406</c:v>
                </c:pt>
                <c:pt idx="626">
                  <c:v>0.5059913425925926</c:v>
                </c:pt>
                <c:pt idx="627">
                  <c:v>0.50599489583333335</c:v>
                </c:pt>
                <c:pt idx="628">
                  <c:v>0.50599518518518516</c:v>
                </c:pt>
                <c:pt idx="629">
                  <c:v>0.50599572916666669</c:v>
                </c:pt>
                <c:pt idx="630">
                  <c:v>0.50599605324074071</c:v>
                </c:pt>
                <c:pt idx="631">
                  <c:v>0.50599642361111108</c:v>
                </c:pt>
                <c:pt idx="632">
                  <c:v>0.50599712962962962</c:v>
                </c:pt>
                <c:pt idx="633">
                  <c:v>0.50600068287037037</c:v>
                </c:pt>
                <c:pt idx="634">
                  <c:v>0.50600097222222218</c:v>
                </c:pt>
                <c:pt idx="635">
                  <c:v>0.50600151620370371</c:v>
                </c:pt>
                <c:pt idx="636">
                  <c:v>0.50600184027777784</c:v>
                </c:pt>
                <c:pt idx="637">
                  <c:v>0.50600221064814821</c:v>
                </c:pt>
                <c:pt idx="638">
                  <c:v>0.50600292824074067</c:v>
                </c:pt>
                <c:pt idx="639">
                  <c:v>0.50600646990740739</c:v>
                </c:pt>
                <c:pt idx="640">
                  <c:v>0.50600675925925931</c:v>
                </c:pt>
                <c:pt idx="641">
                  <c:v>0.50600730324074072</c:v>
                </c:pt>
                <c:pt idx="642">
                  <c:v>0.50600763888888889</c:v>
                </c:pt>
                <c:pt idx="643">
                  <c:v>0.50600800925925926</c:v>
                </c:pt>
                <c:pt idx="644">
                  <c:v>0.5060087152777778</c:v>
                </c:pt>
                <c:pt idx="645">
                  <c:v>0.50601225694444441</c:v>
                </c:pt>
                <c:pt idx="646">
                  <c:v>0.50601254629629633</c:v>
                </c:pt>
                <c:pt idx="647">
                  <c:v>0.50601309027777774</c:v>
                </c:pt>
                <c:pt idx="648">
                  <c:v>0.50601341435185188</c:v>
                </c:pt>
                <c:pt idx="649">
                  <c:v>0.5060137731481481</c:v>
                </c:pt>
                <c:pt idx="650">
                  <c:v>0.50601450231481482</c:v>
                </c:pt>
                <c:pt idx="651">
                  <c:v>0.50601804398148154</c:v>
                </c:pt>
                <c:pt idx="652">
                  <c:v>0.50601833333333335</c:v>
                </c:pt>
                <c:pt idx="653">
                  <c:v>0.50601887731481476</c:v>
                </c:pt>
                <c:pt idx="654">
                  <c:v>0.5060192013888889</c:v>
                </c:pt>
                <c:pt idx="655">
                  <c:v>0.50601957175925927</c:v>
                </c:pt>
                <c:pt idx="656">
                  <c:v>0.50602028935185184</c:v>
                </c:pt>
                <c:pt idx="657">
                  <c:v>0.50602383101851844</c:v>
                </c:pt>
                <c:pt idx="658">
                  <c:v>0.50602412037037037</c:v>
                </c:pt>
                <c:pt idx="659">
                  <c:v>0.50602466435185189</c:v>
                </c:pt>
                <c:pt idx="660">
                  <c:v>0.50602498842592591</c:v>
                </c:pt>
                <c:pt idx="661">
                  <c:v>0.50602535879629629</c:v>
                </c:pt>
                <c:pt idx="662">
                  <c:v>0.50602606481481482</c:v>
                </c:pt>
                <c:pt idx="663">
                  <c:v>0.50602961805555557</c:v>
                </c:pt>
                <c:pt idx="664">
                  <c:v>0.50602990740740739</c:v>
                </c:pt>
                <c:pt idx="665">
                  <c:v>0.50603045138888891</c:v>
                </c:pt>
                <c:pt idx="666">
                  <c:v>0.50603077546296293</c:v>
                </c:pt>
                <c:pt idx="667">
                  <c:v>0.50603114583333331</c:v>
                </c:pt>
                <c:pt idx="668">
                  <c:v>0.50603185185185184</c:v>
                </c:pt>
                <c:pt idx="669">
                  <c:v>0.50603539351851856</c:v>
                </c:pt>
                <c:pt idx="670">
                  <c:v>0.50603568287037037</c:v>
                </c:pt>
                <c:pt idx="671">
                  <c:v>0.50603623842592593</c:v>
                </c:pt>
                <c:pt idx="672">
                  <c:v>0.50603656249999995</c:v>
                </c:pt>
                <c:pt idx="673">
                  <c:v>0.50603693287037033</c:v>
                </c:pt>
                <c:pt idx="674">
                  <c:v>0.50603765046296301</c:v>
                </c:pt>
                <c:pt idx="675">
                  <c:v>0.50604119212962961</c:v>
                </c:pt>
                <c:pt idx="676">
                  <c:v>0.50604148148148143</c:v>
                </c:pt>
                <c:pt idx="677">
                  <c:v>0.50604203703703698</c:v>
                </c:pt>
                <c:pt idx="678">
                  <c:v>0.50604236111111112</c:v>
                </c:pt>
                <c:pt idx="679">
                  <c:v>0.50604273148148149</c:v>
                </c:pt>
                <c:pt idx="680">
                  <c:v>0.50604343750000003</c:v>
                </c:pt>
                <c:pt idx="681">
                  <c:v>0.50604697916666663</c:v>
                </c:pt>
                <c:pt idx="682">
                  <c:v>0.50604726851851856</c:v>
                </c:pt>
                <c:pt idx="683">
                  <c:v>0.50604781249999997</c:v>
                </c:pt>
                <c:pt idx="684">
                  <c:v>0.5060481365740741</c:v>
                </c:pt>
                <c:pt idx="685">
                  <c:v>0.50604850694444448</c:v>
                </c:pt>
                <c:pt idx="686">
                  <c:v>0.5060492129629629</c:v>
                </c:pt>
                <c:pt idx="687">
                  <c:v>0.50605276620370365</c:v>
                </c:pt>
                <c:pt idx="688">
                  <c:v>0.50605305555555558</c:v>
                </c:pt>
                <c:pt idx="689">
                  <c:v>0.50605361111111113</c:v>
                </c:pt>
                <c:pt idx="690">
                  <c:v>0.50605393518518516</c:v>
                </c:pt>
                <c:pt idx="691">
                  <c:v>0.50605430555555553</c:v>
                </c:pt>
                <c:pt idx="692">
                  <c:v>0.50605501157407407</c:v>
                </c:pt>
                <c:pt idx="693">
                  <c:v>0.50605855324074078</c:v>
                </c:pt>
                <c:pt idx="694">
                  <c:v>0.50605884259259259</c:v>
                </c:pt>
                <c:pt idx="695">
                  <c:v>0.50605938657407401</c:v>
                </c:pt>
                <c:pt idx="696">
                  <c:v>0.50605971064814814</c:v>
                </c:pt>
                <c:pt idx="697">
                  <c:v>0.50606008101851851</c:v>
                </c:pt>
                <c:pt idx="698">
                  <c:v>0.50606078703703705</c:v>
                </c:pt>
                <c:pt idx="699">
                  <c:v>0.5060643402777778</c:v>
                </c:pt>
                <c:pt idx="700">
                  <c:v>0.50606462962962961</c:v>
                </c:pt>
                <c:pt idx="701">
                  <c:v>0.50606517361111114</c:v>
                </c:pt>
                <c:pt idx="702">
                  <c:v>0.50606549768518516</c:v>
                </c:pt>
                <c:pt idx="703">
                  <c:v>0.50606586805555553</c:v>
                </c:pt>
                <c:pt idx="704">
                  <c:v>0.50606657407407407</c:v>
                </c:pt>
                <c:pt idx="705">
                  <c:v>0.50607013888888885</c:v>
                </c:pt>
                <c:pt idx="706">
                  <c:v>0.50607041666666663</c:v>
                </c:pt>
                <c:pt idx="707">
                  <c:v>0.50607096064814816</c:v>
                </c:pt>
                <c:pt idx="708">
                  <c:v>0.50607129629629632</c:v>
                </c:pt>
                <c:pt idx="709">
                  <c:v>0.50607165509259266</c:v>
                </c:pt>
                <c:pt idx="710">
                  <c:v>0.50607237268518512</c:v>
                </c:pt>
                <c:pt idx="711">
                  <c:v>0.50607591435185184</c:v>
                </c:pt>
                <c:pt idx="712">
                  <c:v>0.50607620370370376</c:v>
                </c:pt>
                <c:pt idx="713">
                  <c:v>0.50607674768518518</c:v>
                </c:pt>
                <c:pt idx="714">
                  <c:v>0.5060770717592592</c:v>
                </c:pt>
                <c:pt idx="715">
                  <c:v>0.50607744212962957</c:v>
                </c:pt>
                <c:pt idx="716">
                  <c:v>0.50607814814814811</c:v>
                </c:pt>
                <c:pt idx="717">
                  <c:v>0.50608170138888886</c:v>
                </c:pt>
                <c:pt idx="718">
                  <c:v>0.50608199074074067</c:v>
                </c:pt>
                <c:pt idx="719">
                  <c:v>0.5060825347222222</c:v>
                </c:pt>
                <c:pt idx="720">
                  <c:v>0.50608285879629633</c:v>
                </c:pt>
                <c:pt idx="721">
                  <c:v>0.5060832291666667</c:v>
                </c:pt>
                <c:pt idx="722">
                  <c:v>0.50608393518518524</c:v>
                </c:pt>
                <c:pt idx="723">
                  <c:v>0.50608748842592599</c:v>
                </c:pt>
                <c:pt idx="724">
                  <c:v>0.50608776620370366</c:v>
                </c:pt>
                <c:pt idx="725">
                  <c:v>0.50608831018518519</c:v>
                </c:pt>
                <c:pt idx="726">
                  <c:v>0.50608863425925932</c:v>
                </c:pt>
                <c:pt idx="727">
                  <c:v>0.50608900462962969</c:v>
                </c:pt>
                <c:pt idx="728">
                  <c:v>0.50608971064814812</c:v>
                </c:pt>
                <c:pt idx="729">
                  <c:v>0.5060932754629629</c:v>
                </c:pt>
                <c:pt idx="730">
                  <c:v>0.50609356481481482</c:v>
                </c:pt>
                <c:pt idx="731">
                  <c:v>0.50609412037037038</c:v>
                </c:pt>
                <c:pt idx="732">
                  <c:v>0.50609444444444451</c:v>
                </c:pt>
                <c:pt idx="733">
                  <c:v>0.50609480324074074</c:v>
                </c:pt>
                <c:pt idx="734">
                  <c:v>0.50609552083333331</c:v>
                </c:pt>
                <c:pt idx="735">
                  <c:v>0.50609907407407406</c:v>
                </c:pt>
                <c:pt idx="736">
                  <c:v>0.50609935185185184</c:v>
                </c:pt>
                <c:pt idx="737">
                  <c:v>0.5060999074074074</c:v>
                </c:pt>
                <c:pt idx="738">
                  <c:v>0.50610023148148142</c:v>
                </c:pt>
                <c:pt idx="739">
                  <c:v>0.50610060185185179</c:v>
                </c:pt>
                <c:pt idx="740">
                  <c:v>0.50610130787037033</c:v>
                </c:pt>
                <c:pt idx="741">
                  <c:v>0.50610486111111108</c:v>
                </c:pt>
                <c:pt idx="742">
                  <c:v>0.50610515046296289</c:v>
                </c:pt>
                <c:pt idx="743">
                  <c:v>0.50610569444444442</c:v>
                </c:pt>
                <c:pt idx="744">
                  <c:v>0.50610601851851855</c:v>
                </c:pt>
                <c:pt idx="745">
                  <c:v>0.50610638888888893</c:v>
                </c:pt>
                <c:pt idx="746">
                  <c:v>0.50610710648148149</c:v>
                </c:pt>
                <c:pt idx="747">
                  <c:v>0.50611063657407407</c:v>
                </c:pt>
                <c:pt idx="748">
                  <c:v>0.50611092592592588</c:v>
                </c:pt>
                <c:pt idx="749">
                  <c:v>0.50611146990740741</c:v>
                </c:pt>
                <c:pt idx="750">
                  <c:v>0.50611179398148154</c:v>
                </c:pt>
                <c:pt idx="751">
                  <c:v>0.50611215277777777</c:v>
                </c:pt>
                <c:pt idx="752">
                  <c:v>0.50611288194444448</c:v>
                </c:pt>
                <c:pt idx="753">
                  <c:v>0.50611643518518512</c:v>
                </c:pt>
                <c:pt idx="754">
                  <c:v>0.50611671296296301</c:v>
                </c:pt>
                <c:pt idx="755">
                  <c:v>0.50611725694444443</c:v>
                </c:pt>
                <c:pt idx="756">
                  <c:v>0.50611758101851845</c:v>
                </c:pt>
                <c:pt idx="757">
                  <c:v>0.50611795138888882</c:v>
                </c:pt>
                <c:pt idx="758">
                  <c:v>0.50611865740740736</c:v>
                </c:pt>
                <c:pt idx="759">
                  <c:v>0.50612222222222225</c:v>
                </c:pt>
                <c:pt idx="760">
                  <c:v>0.50612250000000003</c:v>
                </c:pt>
                <c:pt idx="761">
                  <c:v>0.50612305555555559</c:v>
                </c:pt>
                <c:pt idx="762">
                  <c:v>0.50612337962962961</c:v>
                </c:pt>
                <c:pt idx="763">
                  <c:v>0.50612373842592595</c:v>
                </c:pt>
                <c:pt idx="764">
                  <c:v>0.50612445601851852</c:v>
                </c:pt>
                <c:pt idx="765">
                  <c:v>0.50612799768518524</c:v>
                </c:pt>
                <c:pt idx="766">
                  <c:v>0.50612828703703705</c:v>
                </c:pt>
                <c:pt idx="767">
                  <c:v>0.50612883101851847</c:v>
                </c:pt>
                <c:pt idx="768">
                  <c:v>0.50612914351851856</c:v>
                </c:pt>
                <c:pt idx="769">
                  <c:v>0.50612952546296297</c:v>
                </c:pt>
                <c:pt idx="770">
                  <c:v>0.50613023148148151</c:v>
                </c:pt>
                <c:pt idx="771">
                  <c:v>0.50613377314814811</c:v>
                </c:pt>
                <c:pt idx="772">
                  <c:v>0.50613406250000004</c:v>
                </c:pt>
                <c:pt idx="773">
                  <c:v>0.5061346180555556</c:v>
                </c:pt>
                <c:pt idx="774">
                  <c:v>0.50613494212962962</c:v>
                </c:pt>
                <c:pt idx="775">
                  <c:v>0.50613531249999999</c:v>
                </c:pt>
                <c:pt idx="776">
                  <c:v>0.50613600694444438</c:v>
                </c:pt>
                <c:pt idx="777">
                  <c:v>0.50613957175925928</c:v>
                </c:pt>
                <c:pt idx="778">
                  <c:v>0.50613986111111109</c:v>
                </c:pt>
                <c:pt idx="779">
                  <c:v>0.50614041666666665</c:v>
                </c:pt>
                <c:pt idx="780">
                  <c:v>0.50614074074074067</c:v>
                </c:pt>
                <c:pt idx="781">
                  <c:v>0.50614111111111104</c:v>
                </c:pt>
                <c:pt idx="782">
                  <c:v>0.50614180555555555</c:v>
                </c:pt>
                <c:pt idx="783">
                  <c:v>0.5061453587962963</c:v>
                </c:pt>
                <c:pt idx="784">
                  <c:v>0.50614563657407408</c:v>
                </c:pt>
                <c:pt idx="785">
                  <c:v>0.50614619212962964</c:v>
                </c:pt>
                <c:pt idx="786">
                  <c:v>0.50614651620370366</c:v>
                </c:pt>
                <c:pt idx="787">
                  <c:v>0.50614688657407403</c:v>
                </c:pt>
                <c:pt idx="788">
                  <c:v>0.50614758101851853</c:v>
                </c:pt>
                <c:pt idx="789">
                  <c:v>0.50615115740740746</c:v>
                </c:pt>
                <c:pt idx="790">
                  <c:v>0.50615143518518513</c:v>
                </c:pt>
                <c:pt idx="791">
                  <c:v>0.50615199074074069</c:v>
                </c:pt>
                <c:pt idx="792">
                  <c:v>0.50615231481481482</c:v>
                </c:pt>
                <c:pt idx="793">
                  <c:v>0.50615267361111116</c:v>
                </c:pt>
                <c:pt idx="794">
                  <c:v>0.50615331018518517</c:v>
                </c:pt>
                <c:pt idx="795">
                  <c:v>0.50615694444444448</c:v>
                </c:pt>
                <c:pt idx="796">
                  <c:v>0.50615722222222226</c:v>
                </c:pt>
                <c:pt idx="797">
                  <c:v>0.50615777777777782</c:v>
                </c:pt>
                <c:pt idx="798">
                  <c:v>0.50615810185185184</c:v>
                </c:pt>
                <c:pt idx="799">
                  <c:v>0.50615846064814818</c:v>
                </c:pt>
                <c:pt idx="800">
                  <c:v>0.50615914351851854</c:v>
                </c:pt>
                <c:pt idx="801">
                  <c:v>0.50616271990740735</c:v>
                </c:pt>
                <c:pt idx="802">
                  <c:v>0.50616300925925928</c:v>
                </c:pt>
                <c:pt idx="803">
                  <c:v>0.5061635532407408</c:v>
                </c:pt>
                <c:pt idx="804">
                  <c:v>0.50616387731481483</c:v>
                </c:pt>
                <c:pt idx="805">
                  <c:v>0.5061642476851852</c:v>
                </c:pt>
                <c:pt idx="806">
                  <c:v>0.50616491898148153</c:v>
                </c:pt>
                <c:pt idx="807">
                  <c:v>0.50616850694444449</c:v>
                </c:pt>
                <c:pt idx="808">
                  <c:v>0.50616878472222215</c:v>
                </c:pt>
                <c:pt idx="809">
                  <c:v>0.50616934027777771</c:v>
                </c:pt>
                <c:pt idx="810">
                  <c:v>0.50616966435185184</c:v>
                </c:pt>
                <c:pt idx="811">
                  <c:v>0.50617002314814818</c:v>
                </c:pt>
                <c:pt idx="812">
                  <c:v>0.50617069444444451</c:v>
                </c:pt>
                <c:pt idx="813">
                  <c:v>0.5061742939814815</c:v>
                </c:pt>
                <c:pt idx="814">
                  <c:v>0.50617458333333332</c:v>
                </c:pt>
                <c:pt idx="815">
                  <c:v>0.50617512731481484</c:v>
                </c:pt>
                <c:pt idx="816">
                  <c:v>0.50617546296296301</c:v>
                </c:pt>
                <c:pt idx="817">
                  <c:v>0.50617582175925924</c:v>
                </c:pt>
                <c:pt idx="818">
                  <c:v>0.5061765046296296</c:v>
                </c:pt>
                <c:pt idx="819">
                  <c:v>0.50618008101851852</c:v>
                </c:pt>
                <c:pt idx="820">
                  <c:v>0.50618037037037034</c:v>
                </c:pt>
                <c:pt idx="821">
                  <c:v>0.50618091435185186</c:v>
                </c:pt>
                <c:pt idx="822">
                  <c:v>0.50618123842592599</c:v>
                </c:pt>
                <c:pt idx="823">
                  <c:v>0.50618159722222222</c:v>
                </c:pt>
                <c:pt idx="824">
                  <c:v>0.50618226851851855</c:v>
                </c:pt>
                <c:pt idx="825">
                  <c:v>0.50618586805555554</c:v>
                </c:pt>
                <c:pt idx="826">
                  <c:v>0.50618615740740747</c:v>
                </c:pt>
                <c:pt idx="827">
                  <c:v>0.50618670138888888</c:v>
                </c:pt>
                <c:pt idx="828">
                  <c:v>0.5061870254629629</c:v>
                </c:pt>
                <c:pt idx="829">
                  <c:v>0.50618738425925924</c:v>
                </c:pt>
                <c:pt idx="830">
                  <c:v>0.5061880671296296</c:v>
                </c:pt>
                <c:pt idx="831">
                  <c:v>0.50619165509259256</c:v>
                </c:pt>
                <c:pt idx="832">
                  <c:v>0.50619194444444437</c:v>
                </c:pt>
                <c:pt idx="833">
                  <c:v>0.50619249999999993</c:v>
                </c:pt>
                <c:pt idx="834">
                  <c:v>0.50619282407407407</c:v>
                </c:pt>
                <c:pt idx="835">
                  <c:v>0.50619318287037041</c:v>
                </c:pt>
                <c:pt idx="836">
                  <c:v>0.50619386574074077</c:v>
                </c:pt>
                <c:pt idx="837">
                  <c:v>0.50619744212962969</c:v>
                </c:pt>
                <c:pt idx="838">
                  <c:v>0.50619773148148151</c:v>
                </c:pt>
                <c:pt idx="839">
                  <c:v>0.50619828703703706</c:v>
                </c:pt>
                <c:pt idx="840">
                  <c:v>0.50619861111111109</c:v>
                </c:pt>
                <c:pt idx="841">
                  <c:v>0.50619896990740743</c:v>
                </c:pt>
                <c:pt idx="842">
                  <c:v>0.50619965277777779</c:v>
                </c:pt>
                <c:pt idx="843">
                  <c:v>0.5062032291666666</c:v>
                </c:pt>
                <c:pt idx="844">
                  <c:v>0.50620351851851852</c:v>
                </c:pt>
                <c:pt idx="845">
                  <c:v>0.50620406250000005</c:v>
                </c:pt>
                <c:pt idx="846">
                  <c:v>0.50620438657407407</c:v>
                </c:pt>
                <c:pt idx="847">
                  <c:v>0.50620475694444445</c:v>
                </c:pt>
                <c:pt idx="848">
                  <c:v>0.50620542824074077</c:v>
                </c:pt>
                <c:pt idx="849">
                  <c:v>0.50620901620370373</c:v>
                </c:pt>
                <c:pt idx="850">
                  <c:v>0.50620929398148151</c:v>
                </c:pt>
                <c:pt idx="851">
                  <c:v>0.50620984953703707</c:v>
                </c:pt>
                <c:pt idx="852">
                  <c:v>0.50621017361111109</c:v>
                </c:pt>
                <c:pt idx="853">
                  <c:v>0.50621053240740743</c:v>
                </c:pt>
                <c:pt idx="854">
                  <c:v>0.50621121527777779</c:v>
                </c:pt>
                <c:pt idx="855">
                  <c:v>0.50621480324074075</c:v>
                </c:pt>
                <c:pt idx="856">
                  <c:v>0.50621509259259256</c:v>
                </c:pt>
                <c:pt idx="857">
                  <c:v>0.50621563657407409</c:v>
                </c:pt>
                <c:pt idx="858">
                  <c:v>0.50621596064814811</c:v>
                </c:pt>
                <c:pt idx="859">
                  <c:v>0.50621633101851848</c:v>
                </c:pt>
                <c:pt idx="860">
                  <c:v>0.50621700231481481</c:v>
                </c:pt>
                <c:pt idx="861">
                  <c:v>0.50622059027777777</c:v>
                </c:pt>
                <c:pt idx="862">
                  <c:v>0.50622087962962958</c:v>
                </c:pt>
                <c:pt idx="863">
                  <c:v>0.50622143518518514</c:v>
                </c:pt>
                <c:pt idx="864">
                  <c:v>0.50622175925925927</c:v>
                </c:pt>
                <c:pt idx="865">
                  <c:v>0.50622211805555561</c:v>
                </c:pt>
                <c:pt idx="866">
                  <c:v>0.50622281250000001</c:v>
                </c:pt>
                <c:pt idx="867">
                  <c:v>0.50622637731481479</c:v>
                </c:pt>
                <c:pt idx="868">
                  <c:v>0.50622666666666671</c:v>
                </c:pt>
                <c:pt idx="869">
                  <c:v>0.50622721064814813</c:v>
                </c:pt>
                <c:pt idx="870">
                  <c:v>0.50622753472222215</c:v>
                </c:pt>
                <c:pt idx="871">
                  <c:v>0.50622789351851849</c:v>
                </c:pt>
                <c:pt idx="872">
                  <c:v>0.50622859953703703</c:v>
                </c:pt>
                <c:pt idx="873">
                  <c:v>0.50623216435185181</c:v>
                </c:pt>
                <c:pt idx="874">
                  <c:v>0.5062324421296297</c:v>
                </c:pt>
                <c:pt idx="875">
                  <c:v>0.50623299768518526</c:v>
                </c:pt>
                <c:pt idx="876">
                  <c:v>0.50623332175925928</c:v>
                </c:pt>
                <c:pt idx="877">
                  <c:v>0.50623369212962965</c:v>
                </c:pt>
                <c:pt idx="878">
                  <c:v>0.50623438657407405</c:v>
                </c:pt>
                <c:pt idx="879">
                  <c:v>0.50623795138888894</c:v>
                </c:pt>
                <c:pt idx="880">
                  <c:v>0.50623824074074075</c:v>
                </c:pt>
                <c:pt idx="881">
                  <c:v>0.50623878472222217</c:v>
                </c:pt>
                <c:pt idx="882">
                  <c:v>0.5062391087962963</c:v>
                </c:pt>
                <c:pt idx="883">
                  <c:v>0.50623946759259264</c:v>
                </c:pt>
                <c:pt idx="884">
                  <c:v>0.50624015046296289</c:v>
                </c:pt>
                <c:pt idx="885">
                  <c:v>0.50624373842592596</c:v>
                </c:pt>
                <c:pt idx="886">
                  <c:v>0.50624401620370374</c:v>
                </c:pt>
                <c:pt idx="887">
                  <c:v>0.5062445717592593</c:v>
                </c:pt>
                <c:pt idx="888">
                  <c:v>0.50624489583333332</c:v>
                </c:pt>
                <c:pt idx="889">
                  <c:v>0.50624525462962966</c:v>
                </c:pt>
                <c:pt idx="890">
                  <c:v>0.50624596064814809</c:v>
                </c:pt>
                <c:pt idx="891">
                  <c:v>0.50624952546296298</c:v>
                </c:pt>
                <c:pt idx="892">
                  <c:v>0.50624981481481479</c:v>
                </c:pt>
                <c:pt idx="893">
                  <c:v>0.50625035879629632</c:v>
                </c:pt>
                <c:pt idx="894">
                  <c:v>0.50625069444444437</c:v>
                </c:pt>
                <c:pt idx="895">
                  <c:v>0.50625105324074071</c:v>
                </c:pt>
                <c:pt idx="896">
                  <c:v>0.50625175925925925</c:v>
                </c:pt>
                <c:pt idx="897">
                  <c:v>0.5062553125</c:v>
                </c:pt>
                <c:pt idx="898">
                  <c:v>0.50625560185185192</c:v>
                </c:pt>
                <c:pt idx="899">
                  <c:v>0.50625614583333334</c:v>
                </c:pt>
                <c:pt idx="900">
                  <c:v>0.5062564814814815</c:v>
                </c:pt>
                <c:pt idx="901">
                  <c:v>0.50625685185185187</c:v>
                </c:pt>
                <c:pt idx="902">
                  <c:v>0.50625754629629627</c:v>
                </c:pt>
                <c:pt idx="903">
                  <c:v>0.50626109953703702</c:v>
                </c:pt>
                <c:pt idx="904">
                  <c:v>0.50626138888888883</c:v>
                </c:pt>
                <c:pt idx="905">
                  <c:v>0.50626193287037036</c:v>
                </c:pt>
                <c:pt idx="906">
                  <c:v>0.50626224537037035</c:v>
                </c:pt>
                <c:pt idx="907">
                  <c:v>0.50626262731481486</c:v>
                </c:pt>
                <c:pt idx="908">
                  <c:v>0.50626328703703705</c:v>
                </c:pt>
                <c:pt idx="909">
                  <c:v>0.50626688657407415</c:v>
                </c:pt>
                <c:pt idx="910">
                  <c:v>0.50626717592592596</c:v>
                </c:pt>
                <c:pt idx="911">
                  <c:v>0.50626771990740738</c:v>
                </c:pt>
                <c:pt idx="912">
                  <c:v>0.50626804398148151</c:v>
                </c:pt>
                <c:pt idx="913">
                  <c:v>0.50626840277777785</c:v>
                </c:pt>
                <c:pt idx="914">
                  <c:v>0.5062690856481481</c:v>
                </c:pt>
                <c:pt idx="915">
                  <c:v>0.5062726851851852</c:v>
                </c:pt>
                <c:pt idx="916">
                  <c:v>0.50627296296296298</c:v>
                </c:pt>
                <c:pt idx="917">
                  <c:v>0.50627350694444451</c:v>
                </c:pt>
                <c:pt idx="918">
                  <c:v>0.50627383101851853</c:v>
                </c:pt>
                <c:pt idx="919">
                  <c:v>0.5062742013888889</c:v>
                </c:pt>
                <c:pt idx="920">
                  <c:v>0.50627487268518523</c:v>
                </c:pt>
                <c:pt idx="921">
                  <c:v>0.50627846064814819</c:v>
                </c:pt>
                <c:pt idx="922">
                  <c:v>0.50627875</c:v>
                </c:pt>
                <c:pt idx="923">
                  <c:v>0.50627930555555556</c:v>
                </c:pt>
                <c:pt idx="924">
                  <c:v>0.50627962962962958</c:v>
                </c:pt>
                <c:pt idx="925">
                  <c:v>0.50627998842592592</c:v>
                </c:pt>
                <c:pt idx="926">
                  <c:v>0.50628067129629628</c:v>
                </c:pt>
                <c:pt idx="927">
                  <c:v>0.50628424768518521</c:v>
                </c:pt>
                <c:pt idx="928">
                  <c:v>0.50628453703703702</c:v>
                </c:pt>
                <c:pt idx="929">
                  <c:v>0.50628508101851855</c:v>
                </c:pt>
                <c:pt idx="930">
                  <c:v>0.50628539351851853</c:v>
                </c:pt>
                <c:pt idx="931">
                  <c:v>0.50628577546296294</c:v>
                </c:pt>
                <c:pt idx="932">
                  <c:v>0.5062864583333333</c:v>
                </c:pt>
                <c:pt idx="933">
                  <c:v>0.50629003472222223</c:v>
                </c:pt>
                <c:pt idx="934">
                  <c:v>0.50629032407407404</c:v>
                </c:pt>
                <c:pt idx="935">
                  <c:v>0.50629086805555557</c:v>
                </c:pt>
                <c:pt idx="936">
                  <c:v>0.5062911921296297</c:v>
                </c:pt>
                <c:pt idx="937">
                  <c:v>0.50629156250000007</c:v>
                </c:pt>
                <c:pt idx="938">
                  <c:v>0.50629223379629629</c:v>
                </c:pt>
                <c:pt idx="939">
                  <c:v>0.50629582175925925</c:v>
                </c:pt>
                <c:pt idx="940">
                  <c:v>0.50629611111111117</c:v>
                </c:pt>
                <c:pt idx="941">
                  <c:v>0.50629665509259258</c:v>
                </c:pt>
                <c:pt idx="942">
                  <c:v>0.50629697916666661</c:v>
                </c:pt>
                <c:pt idx="943">
                  <c:v>0.50629734953703698</c:v>
                </c:pt>
                <c:pt idx="944">
                  <c:v>0.50629800925925927</c:v>
                </c:pt>
                <c:pt idx="945">
                  <c:v>0.50630160879629627</c:v>
                </c:pt>
                <c:pt idx="946">
                  <c:v>0.50630189814814808</c:v>
                </c:pt>
                <c:pt idx="947">
                  <c:v>0.5063024421296296</c:v>
                </c:pt>
                <c:pt idx="948">
                  <c:v>0.50630277777777777</c:v>
                </c:pt>
                <c:pt idx="949">
                  <c:v>0.50630314814814814</c:v>
                </c:pt>
                <c:pt idx="950">
                  <c:v>0.50630378472222215</c:v>
                </c:pt>
                <c:pt idx="951">
                  <c:v>0.5063073958333334</c:v>
                </c:pt>
                <c:pt idx="952">
                  <c:v>0.50630768518518521</c:v>
                </c:pt>
                <c:pt idx="953">
                  <c:v>0.50630822916666662</c:v>
                </c:pt>
                <c:pt idx="954">
                  <c:v>0.50630855324074076</c:v>
                </c:pt>
                <c:pt idx="955">
                  <c:v>0.5063089120370371</c:v>
                </c:pt>
                <c:pt idx="956">
                  <c:v>0.5063095486111111</c:v>
                </c:pt>
                <c:pt idx="957">
                  <c:v>0.50631319444444445</c:v>
                </c:pt>
                <c:pt idx="958">
                  <c:v>0.50631347222222223</c:v>
                </c:pt>
                <c:pt idx="959">
                  <c:v>0.50631402777777779</c:v>
                </c:pt>
                <c:pt idx="960">
                  <c:v>0.50631435185185192</c:v>
                </c:pt>
                <c:pt idx="961">
                  <c:v>0.50631471064814815</c:v>
                </c:pt>
                <c:pt idx="962">
                  <c:v>0.50631540509259254</c:v>
                </c:pt>
                <c:pt idx="963">
                  <c:v>0.50631896990740743</c:v>
                </c:pt>
                <c:pt idx="964">
                  <c:v>0.50631925925925925</c:v>
                </c:pt>
                <c:pt idx="965">
                  <c:v>0.50631980324074077</c:v>
                </c:pt>
                <c:pt idx="966">
                  <c:v>0.50632013888888883</c:v>
                </c:pt>
                <c:pt idx="967">
                  <c:v>0.50632049768518517</c:v>
                </c:pt>
                <c:pt idx="968">
                  <c:v>0.50632119212962967</c:v>
                </c:pt>
                <c:pt idx="969">
                  <c:v>0.50632475694444445</c:v>
                </c:pt>
                <c:pt idx="970">
                  <c:v>0.50632503472222223</c:v>
                </c:pt>
                <c:pt idx="971">
                  <c:v>0.50632559027777779</c:v>
                </c:pt>
                <c:pt idx="972">
                  <c:v>0.50632591435185181</c:v>
                </c:pt>
                <c:pt idx="973">
                  <c:v>0.50632628472222219</c:v>
                </c:pt>
                <c:pt idx="974">
                  <c:v>0.50632695601851851</c:v>
                </c:pt>
                <c:pt idx="975">
                  <c:v>0.50633054398148147</c:v>
                </c:pt>
                <c:pt idx="976">
                  <c:v>0.50633083333333329</c:v>
                </c:pt>
                <c:pt idx="977">
                  <c:v>0.50633137731481481</c:v>
                </c:pt>
                <c:pt idx="978">
                  <c:v>0.50633171296296298</c:v>
                </c:pt>
                <c:pt idx="979">
                  <c:v>0.50633208333333335</c:v>
                </c:pt>
                <c:pt idx="980">
                  <c:v>0.50633276620370371</c:v>
                </c:pt>
                <c:pt idx="981">
                  <c:v>0.50633633101851849</c:v>
                </c:pt>
                <c:pt idx="982">
                  <c:v>0.50633662037037042</c:v>
                </c:pt>
                <c:pt idx="983">
                  <c:v>0.50633716435185183</c:v>
                </c:pt>
                <c:pt idx="984">
                  <c:v>0.50633748842592585</c:v>
                </c:pt>
                <c:pt idx="985">
                  <c:v>0.50633784722222219</c:v>
                </c:pt>
                <c:pt idx="986">
                  <c:v>0.50633853009259255</c:v>
                </c:pt>
                <c:pt idx="987">
                  <c:v>0.50634212962962966</c:v>
                </c:pt>
                <c:pt idx="988">
                  <c:v>0.50634240740740744</c:v>
                </c:pt>
                <c:pt idx="989">
                  <c:v>0.50634295138888896</c:v>
                </c:pt>
                <c:pt idx="990">
                  <c:v>0.50634328703703702</c:v>
                </c:pt>
                <c:pt idx="991">
                  <c:v>0.50634364583333336</c:v>
                </c:pt>
                <c:pt idx="992">
                  <c:v>0.50634432870370372</c:v>
                </c:pt>
                <c:pt idx="993">
                  <c:v>0.50634790509259264</c:v>
                </c:pt>
                <c:pt idx="994">
                  <c:v>0.50634819444444445</c:v>
                </c:pt>
                <c:pt idx="995">
                  <c:v>0.50634873842592587</c:v>
                </c:pt>
                <c:pt idx="996">
                  <c:v>0.5063490625</c:v>
                </c:pt>
                <c:pt idx="997">
                  <c:v>0.50634943287037038</c:v>
                </c:pt>
                <c:pt idx="998">
                  <c:v>0.50635011574074074</c:v>
                </c:pt>
                <c:pt idx="999">
                  <c:v>0.50635369212962966</c:v>
                </c:pt>
                <c:pt idx="1000">
                  <c:v>0.50635398148148147</c:v>
                </c:pt>
                <c:pt idx="1001">
                  <c:v>0.506354525462963</c:v>
                </c:pt>
                <c:pt idx="1002">
                  <c:v>0.50635484953703702</c:v>
                </c:pt>
                <c:pt idx="1003">
                  <c:v>0.50635520833333336</c:v>
                </c:pt>
                <c:pt idx="1004">
                  <c:v>0.50635589120370372</c:v>
                </c:pt>
                <c:pt idx="1005">
                  <c:v>0.50635947916666668</c:v>
                </c:pt>
                <c:pt idx="1006">
                  <c:v>0.50635976851851849</c:v>
                </c:pt>
                <c:pt idx="1007">
                  <c:v>0.50636031250000002</c:v>
                </c:pt>
                <c:pt idx="1008">
                  <c:v>0.50636063657407404</c:v>
                </c:pt>
                <c:pt idx="1009">
                  <c:v>0.50636099537037038</c:v>
                </c:pt>
                <c:pt idx="1010">
                  <c:v>0.50636167824074074</c:v>
                </c:pt>
                <c:pt idx="1011">
                  <c:v>0.5063652662037037</c:v>
                </c:pt>
                <c:pt idx="1012">
                  <c:v>0.50636554398148148</c:v>
                </c:pt>
                <c:pt idx="1013">
                  <c:v>0.50636609953703704</c:v>
                </c:pt>
                <c:pt idx="1014">
                  <c:v>0.50636641203703703</c:v>
                </c:pt>
                <c:pt idx="1015">
                  <c:v>0.5063667824074074</c:v>
                </c:pt>
                <c:pt idx="1016">
                  <c:v>0.50636745370370373</c:v>
                </c:pt>
                <c:pt idx="1017">
                  <c:v>0.50637105324074072</c:v>
                </c:pt>
                <c:pt idx="1018">
                  <c:v>0.50637134259259253</c:v>
                </c:pt>
                <c:pt idx="1019">
                  <c:v>0.50637189814814809</c:v>
                </c:pt>
                <c:pt idx="1020">
                  <c:v>0.50637222222222222</c:v>
                </c:pt>
                <c:pt idx="1021">
                  <c:v>0.50637258101851856</c:v>
                </c:pt>
                <c:pt idx="1022">
                  <c:v>0.50637325231481478</c:v>
                </c:pt>
                <c:pt idx="1023">
                  <c:v>0.50637684027777785</c:v>
                </c:pt>
                <c:pt idx="1024">
                  <c:v>0.50637712962962966</c:v>
                </c:pt>
                <c:pt idx="1025">
                  <c:v>0.50637767361111108</c:v>
                </c:pt>
                <c:pt idx="1026">
                  <c:v>0.50637799768518521</c:v>
                </c:pt>
                <c:pt idx="1027">
                  <c:v>0.50637835648148155</c:v>
                </c:pt>
                <c:pt idx="1028">
                  <c:v>0.50637905092592594</c:v>
                </c:pt>
                <c:pt idx="1029">
                  <c:v>0.50638262731481476</c:v>
                </c:pt>
                <c:pt idx="1030">
                  <c:v>0.50638291666666668</c:v>
                </c:pt>
                <c:pt idx="1031">
                  <c:v>0.50638346064814821</c:v>
                </c:pt>
                <c:pt idx="1032">
                  <c:v>0.50638378472222223</c:v>
                </c:pt>
                <c:pt idx="1033">
                  <c:v>0.50638414351851846</c:v>
                </c:pt>
                <c:pt idx="1034">
                  <c:v>0.50638479166666672</c:v>
                </c:pt>
                <c:pt idx="1035">
                  <c:v>0.50638841435185189</c:v>
                </c:pt>
                <c:pt idx="1036">
                  <c:v>0.5063887037037037</c:v>
                </c:pt>
                <c:pt idx="1037">
                  <c:v>0.50638925925925926</c:v>
                </c:pt>
                <c:pt idx="1038">
                  <c:v>0.50638958333333328</c:v>
                </c:pt>
                <c:pt idx="1039">
                  <c:v>0.50638994212962962</c:v>
                </c:pt>
                <c:pt idx="1040">
                  <c:v>0.5063905671296296</c:v>
                </c:pt>
                <c:pt idx="1041">
                  <c:v>0.50639420138888891</c:v>
                </c:pt>
                <c:pt idx="1042">
                  <c:v>0.50639447916666669</c:v>
                </c:pt>
                <c:pt idx="1043">
                  <c:v>0.50639503472222225</c:v>
                </c:pt>
                <c:pt idx="1044">
                  <c:v>0.50639534722222224</c:v>
                </c:pt>
                <c:pt idx="1045">
                  <c:v>0.50639571759259261</c:v>
                </c:pt>
                <c:pt idx="1046">
                  <c:v>0.50639642361111115</c:v>
                </c:pt>
                <c:pt idx="1047">
                  <c:v>0.50639997685185179</c:v>
                </c:pt>
                <c:pt idx="1048">
                  <c:v>0.50640026620370371</c:v>
                </c:pt>
                <c:pt idx="1049">
                  <c:v>0.50640081018518524</c:v>
                </c:pt>
                <c:pt idx="1050">
                  <c:v>0.5064011458333334</c:v>
                </c:pt>
                <c:pt idx="1051">
                  <c:v>0.50640151620370377</c:v>
                </c:pt>
                <c:pt idx="1052">
                  <c:v>0.50640219907407402</c:v>
                </c:pt>
                <c:pt idx="1053">
                  <c:v>0.50640577546296295</c:v>
                </c:pt>
                <c:pt idx="1054">
                  <c:v>0.50640605324074073</c:v>
                </c:pt>
                <c:pt idx="1055">
                  <c:v>0.50640660879629629</c:v>
                </c:pt>
                <c:pt idx="1056">
                  <c:v>0.50640692129629628</c:v>
                </c:pt>
                <c:pt idx="1057">
                  <c:v>0.50640729166666665</c:v>
                </c:pt>
                <c:pt idx="1058">
                  <c:v>0.50640797453703701</c:v>
                </c:pt>
                <c:pt idx="1059">
                  <c:v>0.50641157407407411</c:v>
                </c:pt>
                <c:pt idx="1060">
                  <c:v>0.50641186342592592</c:v>
                </c:pt>
                <c:pt idx="1061">
                  <c:v>0.50641240740740734</c:v>
                </c:pt>
                <c:pt idx="1062">
                  <c:v>0.50641273148148147</c:v>
                </c:pt>
                <c:pt idx="1063">
                  <c:v>0.50641310185185184</c:v>
                </c:pt>
                <c:pt idx="1064">
                  <c:v>0.50641377314814817</c:v>
                </c:pt>
                <c:pt idx="1065">
                  <c:v>0.5064173495370371</c:v>
                </c:pt>
                <c:pt idx="1066">
                  <c:v>0.50641763888888891</c:v>
                </c:pt>
                <c:pt idx="1067">
                  <c:v>0.50641819444444447</c:v>
                </c:pt>
                <c:pt idx="1068">
                  <c:v>0.50641850694444446</c:v>
                </c:pt>
                <c:pt idx="1069">
                  <c:v>0.50641887731481483</c:v>
                </c:pt>
                <c:pt idx="1070">
                  <c:v>0.50641956018518519</c:v>
                </c:pt>
                <c:pt idx="1071">
                  <c:v>0.50642313657407401</c:v>
                </c:pt>
                <c:pt idx="1072">
                  <c:v>0.50642342592592593</c:v>
                </c:pt>
                <c:pt idx="1073">
                  <c:v>0.50642398148148149</c:v>
                </c:pt>
                <c:pt idx="1074">
                  <c:v>0.50642430555555562</c:v>
                </c:pt>
                <c:pt idx="1075">
                  <c:v>0.50642466435185185</c:v>
                </c:pt>
                <c:pt idx="1076">
                  <c:v>0.50642534722222221</c:v>
                </c:pt>
                <c:pt idx="1077">
                  <c:v>0.50642892361111114</c:v>
                </c:pt>
                <c:pt idx="1078">
                  <c:v>0.50642920138888892</c:v>
                </c:pt>
                <c:pt idx="1079">
                  <c:v>0.50642975694444448</c:v>
                </c:pt>
                <c:pt idx="1080">
                  <c:v>0.5064300810185185</c:v>
                </c:pt>
                <c:pt idx="1081">
                  <c:v>0.50643043981481484</c:v>
                </c:pt>
                <c:pt idx="1082">
                  <c:v>0.5064311226851852</c:v>
                </c:pt>
                <c:pt idx="1083">
                  <c:v>0.50643471064814816</c:v>
                </c:pt>
                <c:pt idx="1084">
                  <c:v>0.50643499999999997</c:v>
                </c:pt>
                <c:pt idx="1085">
                  <c:v>0.50643555555555553</c:v>
                </c:pt>
                <c:pt idx="1086">
                  <c:v>0.50643587962962966</c:v>
                </c:pt>
                <c:pt idx="1087">
                  <c:v>0.50643623842592589</c:v>
                </c:pt>
                <c:pt idx="1088">
                  <c:v>0.50643692129629636</c:v>
                </c:pt>
                <c:pt idx="1089">
                  <c:v>0.50644049768518518</c:v>
                </c:pt>
                <c:pt idx="1090">
                  <c:v>0.50644078703703699</c:v>
                </c:pt>
                <c:pt idx="1091">
                  <c:v>0.50644133101851851</c:v>
                </c:pt>
                <c:pt idx="1092">
                  <c:v>0.5064416435185185</c:v>
                </c:pt>
                <c:pt idx="1093">
                  <c:v>0.50644201388888888</c:v>
                </c:pt>
                <c:pt idx="1094">
                  <c:v>0.5064426851851852</c:v>
                </c:pt>
                <c:pt idx="1095">
                  <c:v>0.5064462847222222</c:v>
                </c:pt>
                <c:pt idx="1096">
                  <c:v>0.50644657407407412</c:v>
                </c:pt>
                <c:pt idx="1097">
                  <c:v>0.50644711805555553</c:v>
                </c:pt>
                <c:pt idx="1098">
                  <c:v>0.50644743055555552</c:v>
                </c:pt>
                <c:pt idx="1099">
                  <c:v>0.5064478009259259</c:v>
                </c:pt>
                <c:pt idx="1100">
                  <c:v>0.50644846064814819</c:v>
                </c:pt>
                <c:pt idx="1101">
                  <c:v>0.50645207175925921</c:v>
                </c:pt>
                <c:pt idx="1102">
                  <c:v>0.50645234953703711</c:v>
                </c:pt>
                <c:pt idx="1103">
                  <c:v>0.50645289351851852</c:v>
                </c:pt>
                <c:pt idx="1104">
                  <c:v>0.50645321759259254</c:v>
                </c:pt>
                <c:pt idx="1105">
                  <c:v>0.50645359953703706</c:v>
                </c:pt>
                <c:pt idx="1106">
                  <c:v>0.50645425925925924</c:v>
                </c:pt>
                <c:pt idx="1107">
                  <c:v>0.50645785879629635</c:v>
                </c:pt>
                <c:pt idx="1108">
                  <c:v>0.50645814814814816</c:v>
                </c:pt>
                <c:pt idx="1109">
                  <c:v>0.50645869212962957</c:v>
                </c:pt>
                <c:pt idx="1110">
                  <c:v>0.5064590162037037</c:v>
                </c:pt>
                <c:pt idx="1111">
                  <c:v>0.50645937500000004</c:v>
                </c:pt>
                <c:pt idx="1112">
                  <c:v>0.50646004629629626</c:v>
                </c:pt>
                <c:pt idx="1113">
                  <c:v>0.50646364583333336</c:v>
                </c:pt>
                <c:pt idx="1114">
                  <c:v>0.50646393518518518</c:v>
                </c:pt>
                <c:pt idx="1115">
                  <c:v>0.50646449074074074</c:v>
                </c:pt>
                <c:pt idx="1116">
                  <c:v>0.50646481481481487</c:v>
                </c:pt>
                <c:pt idx="1117">
                  <c:v>0.5064651736111111</c:v>
                </c:pt>
                <c:pt idx="1118">
                  <c:v>0.50646582175925925</c:v>
                </c:pt>
                <c:pt idx="1119">
                  <c:v>0.50646943287037038</c:v>
                </c:pt>
                <c:pt idx="1120">
                  <c:v>0.50646971064814816</c:v>
                </c:pt>
                <c:pt idx="1121">
                  <c:v>0.50647025462962969</c:v>
                </c:pt>
                <c:pt idx="1122">
                  <c:v>0.50647059027777774</c:v>
                </c:pt>
                <c:pt idx="1123">
                  <c:v>0.50647094907407408</c:v>
                </c:pt>
                <c:pt idx="1124">
                  <c:v>0.50647157407407406</c:v>
                </c:pt>
                <c:pt idx="1125">
                  <c:v>0.5064752199074074</c:v>
                </c:pt>
                <c:pt idx="1126">
                  <c:v>0.50647550925925933</c:v>
                </c:pt>
                <c:pt idx="1127">
                  <c:v>0.50647605324074074</c:v>
                </c:pt>
                <c:pt idx="1128">
                  <c:v>0.50647637731481476</c:v>
                </c:pt>
                <c:pt idx="1129">
                  <c:v>0.5064767361111111</c:v>
                </c:pt>
                <c:pt idx="1130">
                  <c:v>0.50647737268518511</c:v>
                </c:pt>
                <c:pt idx="1131">
                  <c:v>0.50648100694444442</c:v>
                </c:pt>
                <c:pt idx="1132">
                  <c:v>0.50648129629629624</c:v>
                </c:pt>
                <c:pt idx="1133">
                  <c:v>0.50648184027777776</c:v>
                </c:pt>
                <c:pt idx="1134">
                  <c:v>0.50648215277777775</c:v>
                </c:pt>
                <c:pt idx="1135">
                  <c:v>0.50648252314814812</c:v>
                </c:pt>
                <c:pt idx="1136">
                  <c:v>0.5064831481481481</c:v>
                </c:pt>
                <c:pt idx="1137">
                  <c:v>0.50648679398148155</c:v>
                </c:pt>
                <c:pt idx="1138">
                  <c:v>0.50648708333333337</c:v>
                </c:pt>
                <c:pt idx="1139">
                  <c:v>0.50648763888888892</c:v>
                </c:pt>
                <c:pt idx="1140">
                  <c:v>0.50648796296296295</c:v>
                </c:pt>
                <c:pt idx="1141">
                  <c:v>0.50648832175925929</c:v>
                </c:pt>
                <c:pt idx="1142">
                  <c:v>0.50648893518518523</c:v>
                </c:pt>
                <c:pt idx="1143">
                  <c:v>0.50649259259259261</c:v>
                </c:pt>
                <c:pt idx="1144">
                  <c:v>0.50649287037037038</c:v>
                </c:pt>
                <c:pt idx="1145">
                  <c:v>0.50649341435185191</c:v>
                </c:pt>
                <c:pt idx="1146">
                  <c:v>0.50649373842592593</c:v>
                </c:pt>
                <c:pt idx="1147">
                  <c:v>0.50649409722222216</c:v>
                </c:pt>
                <c:pt idx="1148">
                  <c:v>0.50649471064814822</c:v>
                </c:pt>
                <c:pt idx="1149">
                  <c:v>0.50649836805555559</c:v>
                </c:pt>
                <c:pt idx="1150">
                  <c:v>0.5064986574074074</c:v>
                </c:pt>
                <c:pt idx="1151">
                  <c:v>0.50649920138888882</c:v>
                </c:pt>
                <c:pt idx="1152">
                  <c:v>0.50649951388888892</c:v>
                </c:pt>
                <c:pt idx="1153">
                  <c:v>0.50649988425925929</c:v>
                </c:pt>
                <c:pt idx="1154">
                  <c:v>0.50650053240740744</c:v>
                </c:pt>
                <c:pt idx="1155">
                  <c:v>0.50650416666666664</c:v>
                </c:pt>
                <c:pt idx="1156">
                  <c:v>0.50650444444444442</c:v>
                </c:pt>
                <c:pt idx="1157">
                  <c:v>0.50650498842592595</c:v>
                </c:pt>
                <c:pt idx="1158">
                  <c:v>0.50650532407407411</c:v>
                </c:pt>
                <c:pt idx="1159">
                  <c:v>0.50650568287037034</c:v>
                </c:pt>
                <c:pt idx="1160">
                  <c:v>0.5065063310185185</c:v>
                </c:pt>
                <c:pt idx="1161">
                  <c:v>0.50650994212962963</c:v>
                </c:pt>
                <c:pt idx="1162">
                  <c:v>0.50651023148148144</c:v>
                </c:pt>
                <c:pt idx="1163">
                  <c:v>0.50651077546296297</c:v>
                </c:pt>
                <c:pt idx="1164">
                  <c:v>0.50651108796296296</c:v>
                </c:pt>
                <c:pt idx="1165">
                  <c:v>0.50651145833333333</c:v>
                </c:pt>
                <c:pt idx="1166">
                  <c:v>0.50651210648148148</c:v>
                </c:pt>
                <c:pt idx="1167">
                  <c:v>0.50651572916666665</c:v>
                </c:pt>
                <c:pt idx="1168">
                  <c:v>0.50651601851851857</c:v>
                </c:pt>
                <c:pt idx="1169">
                  <c:v>0.50651656249999999</c:v>
                </c:pt>
                <c:pt idx="1170">
                  <c:v>0.50651688657407401</c:v>
                </c:pt>
                <c:pt idx="1171">
                  <c:v>0.50651724537037035</c:v>
                </c:pt>
                <c:pt idx="1172">
                  <c:v>0.50651790509259265</c:v>
                </c:pt>
                <c:pt idx="1173">
                  <c:v>0.50652151620370367</c:v>
                </c:pt>
                <c:pt idx="1174">
                  <c:v>0.50652180555555548</c:v>
                </c:pt>
                <c:pt idx="1175">
                  <c:v>0.50652236111111104</c:v>
                </c:pt>
                <c:pt idx="1176">
                  <c:v>0.50652267361111114</c:v>
                </c:pt>
                <c:pt idx="1177">
                  <c:v>0.50652304398148151</c:v>
                </c:pt>
                <c:pt idx="1178">
                  <c:v>0.50652371527777784</c:v>
                </c:pt>
                <c:pt idx="1179">
                  <c:v>0.5065273032407408</c:v>
                </c:pt>
                <c:pt idx="1180">
                  <c:v>0.50652759259259261</c:v>
                </c:pt>
                <c:pt idx="1181">
                  <c:v>0.50652814814814817</c:v>
                </c:pt>
                <c:pt idx="1182">
                  <c:v>0.50652847222222219</c:v>
                </c:pt>
                <c:pt idx="1183">
                  <c:v>0.50652883101851853</c:v>
                </c:pt>
                <c:pt idx="1184">
                  <c:v>0.50652949074074072</c:v>
                </c:pt>
                <c:pt idx="1185">
                  <c:v>0.50653309027777771</c:v>
                </c:pt>
                <c:pt idx="1186">
                  <c:v>0.50653337962962963</c:v>
                </c:pt>
                <c:pt idx="1187">
                  <c:v>0.50653393518518519</c:v>
                </c:pt>
                <c:pt idx="1188">
                  <c:v>0.50653425925925932</c:v>
                </c:pt>
                <c:pt idx="1189">
                  <c:v>0.50653461805555555</c:v>
                </c:pt>
                <c:pt idx="1190">
                  <c:v>0.50653527777777774</c:v>
                </c:pt>
                <c:pt idx="1191">
                  <c:v>0.50653887731481484</c:v>
                </c:pt>
                <c:pt idx="1192">
                  <c:v>0.50653916666666665</c:v>
                </c:pt>
                <c:pt idx="1193">
                  <c:v>0.50653969907407415</c:v>
                </c:pt>
                <c:pt idx="1194">
                  <c:v>0.50654002314814817</c:v>
                </c:pt>
                <c:pt idx="1195">
                  <c:v>0.50654039351851854</c:v>
                </c:pt>
                <c:pt idx="1196">
                  <c:v>0.50654106481481487</c:v>
                </c:pt>
                <c:pt idx="1197">
                  <c:v>0.50654466435185186</c:v>
                </c:pt>
                <c:pt idx="1198">
                  <c:v>0.50654495370370367</c:v>
                </c:pt>
                <c:pt idx="1199">
                  <c:v>0.50654550925925923</c:v>
                </c:pt>
                <c:pt idx="1200">
                  <c:v>0.50654583333333336</c:v>
                </c:pt>
                <c:pt idx="1201">
                  <c:v>0.50654621527777777</c:v>
                </c:pt>
                <c:pt idx="1202">
                  <c:v>0.50654687500000006</c:v>
                </c:pt>
                <c:pt idx="1203">
                  <c:v>0.50655045138888888</c:v>
                </c:pt>
                <c:pt idx="1204">
                  <c:v>0.50655074074074069</c:v>
                </c:pt>
                <c:pt idx="1205">
                  <c:v>0.50655129629629625</c:v>
                </c:pt>
                <c:pt idx="1206">
                  <c:v>0.50655162037037038</c:v>
                </c:pt>
                <c:pt idx="1207">
                  <c:v>0.50655197916666672</c:v>
                </c:pt>
                <c:pt idx="1208">
                  <c:v>0.50655265046296294</c:v>
                </c:pt>
                <c:pt idx="1209">
                  <c:v>0.5065562384259259</c:v>
                </c:pt>
                <c:pt idx="1210">
                  <c:v>0.50655653935185185</c:v>
                </c:pt>
                <c:pt idx="1211">
                  <c:v>0.50655708333333338</c:v>
                </c:pt>
                <c:pt idx="1212">
                  <c:v>0.50655739583333337</c:v>
                </c:pt>
                <c:pt idx="1213">
                  <c:v>0.50655776620370363</c:v>
                </c:pt>
                <c:pt idx="1214">
                  <c:v>0.50655842592592593</c:v>
                </c:pt>
                <c:pt idx="1215">
                  <c:v>0.50656202546296292</c:v>
                </c:pt>
                <c:pt idx="1216">
                  <c:v>0.50656230324074081</c:v>
                </c:pt>
                <c:pt idx="1217">
                  <c:v>0.50656285879629637</c:v>
                </c:pt>
                <c:pt idx="1218">
                  <c:v>0.50656318287037039</c:v>
                </c:pt>
                <c:pt idx="1219">
                  <c:v>0.50656354166666662</c:v>
                </c:pt>
                <c:pt idx="1220">
                  <c:v>0.50656420138888891</c:v>
                </c:pt>
                <c:pt idx="1221">
                  <c:v>0.50656781250000005</c:v>
                </c:pt>
                <c:pt idx="1222">
                  <c:v>0.50656810185185186</c:v>
                </c:pt>
                <c:pt idx="1223">
                  <c:v>0.50656864583333328</c:v>
                </c:pt>
                <c:pt idx="1224">
                  <c:v>0.50656895833333337</c:v>
                </c:pt>
                <c:pt idx="1225">
                  <c:v>0.50656932870370375</c:v>
                </c:pt>
                <c:pt idx="1226">
                  <c:v>0.50656998842592593</c:v>
                </c:pt>
                <c:pt idx="1227">
                  <c:v>0.50657359953703707</c:v>
                </c:pt>
                <c:pt idx="1228">
                  <c:v>0.50657388888888888</c:v>
                </c:pt>
                <c:pt idx="1229">
                  <c:v>0.50657443287037041</c:v>
                </c:pt>
                <c:pt idx="1230">
                  <c:v>0.50657475694444443</c:v>
                </c:pt>
                <c:pt idx="1231">
                  <c:v>0.5065751273148148</c:v>
                </c:pt>
                <c:pt idx="1232">
                  <c:v>0.50657577546296295</c:v>
                </c:pt>
                <c:pt idx="1233">
                  <c:v>0.50657939814814812</c:v>
                </c:pt>
                <c:pt idx="1234">
                  <c:v>0.5065796759259259</c:v>
                </c:pt>
                <c:pt idx="1235">
                  <c:v>0.50658023148148146</c:v>
                </c:pt>
                <c:pt idx="1236">
                  <c:v>0.50658055555555559</c:v>
                </c:pt>
                <c:pt idx="1237">
                  <c:v>0.50658091435185182</c:v>
                </c:pt>
                <c:pt idx="1238">
                  <c:v>0.50658157407407411</c:v>
                </c:pt>
                <c:pt idx="1239">
                  <c:v>0.50658517361111111</c:v>
                </c:pt>
                <c:pt idx="1240">
                  <c:v>0.50658546296296303</c:v>
                </c:pt>
                <c:pt idx="1241">
                  <c:v>0.50658600694444444</c:v>
                </c:pt>
                <c:pt idx="1242">
                  <c:v>0.50658633101851847</c:v>
                </c:pt>
                <c:pt idx="1243">
                  <c:v>0.50658668981481481</c:v>
                </c:pt>
                <c:pt idx="1244">
                  <c:v>0.5065873495370371</c:v>
                </c:pt>
                <c:pt idx="1245">
                  <c:v>0.50659096064814813</c:v>
                </c:pt>
                <c:pt idx="1246">
                  <c:v>0.5065912384259259</c:v>
                </c:pt>
                <c:pt idx="1247">
                  <c:v>0.50659179398148146</c:v>
                </c:pt>
                <c:pt idx="1248">
                  <c:v>0.5065921180555556</c:v>
                </c:pt>
                <c:pt idx="1249">
                  <c:v>0.50659247685185183</c:v>
                </c:pt>
                <c:pt idx="1250">
                  <c:v>0.50659313657407401</c:v>
                </c:pt>
                <c:pt idx="1251">
                  <c:v>0.50659673611111111</c:v>
                </c:pt>
                <c:pt idx="1252">
                  <c:v>0.50659702546296292</c:v>
                </c:pt>
                <c:pt idx="1253">
                  <c:v>0.50659756944444445</c:v>
                </c:pt>
                <c:pt idx="1254">
                  <c:v>0.50659790509259262</c:v>
                </c:pt>
                <c:pt idx="1255">
                  <c:v>0.50659826388888896</c:v>
                </c:pt>
                <c:pt idx="1256">
                  <c:v>0.50659893518518517</c:v>
                </c:pt>
                <c:pt idx="1257">
                  <c:v>0.50660253472222216</c:v>
                </c:pt>
                <c:pt idx="1258">
                  <c:v>0.50660282407407409</c:v>
                </c:pt>
                <c:pt idx="1259">
                  <c:v>0.50660336805555561</c:v>
                </c:pt>
                <c:pt idx="1260">
                  <c:v>0.50660370370370378</c:v>
                </c:pt>
                <c:pt idx="1261">
                  <c:v>0.50660406250000001</c:v>
                </c:pt>
                <c:pt idx="1262">
                  <c:v>0.50660473379629634</c:v>
                </c:pt>
                <c:pt idx="1263">
                  <c:v>0.50660832175925929</c:v>
                </c:pt>
                <c:pt idx="1264">
                  <c:v>0.50660861111111111</c:v>
                </c:pt>
                <c:pt idx="1265">
                  <c:v>0.50660915509259252</c:v>
                </c:pt>
                <c:pt idx="1266">
                  <c:v>0.50660949074074069</c:v>
                </c:pt>
                <c:pt idx="1267">
                  <c:v>0.50660984953703703</c:v>
                </c:pt>
                <c:pt idx="1268">
                  <c:v>0.50661050925925932</c:v>
                </c:pt>
                <c:pt idx="1269">
                  <c:v>0.50661412037037035</c:v>
                </c:pt>
                <c:pt idx="1270">
                  <c:v>0.50661439814814813</c:v>
                </c:pt>
                <c:pt idx="1271">
                  <c:v>0.50661495370370369</c:v>
                </c:pt>
                <c:pt idx="1272">
                  <c:v>0.50661526620370367</c:v>
                </c:pt>
                <c:pt idx="1273">
                  <c:v>0.50661563657407405</c:v>
                </c:pt>
                <c:pt idx="1274">
                  <c:v>0.50661629629629623</c:v>
                </c:pt>
                <c:pt idx="1275">
                  <c:v>0.50661989583333333</c:v>
                </c:pt>
                <c:pt idx="1276">
                  <c:v>0.50662018518518515</c:v>
                </c:pt>
                <c:pt idx="1277">
                  <c:v>0.5066207407407407</c:v>
                </c:pt>
                <c:pt idx="1278">
                  <c:v>0.5066210532407408</c:v>
                </c:pt>
                <c:pt idx="1279">
                  <c:v>0.50662142361111118</c:v>
                </c:pt>
                <c:pt idx="1280">
                  <c:v>0.50662208333333336</c:v>
                </c:pt>
                <c:pt idx="1281">
                  <c:v>0.50662568287037035</c:v>
                </c:pt>
                <c:pt idx="1282">
                  <c:v>0.50662597222222228</c:v>
                </c:pt>
                <c:pt idx="1283">
                  <c:v>0.50662652777777784</c:v>
                </c:pt>
                <c:pt idx="1284">
                  <c:v>0.50662685185185186</c:v>
                </c:pt>
                <c:pt idx="1285">
                  <c:v>0.50662721064814809</c:v>
                </c:pt>
                <c:pt idx="1286">
                  <c:v>0.50662787037037038</c:v>
                </c:pt>
                <c:pt idx="1287">
                  <c:v>0.50663145833333334</c:v>
                </c:pt>
                <c:pt idx="1288">
                  <c:v>0.50663174768518515</c:v>
                </c:pt>
                <c:pt idx="1289">
                  <c:v>0.50663230324074071</c:v>
                </c:pt>
                <c:pt idx="1290">
                  <c:v>0.5066326157407407</c:v>
                </c:pt>
                <c:pt idx="1291">
                  <c:v>0.50663297453703704</c:v>
                </c:pt>
                <c:pt idx="1292">
                  <c:v>0.50663364583333337</c:v>
                </c:pt>
                <c:pt idx="1293">
                  <c:v>0.5066372569444445</c:v>
                </c:pt>
                <c:pt idx="1294">
                  <c:v>0.50663753472222217</c:v>
                </c:pt>
                <c:pt idx="1295">
                  <c:v>0.5066380787037037</c:v>
                </c:pt>
                <c:pt idx="1296">
                  <c:v>0.50663839120370369</c:v>
                </c:pt>
                <c:pt idx="1297">
                  <c:v>0.50663876157407406</c:v>
                </c:pt>
                <c:pt idx="1298">
                  <c:v>0.50663943287037039</c:v>
                </c:pt>
                <c:pt idx="1299">
                  <c:v>0.50664304398148141</c:v>
                </c:pt>
                <c:pt idx="1300">
                  <c:v>0.5066433217592593</c:v>
                </c:pt>
                <c:pt idx="1301">
                  <c:v>0.50664387731481486</c:v>
                </c:pt>
                <c:pt idx="1302">
                  <c:v>0.50664420138888888</c:v>
                </c:pt>
                <c:pt idx="1303">
                  <c:v>0.50664456018518511</c:v>
                </c:pt>
                <c:pt idx="1304">
                  <c:v>0.50664521990740741</c:v>
                </c:pt>
                <c:pt idx="1305">
                  <c:v>0.50664883101851854</c:v>
                </c:pt>
                <c:pt idx="1306">
                  <c:v>0.50664912037037035</c:v>
                </c:pt>
                <c:pt idx="1307">
                  <c:v>0.50664966435185188</c:v>
                </c:pt>
                <c:pt idx="1308">
                  <c:v>0.5066499884259259</c:v>
                </c:pt>
                <c:pt idx="1309">
                  <c:v>0.50665035879629627</c:v>
                </c:pt>
                <c:pt idx="1310">
                  <c:v>0.50665101851851857</c:v>
                </c:pt>
                <c:pt idx="1311">
                  <c:v>0.50665461805555556</c:v>
                </c:pt>
                <c:pt idx="1312">
                  <c:v>0.50665490740740737</c:v>
                </c:pt>
                <c:pt idx="1313">
                  <c:v>0.5066554513888889</c:v>
                </c:pt>
                <c:pt idx="1314">
                  <c:v>0.50665577546296292</c:v>
                </c:pt>
                <c:pt idx="1315">
                  <c:v>0.50665614583333329</c:v>
                </c:pt>
                <c:pt idx="1316">
                  <c:v>0.50665680555555559</c:v>
                </c:pt>
                <c:pt idx="1317">
                  <c:v>0.50666040509259258</c:v>
                </c:pt>
                <c:pt idx="1318">
                  <c:v>0.50666069444444439</c:v>
                </c:pt>
                <c:pt idx="1319">
                  <c:v>0.50666123842592592</c:v>
                </c:pt>
                <c:pt idx="1320">
                  <c:v>0.50666156250000005</c:v>
                </c:pt>
                <c:pt idx="1321">
                  <c:v>0.50666192129629628</c:v>
                </c:pt>
                <c:pt idx="1322">
                  <c:v>0.50666256944444443</c:v>
                </c:pt>
                <c:pt idx="1323">
                  <c:v>0.5066661921296296</c:v>
                </c:pt>
                <c:pt idx="1324">
                  <c:v>0.50666646990740738</c:v>
                </c:pt>
                <c:pt idx="1325">
                  <c:v>0.50666702546296294</c:v>
                </c:pt>
                <c:pt idx="1326">
                  <c:v>0.50666733796296293</c:v>
                </c:pt>
                <c:pt idx="1327">
                  <c:v>0.5066677083333333</c:v>
                </c:pt>
                <c:pt idx="1328">
                  <c:v>0.50666837962962963</c:v>
                </c:pt>
                <c:pt idx="1329">
                  <c:v>0.50667197916666662</c:v>
                </c:pt>
                <c:pt idx="1330">
                  <c:v>0.50667226851851854</c:v>
                </c:pt>
                <c:pt idx="1331">
                  <c:v>0.5066728240740741</c:v>
                </c:pt>
                <c:pt idx="1332">
                  <c:v>0.50667314814814812</c:v>
                </c:pt>
                <c:pt idx="1333">
                  <c:v>0.50667350694444446</c:v>
                </c:pt>
                <c:pt idx="1334">
                  <c:v>0.50667416666666665</c:v>
                </c:pt>
                <c:pt idx="1335">
                  <c:v>0.50667776620370375</c:v>
                </c:pt>
                <c:pt idx="1336">
                  <c:v>0.50667805555555556</c:v>
                </c:pt>
                <c:pt idx="1337">
                  <c:v>0.50667859953703698</c:v>
                </c:pt>
                <c:pt idx="1338">
                  <c:v>0.50667892361111111</c:v>
                </c:pt>
                <c:pt idx="1339">
                  <c:v>0.50667929398148148</c:v>
                </c:pt>
                <c:pt idx="1340">
                  <c:v>0.50667995370370367</c:v>
                </c:pt>
                <c:pt idx="1341">
                  <c:v>0.50668355324074077</c:v>
                </c:pt>
                <c:pt idx="1342">
                  <c:v>0.50668384259259258</c:v>
                </c:pt>
                <c:pt idx="1343">
                  <c:v>0.50668438657407411</c:v>
                </c:pt>
                <c:pt idx="1344">
                  <c:v>0.5066846990740741</c:v>
                </c:pt>
                <c:pt idx="1345">
                  <c:v>0.50668506944444447</c:v>
                </c:pt>
                <c:pt idx="1346">
                  <c:v>0.50668572916666665</c:v>
                </c:pt>
                <c:pt idx="1347">
                  <c:v>0.50668934027777779</c:v>
                </c:pt>
                <c:pt idx="1348">
                  <c:v>0.5066896296296296</c:v>
                </c:pt>
                <c:pt idx="1349">
                  <c:v>0.50669017361111113</c:v>
                </c:pt>
                <c:pt idx="1350">
                  <c:v>0.50669048611111112</c:v>
                </c:pt>
                <c:pt idx="1351">
                  <c:v>0.50669084490740735</c:v>
                </c:pt>
                <c:pt idx="1352">
                  <c:v>0.50669151620370367</c:v>
                </c:pt>
                <c:pt idx="1353">
                  <c:v>0.50669513888888884</c:v>
                </c:pt>
                <c:pt idx="1354">
                  <c:v>0.50669541666666673</c:v>
                </c:pt>
                <c:pt idx="1355">
                  <c:v>0.50669596064814815</c:v>
                </c:pt>
                <c:pt idx="1356">
                  <c:v>0.50669628472222217</c:v>
                </c:pt>
                <c:pt idx="1357">
                  <c:v>0.50669665509259254</c:v>
                </c:pt>
                <c:pt idx="1358">
                  <c:v>0.50669731481481484</c:v>
                </c:pt>
                <c:pt idx="1359">
                  <c:v>0.50670091435185183</c:v>
                </c:pt>
                <c:pt idx="1360">
                  <c:v>0.50670119212962961</c:v>
                </c:pt>
                <c:pt idx="1361">
                  <c:v>0.50670173611111113</c:v>
                </c:pt>
                <c:pt idx="1362">
                  <c:v>0.5067020717592593</c:v>
                </c:pt>
                <c:pt idx="1363">
                  <c:v>0.50670241898148149</c:v>
                </c:pt>
                <c:pt idx="1364">
                  <c:v>0.50670307870370368</c:v>
                </c:pt>
                <c:pt idx="1365">
                  <c:v>0.50670670138888896</c:v>
                </c:pt>
                <c:pt idx="1366">
                  <c:v>0.50670699074074077</c:v>
                </c:pt>
                <c:pt idx="1367">
                  <c:v>0.50670753472222219</c:v>
                </c:pt>
                <c:pt idx="1368">
                  <c:v>0.50670787037037035</c:v>
                </c:pt>
                <c:pt idx="1369">
                  <c:v>0.50670822916666669</c:v>
                </c:pt>
                <c:pt idx="1370">
                  <c:v>0.50670888888888888</c:v>
                </c:pt>
                <c:pt idx="1371">
                  <c:v>0.50671248842592587</c:v>
                </c:pt>
                <c:pt idx="1372">
                  <c:v>0.50671277777777779</c:v>
                </c:pt>
                <c:pt idx="1373">
                  <c:v>0.50671332175925932</c:v>
                </c:pt>
                <c:pt idx="1374">
                  <c:v>0.50671363425925919</c:v>
                </c:pt>
                <c:pt idx="1375">
                  <c:v>0.50671400462962957</c:v>
                </c:pt>
                <c:pt idx="1376">
                  <c:v>0.50671467592592589</c:v>
                </c:pt>
                <c:pt idx="1377">
                  <c:v>0.506718275462963</c:v>
                </c:pt>
                <c:pt idx="1378">
                  <c:v>0.50671856481481481</c:v>
                </c:pt>
                <c:pt idx="1379">
                  <c:v>0.50671912037037037</c:v>
                </c:pt>
                <c:pt idx="1380">
                  <c:v>0.50671943287037036</c:v>
                </c:pt>
                <c:pt idx="1381">
                  <c:v>0.50671980324074073</c:v>
                </c:pt>
                <c:pt idx="1382">
                  <c:v>0.50672047453703706</c:v>
                </c:pt>
                <c:pt idx="1383">
                  <c:v>0.50672406250000002</c:v>
                </c:pt>
                <c:pt idx="1384">
                  <c:v>0.50672435185185183</c:v>
                </c:pt>
                <c:pt idx="1385">
                  <c:v>0.50672489583333336</c:v>
                </c:pt>
                <c:pt idx="1386">
                  <c:v>0.50672523148148152</c:v>
                </c:pt>
                <c:pt idx="1387">
                  <c:v>0.50672559027777775</c:v>
                </c:pt>
                <c:pt idx="1388">
                  <c:v>0.50672624999999993</c:v>
                </c:pt>
                <c:pt idx="1389">
                  <c:v>0.50672984953703704</c:v>
                </c:pt>
                <c:pt idx="1390">
                  <c:v>0.50673013888888885</c:v>
                </c:pt>
                <c:pt idx="1391">
                  <c:v>0.50673068287037037</c:v>
                </c:pt>
                <c:pt idx="1392">
                  <c:v>0.50673100694444451</c:v>
                </c:pt>
                <c:pt idx="1393">
                  <c:v>0.50673137731481488</c:v>
                </c:pt>
                <c:pt idx="1394">
                  <c:v>0.50673202546296292</c:v>
                </c:pt>
                <c:pt idx="1395">
                  <c:v>0.50673563657407406</c:v>
                </c:pt>
                <c:pt idx="1396">
                  <c:v>0.50673592592592598</c:v>
                </c:pt>
                <c:pt idx="1397">
                  <c:v>0.50673646990740739</c:v>
                </c:pt>
                <c:pt idx="1398">
                  <c:v>0.50673680555555556</c:v>
                </c:pt>
                <c:pt idx="1399">
                  <c:v>0.50673716435185179</c:v>
                </c:pt>
                <c:pt idx="1400">
                  <c:v>0.50673783564814812</c:v>
                </c:pt>
                <c:pt idx="1401">
                  <c:v>0.50674142361111107</c:v>
                </c:pt>
                <c:pt idx="1402">
                  <c:v>0.506741712962963</c:v>
                </c:pt>
                <c:pt idx="1403">
                  <c:v>0.50674225694444441</c:v>
                </c:pt>
                <c:pt idx="1404">
                  <c:v>0.50674258101851855</c:v>
                </c:pt>
                <c:pt idx="1405">
                  <c:v>0.50674295138888892</c:v>
                </c:pt>
                <c:pt idx="1406">
                  <c:v>0.50674362268518525</c:v>
                </c:pt>
                <c:pt idx="1407">
                  <c:v>0.50674721064814821</c:v>
                </c:pt>
                <c:pt idx="1408">
                  <c:v>0.50674748842592587</c:v>
                </c:pt>
                <c:pt idx="1409">
                  <c:v>0.50674804398148143</c:v>
                </c:pt>
                <c:pt idx="1410">
                  <c:v>0.50674836805555556</c:v>
                </c:pt>
                <c:pt idx="1411">
                  <c:v>0.50674873842592594</c:v>
                </c:pt>
                <c:pt idx="1412">
                  <c:v>0.50674939814814812</c:v>
                </c:pt>
                <c:pt idx="1413">
                  <c:v>0.50675299768518511</c:v>
                </c:pt>
                <c:pt idx="1414">
                  <c:v>0.506753275462963</c:v>
                </c:pt>
                <c:pt idx="1415">
                  <c:v>0.50675383101851856</c:v>
                </c:pt>
                <c:pt idx="1416">
                  <c:v>0.50675414351851855</c:v>
                </c:pt>
                <c:pt idx="1417">
                  <c:v>0.50675451388888892</c:v>
                </c:pt>
                <c:pt idx="1418">
                  <c:v>0.50675517361111111</c:v>
                </c:pt>
                <c:pt idx="1419">
                  <c:v>0.50675878472222224</c:v>
                </c:pt>
                <c:pt idx="1420">
                  <c:v>0.50675906250000002</c:v>
                </c:pt>
                <c:pt idx="1421">
                  <c:v>0.50675961805555558</c:v>
                </c:pt>
                <c:pt idx="1422">
                  <c:v>0.50675995370370364</c:v>
                </c:pt>
                <c:pt idx="1423">
                  <c:v>0.50676030092592594</c:v>
                </c:pt>
                <c:pt idx="1424">
                  <c:v>0.50676096064814813</c:v>
                </c:pt>
                <c:pt idx="1425">
                  <c:v>0.5067645833333333</c:v>
                </c:pt>
                <c:pt idx="1426">
                  <c:v>0.50676486111111108</c:v>
                </c:pt>
                <c:pt idx="1427">
                  <c:v>0.50676541666666663</c:v>
                </c:pt>
                <c:pt idx="1428">
                  <c:v>0.50676572916666662</c:v>
                </c:pt>
                <c:pt idx="1429">
                  <c:v>0.506766099537037</c:v>
                </c:pt>
                <c:pt idx="1430">
                  <c:v>0.50676675925925929</c:v>
                </c:pt>
                <c:pt idx="1431">
                  <c:v>0.50677035879629628</c:v>
                </c:pt>
                <c:pt idx="1432">
                  <c:v>0.5067706481481481</c:v>
                </c:pt>
                <c:pt idx="1433">
                  <c:v>0.50677120370370365</c:v>
                </c:pt>
                <c:pt idx="1434">
                  <c:v>0.50677151620370375</c:v>
                </c:pt>
                <c:pt idx="1435">
                  <c:v>0.50677188657407413</c:v>
                </c:pt>
                <c:pt idx="1436">
                  <c:v>0.50677254629629631</c:v>
                </c:pt>
                <c:pt idx="1437">
                  <c:v>0.5067761458333333</c:v>
                </c:pt>
                <c:pt idx="1438">
                  <c:v>0.50677643518518523</c:v>
                </c:pt>
                <c:pt idx="1439">
                  <c:v>0.50677697916666664</c:v>
                </c:pt>
                <c:pt idx="1440">
                  <c:v>0.50677730324074077</c:v>
                </c:pt>
                <c:pt idx="1441">
                  <c:v>0.50677767361111115</c:v>
                </c:pt>
                <c:pt idx="1442">
                  <c:v>0.50677833333333333</c:v>
                </c:pt>
                <c:pt idx="1443">
                  <c:v>0.50678193287037032</c:v>
                </c:pt>
                <c:pt idx="1444">
                  <c:v>0.50678222222222225</c:v>
                </c:pt>
                <c:pt idx="1445">
                  <c:v>0.5067827777777778</c:v>
                </c:pt>
                <c:pt idx="1446">
                  <c:v>0.50678309027777779</c:v>
                </c:pt>
                <c:pt idx="1447">
                  <c:v>0.50678346064814817</c:v>
                </c:pt>
                <c:pt idx="1448">
                  <c:v>0.50678412037037035</c:v>
                </c:pt>
                <c:pt idx="1449">
                  <c:v>0.50678771990740745</c:v>
                </c:pt>
                <c:pt idx="1450">
                  <c:v>0.50678800925925926</c:v>
                </c:pt>
                <c:pt idx="1451">
                  <c:v>0.50678856481481482</c:v>
                </c:pt>
                <c:pt idx="1452">
                  <c:v>0.50678887731481481</c:v>
                </c:pt>
                <c:pt idx="1453">
                  <c:v>0.50678923611111115</c:v>
                </c:pt>
                <c:pt idx="1454">
                  <c:v>0.50678988425925919</c:v>
                </c:pt>
                <c:pt idx="1455">
                  <c:v>0.50679350694444447</c:v>
                </c:pt>
                <c:pt idx="1456">
                  <c:v>0.50679379629629628</c:v>
                </c:pt>
                <c:pt idx="1457">
                  <c:v>0.50679435185185184</c:v>
                </c:pt>
                <c:pt idx="1458">
                  <c:v>0.50679466435185183</c:v>
                </c:pt>
                <c:pt idx="1459">
                  <c:v>0.5067950347222222</c:v>
                </c:pt>
                <c:pt idx="1460">
                  <c:v>0.50679569444444439</c:v>
                </c:pt>
                <c:pt idx="1461">
                  <c:v>0.50679929398148149</c:v>
                </c:pt>
                <c:pt idx="1462">
                  <c:v>0.5067995833333333</c:v>
                </c:pt>
                <c:pt idx="1463">
                  <c:v>0.50680013888888886</c:v>
                </c:pt>
                <c:pt idx="1464">
                  <c:v>0.50680045138888896</c:v>
                </c:pt>
                <c:pt idx="1465">
                  <c:v>0.50680082175925922</c:v>
                </c:pt>
                <c:pt idx="1466">
                  <c:v>0.50680148148148152</c:v>
                </c:pt>
                <c:pt idx="1467">
                  <c:v>0.50680508101851851</c:v>
                </c:pt>
                <c:pt idx="1468">
                  <c:v>0.50680537037037043</c:v>
                </c:pt>
                <c:pt idx="1469">
                  <c:v>0.50680591435185185</c:v>
                </c:pt>
                <c:pt idx="1470">
                  <c:v>0.50680622685185184</c:v>
                </c:pt>
                <c:pt idx="1471">
                  <c:v>0.50680658564814818</c:v>
                </c:pt>
                <c:pt idx="1472">
                  <c:v>0.50680725694444451</c:v>
                </c:pt>
                <c:pt idx="1473">
                  <c:v>0.50681086805555553</c:v>
                </c:pt>
                <c:pt idx="1474">
                  <c:v>0.50681115740740734</c:v>
                </c:pt>
                <c:pt idx="1475">
                  <c:v>0.5068117129629629</c:v>
                </c:pt>
                <c:pt idx="1476">
                  <c:v>0.506812025462963</c:v>
                </c:pt>
                <c:pt idx="1477">
                  <c:v>0.50681239583333337</c:v>
                </c:pt>
                <c:pt idx="1478">
                  <c:v>0.5068130671296297</c:v>
                </c:pt>
                <c:pt idx="1479">
                  <c:v>0.50681665509259266</c:v>
                </c:pt>
                <c:pt idx="1480">
                  <c:v>0.50681693287037033</c:v>
                </c:pt>
                <c:pt idx="1481">
                  <c:v>0.50681748842592589</c:v>
                </c:pt>
                <c:pt idx="1482">
                  <c:v>0.50681781250000002</c:v>
                </c:pt>
                <c:pt idx="1483">
                  <c:v>0.50681817129629636</c:v>
                </c:pt>
                <c:pt idx="1484">
                  <c:v>0.50681883101851855</c:v>
                </c:pt>
                <c:pt idx="1485">
                  <c:v>0.50682244212962957</c:v>
                </c:pt>
                <c:pt idx="1486">
                  <c:v>0.50682273148148149</c:v>
                </c:pt>
                <c:pt idx="1487">
                  <c:v>0.50682328703703705</c:v>
                </c:pt>
                <c:pt idx="1488">
                  <c:v>0.50682359953703704</c:v>
                </c:pt>
                <c:pt idx="1489">
                  <c:v>0.50682395833333327</c:v>
                </c:pt>
                <c:pt idx="1490">
                  <c:v>0.5068246296296296</c:v>
                </c:pt>
                <c:pt idx="1491">
                  <c:v>0.5068282291666667</c:v>
                </c:pt>
                <c:pt idx="1492">
                  <c:v>0.50682851851851851</c:v>
                </c:pt>
                <c:pt idx="1493">
                  <c:v>0.50682907407407407</c:v>
                </c:pt>
                <c:pt idx="1494">
                  <c:v>0.50682938657407406</c:v>
                </c:pt>
                <c:pt idx="1495">
                  <c:v>0.5068297453703704</c:v>
                </c:pt>
                <c:pt idx="1496">
                  <c:v>0.50683040509259258</c:v>
                </c:pt>
                <c:pt idx="1497">
                  <c:v>0.50683401620370372</c:v>
                </c:pt>
                <c:pt idx="1498">
                  <c:v>0.50683430555555553</c:v>
                </c:pt>
                <c:pt idx="1499">
                  <c:v>0.50683484953703706</c:v>
                </c:pt>
                <c:pt idx="1500">
                  <c:v>0.50683516203703705</c:v>
                </c:pt>
                <c:pt idx="1501">
                  <c:v>0.50683553240740742</c:v>
                </c:pt>
                <c:pt idx="1502">
                  <c:v>0.5068361921296296</c:v>
                </c:pt>
                <c:pt idx="1503">
                  <c:v>0.50683981481481488</c:v>
                </c:pt>
                <c:pt idx="1504">
                  <c:v>0.50684009259259255</c:v>
                </c:pt>
                <c:pt idx="1505">
                  <c:v>0.50684064814814811</c:v>
                </c:pt>
                <c:pt idx="1506">
                  <c:v>0.50684097222222224</c:v>
                </c:pt>
                <c:pt idx="1507">
                  <c:v>0.50684133101851858</c:v>
                </c:pt>
                <c:pt idx="1508">
                  <c:v>0.50684199074074077</c:v>
                </c:pt>
                <c:pt idx="1509">
                  <c:v>0.50684559027777776</c:v>
                </c:pt>
                <c:pt idx="1510">
                  <c:v>0.50684586805555554</c:v>
                </c:pt>
                <c:pt idx="1511">
                  <c:v>0.5068464236111111</c:v>
                </c:pt>
                <c:pt idx="1512">
                  <c:v>0.50684674768518512</c:v>
                </c:pt>
                <c:pt idx="1513">
                  <c:v>0.50684711805555549</c:v>
                </c:pt>
                <c:pt idx="1514">
                  <c:v>0.50684776620370375</c:v>
                </c:pt>
                <c:pt idx="1515">
                  <c:v>0.50685137731481478</c:v>
                </c:pt>
                <c:pt idx="1516">
                  <c:v>0.50685167824074073</c:v>
                </c:pt>
                <c:pt idx="1517">
                  <c:v>0.50685222222222226</c:v>
                </c:pt>
                <c:pt idx="1518">
                  <c:v>0.50685254629629628</c:v>
                </c:pt>
                <c:pt idx="1519">
                  <c:v>0.50685290509259262</c:v>
                </c:pt>
                <c:pt idx="1520">
                  <c:v>0.50685354166666663</c:v>
                </c:pt>
                <c:pt idx="1521">
                  <c:v>0.50685716435185191</c:v>
                </c:pt>
                <c:pt idx="1522">
                  <c:v>0.50685745370370372</c:v>
                </c:pt>
                <c:pt idx="1523">
                  <c:v>0.50685800925925928</c:v>
                </c:pt>
                <c:pt idx="1524">
                  <c:v>0.50685832175925927</c:v>
                </c:pt>
                <c:pt idx="1525">
                  <c:v>0.50685868055555561</c:v>
                </c:pt>
                <c:pt idx="1526">
                  <c:v>0.50685932870370365</c:v>
                </c:pt>
                <c:pt idx="1527">
                  <c:v>0.50686295138888882</c:v>
                </c:pt>
                <c:pt idx="1528">
                  <c:v>0.50686324074074074</c:v>
                </c:pt>
                <c:pt idx="1529">
                  <c:v>0.5068637962962963</c:v>
                </c:pt>
                <c:pt idx="1530">
                  <c:v>0.50686410879629629</c:v>
                </c:pt>
                <c:pt idx="1531">
                  <c:v>0.50686447916666666</c:v>
                </c:pt>
                <c:pt idx="1532">
                  <c:v>0.50686513888888884</c:v>
                </c:pt>
                <c:pt idx="1533">
                  <c:v>0.50686873842592595</c:v>
                </c:pt>
                <c:pt idx="1534">
                  <c:v>0.50686902777777776</c:v>
                </c:pt>
                <c:pt idx="1535">
                  <c:v>0.50686958333333332</c:v>
                </c:pt>
                <c:pt idx="1536">
                  <c:v>0.50686989583333331</c:v>
                </c:pt>
                <c:pt idx="1537">
                  <c:v>0.50687025462962965</c:v>
                </c:pt>
                <c:pt idx="1538">
                  <c:v>0.50687091435185183</c:v>
                </c:pt>
                <c:pt idx="1539">
                  <c:v>0.50687452546296297</c:v>
                </c:pt>
                <c:pt idx="1540">
                  <c:v>0.50687481481481489</c:v>
                </c:pt>
                <c:pt idx="1541">
                  <c:v>0.5068753587962963</c:v>
                </c:pt>
                <c:pt idx="1542">
                  <c:v>0.50687568287037033</c:v>
                </c:pt>
                <c:pt idx="1543">
                  <c:v>0.5068760532407407</c:v>
                </c:pt>
                <c:pt idx="1544">
                  <c:v>0.50687671296296299</c:v>
                </c:pt>
                <c:pt idx="1545">
                  <c:v>0.50688031249999999</c:v>
                </c:pt>
                <c:pt idx="1546">
                  <c:v>0.5068806018518518</c:v>
                </c:pt>
                <c:pt idx="1547">
                  <c:v>0.50688114583333332</c:v>
                </c:pt>
                <c:pt idx="1548">
                  <c:v>0.50688146990740746</c:v>
                </c:pt>
                <c:pt idx="1549">
                  <c:v>0.50688182870370369</c:v>
                </c:pt>
                <c:pt idx="1550">
                  <c:v>0.50688247685185184</c:v>
                </c:pt>
                <c:pt idx="1551">
                  <c:v>0.506886099537037</c:v>
                </c:pt>
                <c:pt idx="1552">
                  <c:v>0.50688638888888893</c:v>
                </c:pt>
                <c:pt idx="1553">
                  <c:v>0.50688694444444449</c:v>
                </c:pt>
                <c:pt idx="1554">
                  <c:v>0.50688725694444448</c:v>
                </c:pt>
                <c:pt idx="1555">
                  <c:v>0.50688762731481485</c:v>
                </c:pt>
                <c:pt idx="1556">
                  <c:v>0.50688828703703703</c:v>
                </c:pt>
                <c:pt idx="1557">
                  <c:v>0.50689188657407402</c:v>
                </c:pt>
                <c:pt idx="1558">
                  <c:v>0.50689217592592595</c:v>
                </c:pt>
                <c:pt idx="1559">
                  <c:v>0.50689271990740747</c:v>
                </c:pt>
                <c:pt idx="1560">
                  <c:v>0.50689304398148149</c:v>
                </c:pt>
                <c:pt idx="1561">
                  <c:v>0.50689341435185187</c:v>
                </c:pt>
                <c:pt idx="1562">
                  <c:v>0.50689406250000002</c:v>
                </c:pt>
                <c:pt idx="1563">
                  <c:v>0.50689768518518519</c:v>
                </c:pt>
                <c:pt idx="1564">
                  <c:v>0.50689796296296297</c:v>
                </c:pt>
                <c:pt idx="1565">
                  <c:v>0.50689851851851853</c:v>
                </c:pt>
                <c:pt idx="1566">
                  <c:v>0.50689884259259255</c:v>
                </c:pt>
                <c:pt idx="1567">
                  <c:v>0.50689920138888889</c:v>
                </c:pt>
                <c:pt idx="1568">
                  <c:v>0.50689988425925925</c:v>
                </c:pt>
                <c:pt idx="1569">
                  <c:v>0.50690346064814817</c:v>
                </c:pt>
                <c:pt idx="1570">
                  <c:v>0.50690374999999999</c:v>
                </c:pt>
                <c:pt idx="1571">
                  <c:v>0.50690430555555555</c:v>
                </c:pt>
                <c:pt idx="1572">
                  <c:v>0.50690461805555553</c:v>
                </c:pt>
                <c:pt idx="1573">
                  <c:v>0.50690498842592591</c:v>
                </c:pt>
                <c:pt idx="1574">
                  <c:v>0.50690565972222223</c:v>
                </c:pt>
                <c:pt idx="1575">
                  <c:v>0.50690924768518519</c:v>
                </c:pt>
                <c:pt idx="1576">
                  <c:v>0.50690953703703701</c:v>
                </c:pt>
                <c:pt idx="1577">
                  <c:v>0.50691008101851853</c:v>
                </c:pt>
                <c:pt idx="1578">
                  <c:v>0.50691040509259266</c:v>
                </c:pt>
                <c:pt idx="1579">
                  <c:v>0.50691076388888889</c:v>
                </c:pt>
                <c:pt idx="1580">
                  <c:v>0.50691142361111108</c:v>
                </c:pt>
                <c:pt idx="1581">
                  <c:v>0.50691503472222221</c:v>
                </c:pt>
                <c:pt idx="1582">
                  <c:v>0.50691532407407414</c:v>
                </c:pt>
                <c:pt idx="1583">
                  <c:v>0.50691586805555555</c:v>
                </c:pt>
                <c:pt idx="1584">
                  <c:v>0.50691619212962957</c:v>
                </c:pt>
                <c:pt idx="1585">
                  <c:v>0.50691656249999995</c:v>
                </c:pt>
                <c:pt idx="1586">
                  <c:v>0.50691723379629627</c:v>
                </c:pt>
                <c:pt idx="1587">
                  <c:v>0.50692082175925923</c:v>
                </c:pt>
                <c:pt idx="1588">
                  <c:v>0.50692111111111104</c:v>
                </c:pt>
                <c:pt idx="1589">
                  <c:v>0.5069216666666666</c:v>
                </c:pt>
                <c:pt idx="1590">
                  <c:v>0.5069219791666667</c:v>
                </c:pt>
                <c:pt idx="1591">
                  <c:v>0.50692234953703708</c:v>
                </c:pt>
                <c:pt idx="1592">
                  <c:v>0.50692300925925926</c:v>
                </c:pt>
                <c:pt idx="1593">
                  <c:v>0.50692660879629636</c:v>
                </c:pt>
                <c:pt idx="1594">
                  <c:v>0.50692689814814818</c:v>
                </c:pt>
                <c:pt idx="1595">
                  <c:v>0.50692744212962959</c:v>
                </c:pt>
                <c:pt idx="1596">
                  <c:v>0.50692776620370372</c:v>
                </c:pt>
                <c:pt idx="1597">
                  <c:v>0.5069281365740741</c:v>
                </c:pt>
                <c:pt idx="1598">
                  <c:v>0.50692879629629628</c:v>
                </c:pt>
                <c:pt idx="1599">
                  <c:v>0.50692965277777779</c:v>
                </c:pt>
                <c:pt idx="1600">
                  <c:v>0.50693057870370373</c:v>
                </c:pt>
                <c:pt idx="1601">
                  <c:v>0.5069309490740741</c:v>
                </c:pt>
                <c:pt idx="1602">
                  <c:v>0.5069317708333333</c:v>
                </c:pt>
                <c:pt idx="1603">
                  <c:v>0.50693212962962964</c:v>
                </c:pt>
                <c:pt idx="1604">
                  <c:v>0.50693241898148145</c:v>
                </c:pt>
                <c:pt idx="1605">
                  <c:v>0.50693296296296297</c:v>
                </c:pt>
                <c:pt idx="1606">
                  <c:v>0.50693328703703699</c:v>
                </c:pt>
                <c:pt idx="1607">
                  <c:v>0.50693368055555554</c:v>
                </c:pt>
                <c:pt idx="1608">
                  <c:v>0.50693434027777784</c:v>
                </c:pt>
                <c:pt idx="1609">
                  <c:v>0.5069379282407408</c:v>
                </c:pt>
                <c:pt idx="1610">
                  <c:v>0.50693820601851847</c:v>
                </c:pt>
                <c:pt idx="1611">
                  <c:v>0.50693870370370375</c:v>
                </c:pt>
                <c:pt idx="1612">
                  <c:v>0.50693908564814816</c:v>
                </c:pt>
                <c:pt idx="1613">
                  <c:v>0.5069394444444445</c:v>
                </c:pt>
                <c:pt idx="1614">
                  <c:v>0.50694013888888889</c:v>
                </c:pt>
                <c:pt idx="1615">
                  <c:v>0.50694370370370367</c:v>
                </c:pt>
                <c:pt idx="1616">
                  <c:v>0.5069439930555556</c:v>
                </c:pt>
                <c:pt idx="1617">
                  <c:v>0.50694454861111116</c:v>
                </c:pt>
                <c:pt idx="1618">
                  <c:v>0.50694487268518518</c:v>
                </c:pt>
                <c:pt idx="1619">
                  <c:v>0.50694524305555555</c:v>
                </c:pt>
                <c:pt idx="1620">
                  <c:v>0.50694593749999994</c:v>
                </c:pt>
                <c:pt idx="1621">
                  <c:v>0.50694949074074069</c:v>
                </c:pt>
                <c:pt idx="1622">
                  <c:v>0.50694978009259262</c:v>
                </c:pt>
                <c:pt idx="1623">
                  <c:v>0.50695033564814818</c:v>
                </c:pt>
                <c:pt idx="1624">
                  <c:v>0.50695064814814816</c:v>
                </c:pt>
                <c:pt idx="1625">
                  <c:v>0.50695100694444439</c:v>
                </c:pt>
                <c:pt idx="1626">
                  <c:v>0.50695171296296293</c:v>
                </c:pt>
                <c:pt idx="1627">
                  <c:v>0.50695527777777782</c:v>
                </c:pt>
                <c:pt idx="1628">
                  <c:v>0.50695556712962964</c:v>
                </c:pt>
                <c:pt idx="1629">
                  <c:v>0.50695611111111105</c:v>
                </c:pt>
                <c:pt idx="1630">
                  <c:v>0.50695643518518518</c:v>
                </c:pt>
                <c:pt idx="1631">
                  <c:v>0.50695680555555556</c:v>
                </c:pt>
                <c:pt idx="1632">
                  <c:v>0.50695748842592592</c:v>
                </c:pt>
                <c:pt idx="1633">
                  <c:v>0.50696106481481484</c:v>
                </c:pt>
                <c:pt idx="1634">
                  <c:v>0.50696135416666666</c:v>
                </c:pt>
                <c:pt idx="1635">
                  <c:v>0.50696189814814818</c:v>
                </c:pt>
                <c:pt idx="1636">
                  <c:v>0.5069622222222222</c:v>
                </c:pt>
                <c:pt idx="1637">
                  <c:v>0.50696258101851854</c:v>
                </c:pt>
                <c:pt idx="1638">
                  <c:v>0.50696327546296294</c:v>
                </c:pt>
                <c:pt idx="1639">
                  <c:v>0.5069668634259259</c:v>
                </c:pt>
                <c:pt idx="1640">
                  <c:v>0.50696714120370368</c:v>
                </c:pt>
                <c:pt idx="1641">
                  <c:v>0.50696769675925923</c:v>
                </c:pt>
                <c:pt idx="1642">
                  <c:v>0.50696802083333337</c:v>
                </c:pt>
                <c:pt idx="1643">
                  <c:v>0.5069683796296296</c:v>
                </c:pt>
                <c:pt idx="1644">
                  <c:v>0.50696908564814813</c:v>
                </c:pt>
                <c:pt idx="1645">
                  <c:v>0.50697265046296291</c:v>
                </c:pt>
                <c:pt idx="1646">
                  <c:v>0.50697293981481484</c:v>
                </c:pt>
                <c:pt idx="1647">
                  <c:v>0.50697348379629636</c:v>
                </c:pt>
                <c:pt idx="1648">
                  <c:v>0.50697380787037039</c:v>
                </c:pt>
                <c:pt idx="1649">
                  <c:v>0.50697417824074076</c:v>
                </c:pt>
                <c:pt idx="1650">
                  <c:v>0.50697487268518515</c:v>
                </c:pt>
                <c:pt idx="1651">
                  <c:v>0.5069784259259259</c:v>
                </c:pt>
                <c:pt idx="1652">
                  <c:v>0.50697871527777771</c:v>
                </c:pt>
                <c:pt idx="1653">
                  <c:v>0.50697925925925924</c:v>
                </c:pt>
                <c:pt idx="1654">
                  <c:v>0.50697958333333337</c:v>
                </c:pt>
                <c:pt idx="1655">
                  <c:v>0.5069799421296296</c:v>
                </c:pt>
                <c:pt idx="1656">
                  <c:v>0.50698064814814814</c:v>
                </c:pt>
                <c:pt idx="1657">
                  <c:v>0.50698421296296303</c:v>
                </c:pt>
                <c:pt idx="1658">
                  <c:v>0.50698450231481484</c:v>
                </c:pt>
                <c:pt idx="1659">
                  <c:v>0.50698504629629626</c:v>
                </c:pt>
                <c:pt idx="1660">
                  <c:v>0.50698537037037039</c:v>
                </c:pt>
                <c:pt idx="1661">
                  <c:v>0.50698574074074076</c:v>
                </c:pt>
                <c:pt idx="1662">
                  <c:v>0.50698643518518516</c:v>
                </c:pt>
                <c:pt idx="1663">
                  <c:v>0.50699001157407408</c:v>
                </c:pt>
                <c:pt idx="1664">
                  <c:v>0.5069903009259259</c:v>
                </c:pt>
                <c:pt idx="1665">
                  <c:v>0.50699084490740742</c:v>
                </c:pt>
                <c:pt idx="1666">
                  <c:v>0.50699115740740741</c:v>
                </c:pt>
                <c:pt idx="1667">
                  <c:v>0.50699151620370364</c:v>
                </c:pt>
                <c:pt idx="1668">
                  <c:v>0.50699221064814814</c:v>
                </c:pt>
                <c:pt idx="1669">
                  <c:v>0.50699578703703707</c:v>
                </c:pt>
                <c:pt idx="1670">
                  <c:v>0.50699607638888888</c:v>
                </c:pt>
                <c:pt idx="1671">
                  <c:v>0.50699663194444444</c:v>
                </c:pt>
                <c:pt idx="1672">
                  <c:v>0.50699694444444443</c:v>
                </c:pt>
                <c:pt idx="1673">
                  <c:v>0.5069973148148148</c:v>
                </c:pt>
                <c:pt idx="1674">
                  <c:v>0.50699800925925931</c:v>
                </c:pt>
                <c:pt idx="1675">
                  <c:v>0.50700157407407409</c:v>
                </c:pt>
                <c:pt idx="1676">
                  <c:v>0.5070018634259259</c:v>
                </c:pt>
                <c:pt idx="1677">
                  <c:v>0.50700240740740743</c:v>
                </c:pt>
                <c:pt idx="1678">
                  <c:v>0.50700273148148145</c:v>
                </c:pt>
                <c:pt idx="1679">
                  <c:v>0.50700309027777779</c:v>
                </c:pt>
                <c:pt idx="1680">
                  <c:v>0.50700378472222229</c:v>
                </c:pt>
                <c:pt idx="1681">
                  <c:v>0.50700736111111111</c:v>
                </c:pt>
                <c:pt idx="1682">
                  <c:v>0.50700765046296292</c:v>
                </c:pt>
                <c:pt idx="1683">
                  <c:v>0.50700820601851848</c:v>
                </c:pt>
                <c:pt idx="1684">
                  <c:v>0.50700851851851858</c:v>
                </c:pt>
                <c:pt idx="1685">
                  <c:v>0.50700887731481481</c:v>
                </c:pt>
                <c:pt idx="1686">
                  <c:v>0.5070095717592592</c:v>
                </c:pt>
                <c:pt idx="1687">
                  <c:v>0.50701314814814813</c:v>
                </c:pt>
                <c:pt idx="1688">
                  <c:v>0.50701343750000005</c:v>
                </c:pt>
                <c:pt idx="1689">
                  <c:v>0.50701398148148147</c:v>
                </c:pt>
                <c:pt idx="1690">
                  <c:v>0.50701430555555549</c:v>
                </c:pt>
                <c:pt idx="1691">
                  <c:v>0.50701467592592586</c:v>
                </c:pt>
                <c:pt idx="1692">
                  <c:v>0.50701537037037037</c:v>
                </c:pt>
                <c:pt idx="1693">
                  <c:v>0.50701894675925929</c:v>
                </c:pt>
                <c:pt idx="1694">
                  <c:v>0.5070192361111111</c:v>
                </c:pt>
                <c:pt idx="1695">
                  <c:v>0.50701978009259252</c:v>
                </c:pt>
                <c:pt idx="1696">
                  <c:v>0.50702010416666665</c:v>
                </c:pt>
                <c:pt idx="1697">
                  <c:v>0.50702046296296299</c:v>
                </c:pt>
                <c:pt idx="1698">
                  <c:v>0.50702115740740739</c:v>
                </c:pt>
                <c:pt idx="1699">
                  <c:v>0.50702473379629631</c:v>
                </c:pt>
                <c:pt idx="1700">
                  <c:v>0.50702501157407409</c:v>
                </c:pt>
                <c:pt idx="1701">
                  <c:v>0.50702556712962965</c:v>
                </c:pt>
                <c:pt idx="1702">
                  <c:v>0.50702589120370367</c:v>
                </c:pt>
                <c:pt idx="1703">
                  <c:v>0.50702625000000001</c:v>
                </c:pt>
                <c:pt idx="1704">
                  <c:v>0.50702694444444452</c:v>
                </c:pt>
                <c:pt idx="1705">
                  <c:v>0.50703052083333333</c:v>
                </c:pt>
                <c:pt idx="1706">
                  <c:v>0.50703081018518514</c:v>
                </c:pt>
                <c:pt idx="1707">
                  <c:v>0.50703135416666667</c:v>
                </c:pt>
                <c:pt idx="1708">
                  <c:v>0.5070316782407408</c:v>
                </c:pt>
                <c:pt idx="1709">
                  <c:v>0.50703203703703703</c:v>
                </c:pt>
                <c:pt idx="1710">
                  <c:v>0.50703274305555557</c:v>
                </c:pt>
                <c:pt idx="1711">
                  <c:v>0.50703629629629632</c:v>
                </c:pt>
                <c:pt idx="1712">
                  <c:v>0.50703658564814813</c:v>
                </c:pt>
                <c:pt idx="1713">
                  <c:v>0.50703712962962966</c:v>
                </c:pt>
                <c:pt idx="1714">
                  <c:v>0.50703745370370368</c:v>
                </c:pt>
                <c:pt idx="1715">
                  <c:v>0.50703781250000002</c:v>
                </c:pt>
                <c:pt idx="1716">
                  <c:v>0.50703850694444441</c:v>
                </c:pt>
                <c:pt idx="1717">
                  <c:v>0.50704209490740737</c:v>
                </c:pt>
                <c:pt idx="1718">
                  <c:v>0.50704238425925929</c:v>
                </c:pt>
                <c:pt idx="1719">
                  <c:v>0.50704291666666668</c:v>
                </c:pt>
                <c:pt idx="1720">
                  <c:v>0.5070432407407407</c:v>
                </c:pt>
                <c:pt idx="1721">
                  <c:v>0.50704361111111107</c:v>
                </c:pt>
                <c:pt idx="1722">
                  <c:v>0.50704430555555557</c:v>
                </c:pt>
                <c:pt idx="1723">
                  <c:v>0.50704787037037036</c:v>
                </c:pt>
                <c:pt idx="1724">
                  <c:v>0.50704815972222217</c:v>
                </c:pt>
                <c:pt idx="1725">
                  <c:v>0.5070487037037037</c:v>
                </c:pt>
                <c:pt idx="1726">
                  <c:v>0.50704902777777783</c:v>
                </c:pt>
                <c:pt idx="1727">
                  <c:v>0.50704938657407406</c:v>
                </c:pt>
                <c:pt idx="1728">
                  <c:v>0.50705008101851845</c:v>
                </c:pt>
                <c:pt idx="1729">
                  <c:v>0.50705365740740738</c:v>
                </c:pt>
                <c:pt idx="1730">
                  <c:v>0.50705393518518516</c:v>
                </c:pt>
                <c:pt idx="1731">
                  <c:v>0.50705449074074072</c:v>
                </c:pt>
                <c:pt idx="1732">
                  <c:v>0.50705481481481485</c:v>
                </c:pt>
                <c:pt idx="1733">
                  <c:v>0.50705518518518522</c:v>
                </c:pt>
                <c:pt idx="1734">
                  <c:v>0.50705587962962961</c:v>
                </c:pt>
                <c:pt idx="1735">
                  <c:v>0.50705945601851854</c:v>
                </c:pt>
                <c:pt idx="1736">
                  <c:v>0.50705974537037035</c:v>
                </c:pt>
                <c:pt idx="1737">
                  <c:v>0.50706028935185188</c:v>
                </c:pt>
                <c:pt idx="1738">
                  <c:v>0.5070606134259259</c:v>
                </c:pt>
                <c:pt idx="1739">
                  <c:v>0.50706097222222224</c:v>
                </c:pt>
                <c:pt idx="1740">
                  <c:v>0.50706166666666663</c:v>
                </c:pt>
                <c:pt idx="1741">
                  <c:v>0.50706523148148153</c:v>
                </c:pt>
                <c:pt idx="1742">
                  <c:v>0.50706552083333334</c:v>
                </c:pt>
                <c:pt idx="1743">
                  <c:v>0.5070660763888889</c:v>
                </c:pt>
                <c:pt idx="1744">
                  <c:v>0.50706640046296292</c:v>
                </c:pt>
                <c:pt idx="1745">
                  <c:v>0.50706675925925926</c:v>
                </c:pt>
                <c:pt idx="1746">
                  <c:v>0.5070674652777778</c:v>
                </c:pt>
                <c:pt idx="1747">
                  <c:v>0.50707103009259258</c:v>
                </c:pt>
                <c:pt idx="1748">
                  <c:v>0.50707131944444439</c:v>
                </c:pt>
                <c:pt idx="1749">
                  <c:v>0.50707186342592592</c:v>
                </c:pt>
                <c:pt idx="1750">
                  <c:v>0.50707218750000005</c:v>
                </c:pt>
                <c:pt idx="1751">
                  <c:v>0.50707254629629628</c:v>
                </c:pt>
                <c:pt idx="1752">
                  <c:v>0.50707325231481482</c:v>
                </c:pt>
                <c:pt idx="1753">
                  <c:v>0.5070768171296296</c:v>
                </c:pt>
                <c:pt idx="1754">
                  <c:v>0.50707709490740738</c:v>
                </c:pt>
                <c:pt idx="1755">
                  <c:v>0.50707765046296294</c:v>
                </c:pt>
                <c:pt idx="1756">
                  <c:v>0.50707797453703707</c:v>
                </c:pt>
                <c:pt idx="1757">
                  <c:v>0.5070783333333333</c:v>
                </c:pt>
                <c:pt idx="1758">
                  <c:v>0.5070790277777778</c:v>
                </c:pt>
                <c:pt idx="1759">
                  <c:v>0.50708260416666662</c:v>
                </c:pt>
                <c:pt idx="1760">
                  <c:v>0.50708289351851854</c:v>
                </c:pt>
                <c:pt idx="1761">
                  <c:v>0.50708342592592592</c:v>
                </c:pt>
                <c:pt idx="1762">
                  <c:v>0.50708374999999994</c:v>
                </c:pt>
                <c:pt idx="1763">
                  <c:v>0.50708410879629628</c:v>
                </c:pt>
                <c:pt idx="1764">
                  <c:v>0.50708480324074079</c:v>
                </c:pt>
                <c:pt idx="1765">
                  <c:v>0.50708839120370375</c:v>
                </c:pt>
                <c:pt idx="1766">
                  <c:v>0.50708868055555556</c:v>
                </c:pt>
                <c:pt idx="1767">
                  <c:v>0.50708922453703698</c:v>
                </c:pt>
                <c:pt idx="1768">
                  <c:v>0.50708954861111111</c:v>
                </c:pt>
                <c:pt idx="1769">
                  <c:v>0.50708990740740745</c:v>
                </c:pt>
                <c:pt idx="1770">
                  <c:v>0.50709061342592598</c:v>
                </c:pt>
                <c:pt idx="1771">
                  <c:v>0.50709416666666673</c:v>
                </c:pt>
                <c:pt idx="1772">
                  <c:v>0.50709445601851855</c:v>
                </c:pt>
                <c:pt idx="1773">
                  <c:v>0.50709499999999996</c:v>
                </c:pt>
                <c:pt idx="1774">
                  <c:v>0.50709531250000006</c:v>
                </c:pt>
                <c:pt idx="1775">
                  <c:v>0.50709568287037043</c:v>
                </c:pt>
                <c:pt idx="1776">
                  <c:v>0.50709638888888886</c:v>
                </c:pt>
                <c:pt idx="1777">
                  <c:v>0.50709995370370364</c:v>
                </c:pt>
                <c:pt idx="1778">
                  <c:v>0.50710024305555557</c:v>
                </c:pt>
                <c:pt idx="1779">
                  <c:v>0.50710078703703709</c:v>
                </c:pt>
                <c:pt idx="1780">
                  <c:v>0.50710111111111111</c:v>
                </c:pt>
                <c:pt idx="1781">
                  <c:v>0.50710148148148149</c:v>
                </c:pt>
                <c:pt idx="1782">
                  <c:v>0.50710217592592588</c:v>
                </c:pt>
                <c:pt idx="1783">
                  <c:v>0.50710575231481481</c:v>
                </c:pt>
                <c:pt idx="1784">
                  <c:v>0.50710603009259259</c:v>
                </c:pt>
                <c:pt idx="1785">
                  <c:v>0.507106574074074</c:v>
                </c:pt>
                <c:pt idx="1786">
                  <c:v>0.50710689814814813</c:v>
                </c:pt>
                <c:pt idx="1787">
                  <c:v>0.50710725694444447</c:v>
                </c:pt>
                <c:pt idx="1788">
                  <c:v>0.50710793981481483</c:v>
                </c:pt>
                <c:pt idx="1789">
                  <c:v>0.50711152777777779</c:v>
                </c:pt>
                <c:pt idx="1790">
                  <c:v>0.50711181712962961</c:v>
                </c:pt>
                <c:pt idx="1791">
                  <c:v>0.50711236111111113</c:v>
                </c:pt>
                <c:pt idx="1792">
                  <c:v>0.50711268518518515</c:v>
                </c:pt>
                <c:pt idx="1793">
                  <c:v>0.50711305555555553</c:v>
                </c:pt>
                <c:pt idx="1794">
                  <c:v>0.50711375000000003</c:v>
                </c:pt>
                <c:pt idx="1795">
                  <c:v>0.50711731481481481</c:v>
                </c:pt>
                <c:pt idx="1796">
                  <c:v>0.50711760416666662</c:v>
                </c:pt>
                <c:pt idx="1797">
                  <c:v>0.50711814814814815</c:v>
                </c:pt>
                <c:pt idx="1798">
                  <c:v>0.50711847222222228</c:v>
                </c:pt>
                <c:pt idx="1799">
                  <c:v>0.50711883101851851</c:v>
                </c:pt>
                <c:pt idx="1800">
                  <c:v>0.50711952546296291</c:v>
                </c:pt>
                <c:pt idx="1801">
                  <c:v>0.50712310185185183</c:v>
                </c:pt>
                <c:pt idx="1802">
                  <c:v>0.50712339120370376</c:v>
                </c:pt>
                <c:pt idx="1803">
                  <c:v>0.50712393518518517</c:v>
                </c:pt>
                <c:pt idx="1804">
                  <c:v>0.50712425925925919</c:v>
                </c:pt>
                <c:pt idx="1805">
                  <c:v>0.50712461805555553</c:v>
                </c:pt>
                <c:pt idx="1806">
                  <c:v>0.50712531250000004</c:v>
                </c:pt>
                <c:pt idx="1807">
                  <c:v>0.50712890046296299</c:v>
                </c:pt>
                <c:pt idx="1808">
                  <c:v>0.50712918981481481</c:v>
                </c:pt>
                <c:pt idx="1809">
                  <c:v>0.50712973379629622</c:v>
                </c:pt>
                <c:pt idx="1810">
                  <c:v>0.50713005787037035</c:v>
                </c:pt>
                <c:pt idx="1811">
                  <c:v>0.50713041666666669</c:v>
                </c:pt>
                <c:pt idx="1812">
                  <c:v>0.50713112268518523</c:v>
                </c:pt>
                <c:pt idx="1813">
                  <c:v>0.50713468750000001</c:v>
                </c:pt>
                <c:pt idx="1814">
                  <c:v>0.50713497685185183</c:v>
                </c:pt>
                <c:pt idx="1815">
                  <c:v>0.50713552083333335</c:v>
                </c:pt>
                <c:pt idx="1816">
                  <c:v>0.50713585648148152</c:v>
                </c:pt>
                <c:pt idx="1817">
                  <c:v>0.50713622685185189</c:v>
                </c:pt>
                <c:pt idx="1818">
                  <c:v>0.50713692129629628</c:v>
                </c:pt>
                <c:pt idx="1819">
                  <c:v>0.50714047453703703</c:v>
                </c:pt>
                <c:pt idx="1820">
                  <c:v>0.50714075231481481</c:v>
                </c:pt>
                <c:pt idx="1821">
                  <c:v>0.50714130787037037</c:v>
                </c:pt>
                <c:pt idx="1822">
                  <c:v>0.5071416319444445</c:v>
                </c:pt>
                <c:pt idx="1823">
                  <c:v>0.50714200231481488</c:v>
                </c:pt>
                <c:pt idx="1824">
                  <c:v>0.50714269675925927</c:v>
                </c:pt>
                <c:pt idx="1825">
                  <c:v>0.50714625000000002</c:v>
                </c:pt>
                <c:pt idx="1826">
                  <c:v>0.50714653935185183</c:v>
                </c:pt>
                <c:pt idx="1827">
                  <c:v>0.50714708333333336</c:v>
                </c:pt>
                <c:pt idx="1828">
                  <c:v>0.50714740740740738</c:v>
                </c:pt>
                <c:pt idx="1829">
                  <c:v>0.50714776620370372</c:v>
                </c:pt>
                <c:pt idx="1830">
                  <c:v>0.50714846064814811</c:v>
                </c:pt>
                <c:pt idx="1831">
                  <c:v>0.50715203703703704</c:v>
                </c:pt>
                <c:pt idx="1832">
                  <c:v>0.50715232638888885</c:v>
                </c:pt>
                <c:pt idx="1833">
                  <c:v>0.50715287037037038</c:v>
                </c:pt>
                <c:pt idx="1834">
                  <c:v>0.50715318287037037</c:v>
                </c:pt>
                <c:pt idx="1835">
                  <c:v>0.50715356481481477</c:v>
                </c:pt>
                <c:pt idx="1836">
                  <c:v>0.50715425925925928</c:v>
                </c:pt>
                <c:pt idx="1837">
                  <c:v>0.50715782407407406</c:v>
                </c:pt>
                <c:pt idx="1838">
                  <c:v>0.50715811342592587</c:v>
                </c:pt>
                <c:pt idx="1839">
                  <c:v>0.5071586574074074</c:v>
                </c:pt>
                <c:pt idx="1840">
                  <c:v>0.50715898148148153</c:v>
                </c:pt>
                <c:pt idx="1841">
                  <c:v>0.50715934027777776</c:v>
                </c:pt>
                <c:pt idx="1842">
                  <c:v>0.50716003472222215</c:v>
                </c:pt>
                <c:pt idx="1843">
                  <c:v>0.50716361111111108</c:v>
                </c:pt>
                <c:pt idx="1844">
                  <c:v>0.507163900462963</c:v>
                </c:pt>
                <c:pt idx="1845">
                  <c:v>0.50716444444444442</c:v>
                </c:pt>
                <c:pt idx="1846">
                  <c:v>0.50716476851851855</c:v>
                </c:pt>
                <c:pt idx="1847">
                  <c:v>0.50716512731481478</c:v>
                </c:pt>
                <c:pt idx="1848">
                  <c:v>0.50716582175925928</c:v>
                </c:pt>
                <c:pt idx="1849">
                  <c:v>0.5071693981481481</c:v>
                </c:pt>
                <c:pt idx="1850">
                  <c:v>0.50716968750000002</c:v>
                </c:pt>
                <c:pt idx="1851">
                  <c:v>0.50717023148148155</c:v>
                </c:pt>
                <c:pt idx="1852">
                  <c:v>0.50717055555555557</c:v>
                </c:pt>
                <c:pt idx="1853">
                  <c:v>0.5071709143518518</c:v>
                </c:pt>
                <c:pt idx="1854">
                  <c:v>0.5071716087962963</c:v>
                </c:pt>
                <c:pt idx="1855">
                  <c:v>0.50717518518518523</c:v>
                </c:pt>
                <c:pt idx="1856">
                  <c:v>0.50717547453703704</c:v>
                </c:pt>
                <c:pt idx="1857">
                  <c:v>0.50717601851851846</c:v>
                </c:pt>
                <c:pt idx="1858">
                  <c:v>0.50717634259259259</c:v>
                </c:pt>
                <c:pt idx="1859">
                  <c:v>0.50717670138888893</c:v>
                </c:pt>
                <c:pt idx="1860">
                  <c:v>0.50717739583333332</c:v>
                </c:pt>
                <c:pt idx="1861">
                  <c:v>0.50718098379629628</c:v>
                </c:pt>
                <c:pt idx="1862">
                  <c:v>0.50718127314814809</c:v>
                </c:pt>
                <c:pt idx="1863">
                  <c:v>0.50718181712962962</c:v>
                </c:pt>
                <c:pt idx="1864">
                  <c:v>0.50718214120370375</c:v>
                </c:pt>
                <c:pt idx="1865">
                  <c:v>0.50718251157407412</c:v>
                </c:pt>
                <c:pt idx="1866">
                  <c:v>0.50718320601851852</c:v>
                </c:pt>
                <c:pt idx="1867">
                  <c:v>0.50718675925925927</c:v>
                </c:pt>
                <c:pt idx="1868">
                  <c:v>0.50718704861111108</c:v>
                </c:pt>
                <c:pt idx="1869">
                  <c:v>0.50718759259259261</c:v>
                </c:pt>
                <c:pt idx="1870">
                  <c:v>0.50718791666666674</c:v>
                </c:pt>
                <c:pt idx="1871">
                  <c:v>0.50718827546296297</c:v>
                </c:pt>
                <c:pt idx="1872">
                  <c:v>0.5071889814814815</c:v>
                </c:pt>
                <c:pt idx="1873">
                  <c:v>0.50719255787037032</c:v>
                </c:pt>
                <c:pt idx="1874">
                  <c:v>0.50719283564814821</c:v>
                </c:pt>
                <c:pt idx="1875">
                  <c:v>0.50719337962962963</c:v>
                </c:pt>
                <c:pt idx="1876">
                  <c:v>0.50719370370370365</c:v>
                </c:pt>
                <c:pt idx="1877">
                  <c:v>0.50719406249999999</c:v>
                </c:pt>
                <c:pt idx="1878">
                  <c:v>0.50719475694444449</c:v>
                </c:pt>
                <c:pt idx="1879">
                  <c:v>0.50719834490740745</c:v>
                </c:pt>
                <c:pt idx="1880">
                  <c:v>0.50719862268518512</c:v>
                </c:pt>
                <c:pt idx="1881">
                  <c:v>0.50719917824074068</c:v>
                </c:pt>
                <c:pt idx="1882">
                  <c:v>0.50719950231481481</c:v>
                </c:pt>
                <c:pt idx="1883">
                  <c:v>0.50719987268518518</c:v>
                </c:pt>
                <c:pt idx="1884">
                  <c:v>0.50720056712962969</c:v>
                </c:pt>
                <c:pt idx="1885">
                  <c:v>0.50720413194444447</c:v>
                </c:pt>
                <c:pt idx="1886">
                  <c:v>0.50720442129629628</c:v>
                </c:pt>
                <c:pt idx="1887">
                  <c:v>0.50720496527777781</c:v>
                </c:pt>
                <c:pt idx="1888">
                  <c:v>0.5072052777777778</c:v>
                </c:pt>
                <c:pt idx="1889">
                  <c:v>0.50720564814814817</c:v>
                </c:pt>
                <c:pt idx="1890">
                  <c:v>0.5072063541666666</c:v>
                </c:pt>
                <c:pt idx="1891">
                  <c:v>0.50720990740740735</c:v>
                </c:pt>
                <c:pt idx="1892">
                  <c:v>0.50721019675925927</c:v>
                </c:pt>
                <c:pt idx="1893">
                  <c:v>0.5072107407407408</c:v>
                </c:pt>
                <c:pt idx="1894">
                  <c:v>0.50721106481481482</c:v>
                </c:pt>
                <c:pt idx="1895">
                  <c:v>0.50721142361111105</c:v>
                </c:pt>
                <c:pt idx="1896">
                  <c:v>0.50721212962962958</c:v>
                </c:pt>
                <c:pt idx="1897">
                  <c:v>0.50721570601851851</c:v>
                </c:pt>
                <c:pt idx="1898">
                  <c:v>0.50721598379629629</c:v>
                </c:pt>
                <c:pt idx="1899">
                  <c:v>0.5072165277777777</c:v>
                </c:pt>
                <c:pt idx="1900">
                  <c:v>0.50721685185185184</c:v>
                </c:pt>
                <c:pt idx="1901">
                  <c:v>0.50721721064814818</c:v>
                </c:pt>
                <c:pt idx="1902">
                  <c:v>0.50721789351851854</c:v>
                </c:pt>
                <c:pt idx="1903">
                  <c:v>0.5072214814814815</c:v>
                </c:pt>
                <c:pt idx="1904">
                  <c:v>0.50722175925925927</c:v>
                </c:pt>
                <c:pt idx="1905">
                  <c:v>0.50722231481481483</c:v>
                </c:pt>
                <c:pt idx="1906">
                  <c:v>0.50722263888888885</c:v>
                </c:pt>
                <c:pt idx="1907">
                  <c:v>0.5072229976851852</c:v>
                </c:pt>
                <c:pt idx="1908">
                  <c:v>0.5072236921296297</c:v>
                </c:pt>
                <c:pt idx="1909">
                  <c:v>0.50722726851851851</c:v>
                </c:pt>
                <c:pt idx="1910">
                  <c:v>0.50722755787037033</c:v>
                </c:pt>
                <c:pt idx="1911">
                  <c:v>0.50722810185185185</c:v>
                </c:pt>
                <c:pt idx="1912">
                  <c:v>0.50722841435185184</c:v>
                </c:pt>
                <c:pt idx="1913">
                  <c:v>0.50722878472222221</c:v>
                </c:pt>
                <c:pt idx="1914">
                  <c:v>0.50722946759259258</c:v>
                </c:pt>
                <c:pt idx="1915">
                  <c:v>0.50723306712962957</c:v>
                </c:pt>
                <c:pt idx="1916">
                  <c:v>0.50723335648148149</c:v>
                </c:pt>
                <c:pt idx="1917">
                  <c:v>0.50723390046296302</c:v>
                </c:pt>
                <c:pt idx="1918">
                  <c:v>0.50723422453703704</c:v>
                </c:pt>
                <c:pt idx="1919">
                  <c:v>0.50723458333333327</c:v>
                </c:pt>
                <c:pt idx="1920">
                  <c:v>0.50723526620370374</c:v>
                </c:pt>
                <c:pt idx="1921">
                  <c:v>0.5072388541666667</c:v>
                </c:pt>
                <c:pt idx="1922">
                  <c:v>0.50723913194444448</c:v>
                </c:pt>
                <c:pt idx="1923">
                  <c:v>0.50723967592592589</c:v>
                </c:pt>
                <c:pt idx="1924">
                  <c:v>0.50724000000000002</c:v>
                </c:pt>
                <c:pt idx="1925">
                  <c:v>0.50724035879629625</c:v>
                </c:pt>
                <c:pt idx="1926">
                  <c:v>0.50724104166666673</c:v>
                </c:pt>
                <c:pt idx="1927">
                  <c:v>0.50724464120370372</c:v>
                </c:pt>
                <c:pt idx="1928">
                  <c:v>0.5072449189814815</c:v>
                </c:pt>
                <c:pt idx="1929">
                  <c:v>0.50724547453703706</c:v>
                </c:pt>
                <c:pt idx="1930">
                  <c:v>0.50724579861111108</c:v>
                </c:pt>
                <c:pt idx="1931">
                  <c:v>0.50724615740740742</c:v>
                </c:pt>
                <c:pt idx="1932">
                  <c:v>0.50724682870370363</c:v>
                </c:pt>
                <c:pt idx="1933">
                  <c:v>0.50725041666666659</c:v>
                </c:pt>
                <c:pt idx="1934">
                  <c:v>0.50725070601851852</c:v>
                </c:pt>
                <c:pt idx="1935">
                  <c:v>0.50725126157407407</c:v>
                </c:pt>
                <c:pt idx="1936">
                  <c:v>0.50725157407407406</c:v>
                </c:pt>
                <c:pt idx="1937">
                  <c:v>0.50725194444444444</c:v>
                </c:pt>
                <c:pt idx="1938">
                  <c:v>0.50725261574074076</c:v>
                </c:pt>
                <c:pt idx="1939">
                  <c:v>0.50725621527777776</c:v>
                </c:pt>
                <c:pt idx="1940">
                  <c:v>0.50725650462962968</c:v>
                </c:pt>
                <c:pt idx="1941">
                  <c:v>0.50725704861111109</c:v>
                </c:pt>
                <c:pt idx="1942">
                  <c:v>0.50725736111111108</c:v>
                </c:pt>
                <c:pt idx="1943">
                  <c:v>0.50725773148148146</c:v>
                </c:pt>
                <c:pt idx="1944">
                  <c:v>0.50725841435185182</c:v>
                </c:pt>
                <c:pt idx="1945">
                  <c:v>0.50726199074074074</c:v>
                </c:pt>
                <c:pt idx="1946">
                  <c:v>0.50726228009259267</c:v>
                </c:pt>
                <c:pt idx="1947">
                  <c:v>0.50726283564814811</c:v>
                </c:pt>
                <c:pt idx="1948">
                  <c:v>0.50726315972222225</c:v>
                </c:pt>
                <c:pt idx="1949">
                  <c:v>0.50726351851851847</c:v>
                </c:pt>
                <c:pt idx="1950">
                  <c:v>0.50726417824074077</c:v>
                </c:pt>
                <c:pt idx="1951">
                  <c:v>0.50726778935185191</c:v>
                </c:pt>
                <c:pt idx="1952">
                  <c:v>0.50726806712962957</c:v>
                </c:pt>
                <c:pt idx="1953">
                  <c:v>0.50726862268518513</c:v>
                </c:pt>
                <c:pt idx="1954">
                  <c:v>0.50726894675925926</c:v>
                </c:pt>
                <c:pt idx="1955">
                  <c:v>0.50726930555555561</c:v>
                </c:pt>
                <c:pt idx="1956">
                  <c:v>0.50726997685185182</c:v>
                </c:pt>
                <c:pt idx="1957">
                  <c:v>0.50727357638888892</c:v>
                </c:pt>
                <c:pt idx="1958">
                  <c:v>0.50727386574074074</c:v>
                </c:pt>
                <c:pt idx="1959">
                  <c:v>0.50727440972222226</c:v>
                </c:pt>
                <c:pt idx="1960">
                  <c:v>0.50727473379629628</c:v>
                </c:pt>
                <c:pt idx="1961">
                  <c:v>0.50727508101851848</c:v>
                </c:pt>
                <c:pt idx="1962">
                  <c:v>0.5072757175925926</c:v>
                </c:pt>
                <c:pt idx="1963">
                  <c:v>0.5072793518518518</c:v>
                </c:pt>
                <c:pt idx="1964">
                  <c:v>0.50727964120370372</c:v>
                </c:pt>
                <c:pt idx="1965">
                  <c:v>0.50728018518518525</c:v>
                </c:pt>
                <c:pt idx="1966">
                  <c:v>0.50728049768518513</c:v>
                </c:pt>
                <c:pt idx="1967">
                  <c:v>0.5072808680555555</c:v>
                </c:pt>
                <c:pt idx="1968">
                  <c:v>0.50728149305555559</c:v>
                </c:pt>
                <c:pt idx="1969">
                  <c:v>0.50728515046296296</c:v>
                </c:pt>
                <c:pt idx="1970">
                  <c:v>0.50728542824074074</c:v>
                </c:pt>
                <c:pt idx="1971">
                  <c:v>0.5072859837962963</c:v>
                </c:pt>
                <c:pt idx="1972">
                  <c:v>0.50728630787037032</c:v>
                </c:pt>
                <c:pt idx="1973">
                  <c:v>0.50728666666666666</c:v>
                </c:pt>
                <c:pt idx="1974">
                  <c:v>0.50728734953703702</c:v>
                </c:pt>
                <c:pt idx="1975">
                  <c:v>0.50729092592592595</c:v>
                </c:pt>
                <c:pt idx="1976">
                  <c:v>0.50729121527777776</c:v>
                </c:pt>
                <c:pt idx="1977">
                  <c:v>0.50729175925925929</c:v>
                </c:pt>
                <c:pt idx="1978">
                  <c:v>0.50729208333333331</c:v>
                </c:pt>
                <c:pt idx="1979">
                  <c:v>0.50729245370370368</c:v>
                </c:pt>
                <c:pt idx="1980">
                  <c:v>0.50729313657407404</c:v>
                </c:pt>
                <c:pt idx="1981">
                  <c:v>0.50729671296296297</c:v>
                </c:pt>
                <c:pt idx="1982">
                  <c:v>0.50729700231481478</c:v>
                </c:pt>
                <c:pt idx="1983">
                  <c:v>0.50729754629629631</c:v>
                </c:pt>
                <c:pt idx="1984">
                  <c:v>0.5072978587962963</c:v>
                </c:pt>
                <c:pt idx="1985">
                  <c:v>0.50729822916666667</c:v>
                </c:pt>
                <c:pt idx="1986">
                  <c:v>0.50729888888888885</c:v>
                </c:pt>
                <c:pt idx="1987">
                  <c:v>0.50730249999999999</c:v>
                </c:pt>
                <c:pt idx="1988">
                  <c:v>0.50730278935185191</c:v>
                </c:pt>
                <c:pt idx="1989">
                  <c:v>0.50730334490740747</c:v>
                </c:pt>
                <c:pt idx="1990">
                  <c:v>0.50730366898148149</c:v>
                </c:pt>
                <c:pt idx="1991">
                  <c:v>0.50730402777777772</c:v>
                </c:pt>
                <c:pt idx="1992">
                  <c:v>0.50730471064814819</c:v>
                </c:pt>
                <c:pt idx="1993">
                  <c:v>0.50730828703703701</c:v>
                </c:pt>
                <c:pt idx="1994">
                  <c:v>0.50730857638888882</c:v>
                </c:pt>
                <c:pt idx="1995">
                  <c:v>0.50730912037037035</c:v>
                </c:pt>
                <c:pt idx="1996">
                  <c:v>0.50730943287037034</c:v>
                </c:pt>
                <c:pt idx="1997">
                  <c:v>0.50730980324074071</c:v>
                </c:pt>
                <c:pt idx="1998">
                  <c:v>0.50731046296296289</c:v>
                </c:pt>
                <c:pt idx="1999">
                  <c:v>0.50731407407407414</c:v>
                </c:pt>
                <c:pt idx="2000">
                  <c:v>0.50731436342592595</c:v>
                </c:pt>
                <c:pt idx="2001">
                  <c:v>0.50731491898148151</c:v>
                </c:pt>
                <c:pt idx="2002">
                  <c:v>0.50731524305555553</c:v>
                </c:pt>
                <c:pt idx="2003">
                  <c:v>0.50731560185185187</c:v>
                </c:pt>
                <c:pt idx="2004">
                  <c:v>0.50731625000000002</c:v>
                </c:pt>
                <c:pt idx="2005">
                  <c:v>0.50731987268518519</c:v>
                </c:pt>
                <c:pt idx="2006">
                  <c:v>0.507320162037037</c:v>
                </c:pt>
                <c:pt idx="2007">
                  <c:v>0.50732070601851853</c:v>
                </c:pt>
                <c:pt idx="2008">
                  <c:v>0.50732101851851852</c:v>
                </c:pt>
                <c:pt idx="2009">
                  <c:v>0.50732138888888889</c:v>
                </c:pt>
                <c:pt idx="2010">
                  <c:v>0.50732204861111108</c:v>
                </c:pt>
                <c:pt idx="2011">
                  <c:v>0.50732564814814818</c:v>
                </c:pt>
                <c:pt idx="2012">
                  <c:v>0.50732593749999999</c:v>
                </c:pt>
                <c:pt idx="2013">
                  <c:v>0.50732648148148152</c:v>
                </c:pt>
                <c:pt idx="2014">
                  <c:v>0.50732680555555554</c:v>
                </c:pt>
                <c:pt idx="2015">
                  <c:v>0.50732716435185188</c:v>
                </c:pt>
                <c:pt idx="2016">
                  <c:v>0.50732782407407406</c:v>
                </c:pt>
                <c:pt idx="2017">
                  <c:v>0.5073314351851852</c:v>
                </c:pt>
                <c:pt idx="2018">
                  <c:v>0.50733172453703701</c:v>
                </c:pt>
                <c:pt idx="2019">
                  <c:v>0.50733226851851854</c:v>
                </c:pt>
                <c:pt idx="2020">
                  <c:v>0.5073326041666667</c:v>
                </c:pt>
                <c:pt idx="2021">
                  <c:v>0.5073329513888889</c:v>
                </c:pt>
                <c:pt idx="2022">
                  <c:v>0.50733362268518511</c:v>
                </c:pt>
                <c:pt idx="2023">
                  <c:v>0.50733723379629636</c:v>
                </c:pt>
                <c:pt idx="2024">
                  <c:v>0.50733752314814817</c:v>
                </c:pt>
                <c:pt idx="2025">
                  <c:v>0.50733806712962959</c:v>
                </c:pt>
                <c:pt idx="2026">
                  <c:v>0.50733837962962969</c:v>
                </c:pt>
                <c:pt idx="2027">
                  <c:v>0.50733875000000006</c:v>
                </c:pt>
                <c:pt idx="2028">
                  <c:v>0.50733943287037031</c:v>
                </c:pt>
                <c:pt idx="2029">
                  <c:v>0.50734302083333327</c:v>
                </c:pt>
                <c:pt idx="2030">
                  <c:v>0.50734331018518519</c:v>
                </c:pt>
                <c:pt idx="2031">
                  <c:v>0.50734385416666672</c:v>
                </c:pt>
                <c:pt idx="2032">
                  <c:v>0.50734417824074074</c:v>
                </c:pt>
                <c:pt idx="2033">
                  <c:v>0.50734454861111111</c:v>
                </c:pt>
                <c:pt idx="2034">
                  <c:v>0.50734523148148147</c:v>
                </c:pt>
                <c:pt idx="2035">
                  <c:v>0.50734879629629626</c:v>
                </c:pt>
                <c:pt idx="2036">
                  <c:v>0.50734908564814818</c:v>
                </c:pt>
                <c:pt idx="2037">
                  <c:v>0.50734962962962959</c:v>
                </c:pt>
                <c:pt idx="2038">
                  <c:v>0.50734996527777776</c:v>
                </c:pt>
                <c:pt idx="2039">
                  <c:v>0.5073503240740741</c:v>
                </c:pt>
                <c:pt idx="2040">
                  <c:v>0.50735098379629628</c:v>
                </c:pt>
                <c:pt idx="2041">
                  <c:v>0.50735458333333339</c:v>
                </c:pt>
                <c:pt idx="2042">
                  <c:v>0.5073548726851852</c:v>
                </c:pt>
                <c:pt idx="2043">
                  <c:v>0.50735541666666661</c:v>
                </c:pt>
                <c:pt idx="2044">
                  <c:v>0.50735574074074075</c:v>
                </c:pt>
                <c:pt idx="2045">
                  <c:v>0.50735609953703709</c:v>
                </c:pt>
                <c:pt idx="2046">
                  <c:v>0.5073567708333333</c:v>
                </c:pt>
                <c:pt idx="2047">
                  <c:v>0.50736037037037041</c:v>
                </c:pt>
                <c:pt idx="2048">
                  <c:v>0.50736065972222222</c:v>
                </c:pt>
                <c:pt idx="2049">
                  <c:v>0.50736121527777778</c:v>
                </c:pt>
                <c:pt idx="2050">
                  <c:v>0.50736153935185191</c:v>
                </c:pt>
                <c:pt idx="2051">
                  <c:v>0.50736188657407411</c:v>
                </c:pt>
                <c:pt idx="2052">
                  <c:v>0.50736255787037032</c:v>
                </c:pt>
                <c:pt idx="2053">
                  <c:v>0.50736615740740743</c:v>
                </c:pt>
                <c:pt idx="2054">
                  <c:v>0.50736643518518521</c:v>
                </c:pt>
                <c:pt idx="2055">
                  <c:v>0.50736699074074076</c:v>
                </c:pt>
                <c:pt idx="2056">
                  <c:v>0.50736730324074075</c:v>
                </c:pt>
                <c:pt idx="2057">
                  <c:v>0.50736767361111113</c:v>
                </c:pt>
                <c:pt idx="2058">
                  <c:v>0.50736835648148149</c:v>
                </c:pt>
                <c:pt idx="2059">
                  <c:v>0.50737195601851848</c:v>
                </c:pt>
                <c:pt idx="2060">
                  <c:v>0.5073722453703704</c:v>
                </c:pt>
                <c:pt idx="2061">
                  <c:v>0.50737278935185182</c:v>
                </c:pt>
                <c:pt idx="2062">
                  <c:v>0.5073731018518518</c:v>
                </c:pt>
                <c:pt idx="2063">
                  <c:v>0.50737346064814814</c:v>
                </c:pt>
                <c:pt idx="2064">
                  <c:v>0.50737414351851851</c:v>
                </c:pt>
                <c:pt idx="2065">
                  <c:v>0.50737774305555561</c:v>
                </c:pt>
                <c:pt idx="2066">
                  <c:v>0.50737803240740742</c:v>
                </c:pt>
                <c:pt idx="2067">
                  <c:v>0.5073785648148148</c:v>
                </c:pt>
                <c:pt idx="2068">
                  <c:v>0.50737890046296297</c:v>
                </c:pt>
                <c:pt idx="2069">
                  <c:v>0.50737925925925931</c:v>
                </c:pt>
                <c:pt idx="2070">
                  <c:v>0.50737994212962956</c:v>
                </c:pt>
                <c:pt idx="2071">
                  <c:v>0.50738353009259263</c:v>
                </c:pt>
                <c:pt idx="2072">
                  <c:v>0.50738381944444444</c:v>
                </c:pt>
                <c:pt idx="2073">
                  <c:v>0.50738436342592597</c:v>
                </c:pt>
                <c:pt idx="2074">
                  <c:v>0.50738467592592595</c:v>
                </c:pt>
                <c:pt idx="2075">
                  <c:v>0.50738504629629633</c:v>
                </c:pt>
                <c:pt idx="2076">
                  <c:v>0.50738571759259254</c:v>
                </c:pt>
                <c:pt idx="2077">
                  <c:v>0.5073893055555555</c:v>
                </c:pt>
                <c:pt idx="2078">
                  <c:v>0.50738959490740743</c:v>
                </c:pt>
                <c:pt idx="2079">
                  <c:v>0.50739013888888895</c:v>
                </c:pt>
                <c:pt idx="2080">
                  <c:v>0.50739047453703701</c:v>
                </c:pt>
                <c:pt idx="2081">
                  <c:v>0.5073908217592592</c:v>
                </c:pt>
                <c:pt idx="2082">
                  <c:v>0.50739150462962967</c:v>
                </c:pt>
                <c:pt idx="2083">
                  <c:v>0.50739509259259263</c:v>
                </c:pt>
                <c:pt idx="2084">
                  <c:v>0.50739538194444445</c:v>
                </c:pt>
                <c:pt idx="2085">
                  <c:v>0.50739592592592586</c:v>
                </c:pt>
                <c:pt idx="2086">
                  <c:v>0.50739624999999999</c:v>
                </c:pt>
                <c:pt idx="2087">
                  <c:v>0.50739662037037037</c:v>
                </c:pt>
                <c:pt idx="2088">
                  <c:v>0.50739730324074073</c:v>
                </c:pt>
                <c:pt idx="2089">
                  <c:v>0.50740087962962965</c:v>
                </c:pt>
                <c:pt idx="2090">
                  <c:v>0.50740116898148147</c:v>
                </c:pt>
                <c:pt idx="2091">
                  <c:v>0.50740171296296299</c:v>
                </c:pt>
                <c:pt idx="2092">
                  <c:v>0.50740202546296298</c:v>
                </c:pt>
                <c:pt idx="2093">
                  <c:v>0.50740238425925932</c:v>
                </c:pt>
                <c:pt idx="2094">
                  <c:v>0.50740305555555554</c:v>
                </c:pt>
                <c:pt idx="2095">
                  <c:v>0.50740666666666667</c:v>
                </c:pt>
                <c:pt idx="2096">
                  <c:v>0.50740695601851848</c:v>
                </c:pt>
                <c:pt idx="2097">
                  <c:v>0.50740750000000001</c:v>
                </c:pt>
                <c:pt idx="2098">
                  <c:v>0.50740782407407414</c:v>
                </c:pt>
                <c:pt idx="2099">
                  <c:v>0.50740819444444452</c:v>
                </c:pt>
                <c:pt idx="2100">
                  <c:v>0.50740887731481477</c:v>
                </c:pt>
                <c:pt idx="2101">
                  <c:v>0.50741246527777772</c:v>
                </c:pt>
                <c:pt idx="2102">
                  <c:v>0.50741275462962965</c:v>
                </c:pt>
                <c:pt idx="2103">
                  <c:v>0.50741329861111117</c:v>
                </c:pt>
                <c:pt idx="2104">
                  <c:v>0.50741361111111105</c:v>
                </c:pt>
                <c:pt idx="2105">
                  <c:v>0.50741398148148142</c:v>
                </c:pt>
                <c:pt idx="2106">
                  <c:v>0.5074146643518519</c:v>
                </c:pt>
                <c:pt idx="2107">
                  <c:v>0.50741824074074071</c:v>
                </c:pt>
                <c:pt idx="2108">
                  <c:v>0.50741853009259252</c:v>
                </c:pt>
                <c:pt idx="2109">
                  <c:v>0.50741907407407405</c:v>
                </c:pt>
                <c:pt idx="2110">
                  <c:v>0.50741940972222221</c:v>
                </c:pt>
                <c:pt idx="2111">
                  <c:v>0.50741976851851855</c:v>
                </c:pt>
                <c:pt idx="2112">
                  <c:v>0.50742042824074074</c:v>
                </c:pt>
                <c:pt idx="2113">
                  <c:v>0.50742402777777784</c:v>
                </c:pt>
                <c:pt idx="2114">
                  <c:v>0.50742431712962965</c:v>
                </c:pt>
                <c:pt idx="2115">
                  <c:v>0.50742486111111107</c:v>
                </c:pt>
                <c:pt idx="2116">
                  <c:v>0.5074251851851852</c:v>
                </c:pt>
                <c:pt idx="2117">
                  <c:v>0.50742554398148154</c:v>
                </c:pt>
                <c:pt idx="2118">
                  <c:v>0.50742623842592594</c:v>
                </c:pt>
                <c:pt idx="2119">
                  <c:v>0.50742982638888889</c:v>
                </c:pt>
                <c:pt idx="2120">
                  <c:v>0.50743010416666667</c:v>
                </c:pt>
                <c:pt idx="2121">
                  <c:v>0.50743065972222223</c:v>
                </c:pt>
                <c:pt idx="2122">
                  <c:v>0.50743098379629636</c:v>
                </c:pt>
                <c:pt idx="2123">
                  <c:v>0.50743133101851845</c:v>
                </c:pt>
                <c:pt idx="2124">
                  <c:v>0.50743201388888892</c:v>
                </c:pt>
                <c:pt idx="2125">
                  <c:v>0.50743561342592591</c:v>
                </c:pt>
                <c:pt idx="2126">
                  <c:v>0.50743589120370369</c:v>
                </c:pt>
                <c:pt idx="2127">
                  <c:v>0.50743644675925925</c:v>
                </c:pt>
                <c:pt idx="2128">
                  <c:v>0.50743677083333327</c:v>
                </c:pt>
                <c:pt idx="2129">
                  <c:v>0.50743712962962961</c:v>
                </c:pt>
                <c:pt idx="2130">
                  <c:v>0.50743781249999997</c:v>
                </c:pt>
                <c:pt idx="2131">
                  <c:v>0.50744140046296293</c:v>
                </c:pt>
                <c:pt idx="2132">
                  <c:v>0.50744168981481474</c:v>
                </c:pt>
                <c:pt idx="2133">
                  <c:v>0.50744223379629627</c:v>
                </c:pt>
                <c:pt idx="2134">
                  <c:v>0.50744254629629626</c:v>
                </c:pt>
                <c:pt idx="2135">
                  <c:v>0.5074429050925926</c:v>
                </c:pt>
                <c:pt idx="2136">
                  <c:v>0.5074435995370371</c:v>
                </c:pt>
                <c:pt idx="2137">
                  <c:v>0.50744717592592592</c:v>
                </c:pt>
                <c:pt idx="2138">
                  <c:v>0.50744746527777773</c:v>
                </c:pt>
                <c:pt idx="2139">
                  <c:v>0.50744800925925926</c:v>
                </c:pt>
                <c:pt idx="2140">
                  <c:v>0.50744834490740742</c:v>
                </c:pt>
                <c:pt idx="2141">
                  <c:v>0.50744870370370376</c:v>
                </c:pt>
                <c:pt idx="2142">
                  <c:v>0.50744938657407401</c:v>
                </c:pt>
                <c:pt idx="2143">
                  <c:v>0.50745297453703697</c:v>
                </c:pt>
                <c:pt idx="2144">
                  <c:v>0.50745326388888889</c:v>
                </c:pt>
                <c:pt idx="2145">
                  <c:v>0.50745380787037042</c:v>
                </c:pt>
                <c:pt idx="2146">
                  <c:v>0.5074541203703703</c:v>
                </c:pt>
                <c:pt idx="2147">
                  <c:v>0.50745449074074067</c:v>
                </c:pt>
                <c:pt idx="2148">
                  <c:v>0.50745517361111114</c:v>
                </c:pt>
                <c:pt idx="2149">
                  <c:v>0.50745874999999996</c:v>
                </c:pt>
                <c:pt idx="2150">
                  <c:v>0.50745903935185188</c:v>
                </c:pt>
                <c:pt idx="2151">
                  <c:v>0.5074595833333333</c:v>
                </c:pt>
                <c:pt idx="2152">
                  <c:v>0.50745991898148146</c:v>
                </c:pt>
                <c:pt idx="2153">
                  <c:v>0.50746026620370366</c:v>
                </c:pt>
                <c:pt idx="2154">
                  <c:v>0.50746094907407413</c:v>
                </c:pt>
                <c:pt idx="2155">
                  <c:v>0.50746454861111112</c:v>
                </c:pt>
                <c:pt idx="2156">
                  <c:v>0.50746483796296293</c:v>
                </c:pt>
                <c:pt idx="2157">
                  <c:v>0.50746538194444446</c:v>
                </c:pt>
                <c:pt idx="2158">
                  <c:v>0.50746569444444445</c:v>
                </c:pt>
                <c:pt idx="2159">
                  <c:v>0.50746605324074079</c:v>
                </c:pt>
                <c:pt idx="2160">
                  <c:v>0.50746673611111104</c:v>
                </c:pt>
                <c:pt idx="2161">
                  <c:v>0.50747033564814814</c:v>
                </c:pt>
                <c:pt idx="2162">
                  <c:v>0.50747062499999995</c:v>
                </c:pt>
                <c:pt idx="2163">
                  <c:v>0.50747116898148148</c:v>
                </c:pt>
                <c:pt idx="2164">
                  <c:v>0.50747150462962964</c:v>
                </c:pt>
                <c:pt idx="2165">
                  <c:v>0.50747185185185184</c:v>
                </c:pt>
                <c:pt idx="2166">
                  <c:v>0.50747254629629623</c:v>
                </c:pt>
                <c:pt idx="2167">
                  <c:v>0.50747611111111113</c:v>
                </c:pt>
                <c:pt idx="2168">
                  <c:v>0.50747640046296294</c:v>
                </c:pt>
                <c:pt idx="2169">
                  <c:v>0.50747694444444447</c:v>
                </c:pt>
                <c:pt idx="2170">
                  <c:v>0.50747725694444445</c:v>
                </c:pt>
                <c:pt idx="2171">
                  <c:v>0.50747761574074068</c:v>
                </c:pt>
                <c:pt idx="2172">
                  <c:v>0.50747829861111116</c:v>
                </c:pt>
                <c:pt idx="2173">
                  <c:v>0.50748189814814815</c:v>
                </c:pt>
                <c:pt idx="2174">
                  <c:v>0.5074821990740741</c:v>
                </c:pt>
                <c:pt idx="2175">
                  <c:v>0.50748274305555563</c:v>
                </c:pt>
                <c:pt idx="2176">
                  <c:v>0.50748305555555551</c:v>
                </c:pt>
                <c:pt idx="2177">
                  <c:v>0.50748342592592588</c:v>
                </c:pt>
                <c:pt idx="2178">
                  <c:v>0.50748409722222221</c:v>
                </c:pt>
                <c:pt idx="2179">
                  <c:v>0.50748768518518517</c:v>
                </c:pt>
                <c:pt idx="2180">
                  <c:v>0.50748797453703698</c:v>
                </c:pt>
                <c:pt idx="2181">
                  <c:v>0.50748851851851851</c:v>
                </c:pt>
                <c:pt idx="2182">
                  <c:v>0.50748884259259264</c:v>
                </c:pt>
                <c:pt idx="2183">
                  <c:v>0.50748920138888887</c:v>
                </c:pt>
                <c:pt idx="2184">
                  <c:v>0.50748988425925923</c:v>
                </c:pt>
                <c:pt idx="2185">
                  <c:v>0.50749348379629633</c:v>
                </c:pt>
                <c:pt idx="2186">
                  <c:v>0.50749377314814814</c:v>
                </c:pt>
                <c:pt idx="2187">
                  <c:v>0.50749431712962967</c:v>
                </c:pt>
                <c:pt idx="2188">
                  <c:v>0.50749462962962966</c:v>
                </c:pt>
                <c:pt idx="2189">
                  <c:v>0.507494988425926</c:v>
                </c:pt>
                <c:pt idx="2190">
                  <c:v>0.50749568287037039</c:v>
                </c:pt>
                <c:pt idx="2191">
                  <c:v>0.50749927083333335</c:v>
                </c:pt>
                <c:pt idx="2192">
                  <c:v>0.50749956018518516</c:v>
                </c:pt>
                <c:pt idx="2193">
                  <c:v>0.50750010416666669</c:v>
                </c:pt>
                <c:pt idx="2194">
                  <c:v>0.50750041666666668</c:v>
                </c:pt>
                <c:pt idx="2195">
                  <c:v>0.50750077546296291</c:v>
                </c:pt>
                <c:pt idx="2196">
                  <c:v>0.50750145833333338</c:v>
                </c:pt>
                <c:pt idx="2197">
                  <c:v>0.50750505787037037</c:v>
                </c:pt>
                <c:pt idx="2198">
                  <c:v>0.50750534722222229</c:v>
                </c:pt>
                <c:pt idx="2199">
                  <c:v>0.50750587962962956</c:v>
                </c:pt>
                <c:pt idx="2200">
                  <c:v>0.5075062037037037</c:v>
                </c:pt>
                <c:pt idx="2201">
                  <c:v>0.50750657407407407</c:v>
                </c:pt>
                <c:pt idx="2202">
                  <c:v>0.50750725694444443</c:v>
                </c:pt>
                <c:pt idx="2203">
                  <c:v>0.50751084490740739</c:v>
                </c:pt>
                <c:pt idx="2204">
                  <c:v>0.5075111342592592</c:v>
                </c:pt>
                <c:pt idx="2205">
                  <c:v>0.50751167824074073</c:v>
                </c:pt>
                <c:pt idx="2206">
                  <c:v>0.50751199074074071</c:v>
                </c:pt>
                <c:pt idx="2207">
                  <c:v>0.50751236111111109</c:v>
                </c:pt>
                <c:pt idx="2208">
                  <c:v>0.50751303240740742</c:v>
                </c:pt>
                <c:pt idx="2209">
                  <c:v>0.50751662037037037</c:v>
                </c:pt>
                <c:pt idx="2210">
                  <c:v>0.50751690972222219</c:v>
                </c:pt>
                <c:pt idx="2211">
                  <c:v>0.50751745370370371</c:v>
                </c:pt>
                <c:pt idx="2212">
                  <c:v>0.50751777777777785</c:v>
                </c:pt>
                <c:pt idx="2213">
                  <c:v>0.50751813657407407</c:v>
                </c:pt>
                <c:pt idx="2214">
                  <c:v>0.50751883101851847</c:v>
                </c:pt>
                <c:pt idx="2215">
                  <c:v>0.50752240740740739</c:v>
                </c:pt>
                <c:pt idx="2216">
                  <c:v>0.50752269675925932</c:v>
                </c:pt>
                <c:pt idx="2217">
                  <c:v>0.50752324074074073</c:v>
                </c:pt>
                <c:pt idx="2218">
                  <c:v>0.50752355324074072</c:v>
                </c:pt>
                <c:pt idx="2219">
                  <c:v>0.50752392361111109</c:v>
                </c:pt>
                <c:pt idx="2220">
                  <c:v>0.50752460648148146</c:v>
                </c:pt>
                <c:pt idx="2221">
                  <c:v>0.50752819444444441</c:v>
                </c:pt>
                <c:pt idx="2222">
                  <c:v>0.50752848379629623</c:v>
                </c:pt>
                <c:pt idx="2223">
                  <c:v>0.50752903935185179</c:v>
                </c:pt>
                <c:pt idx="2224">
                  <c:v>0.50752935185185188</c:v>
                </c:pt>
                <c:pt idx="2225">
                  <c:v>0.50752971064814811</c:v>
                </c:pt>
                <c:pt idx="2226">
                  <c:v>0.50753040509259262</c:v>
                </c:pt>
                <c:pt idx="2227">
                  <c:v>0.50753398148148154</c:v>
                </c:pt>
                <c:pt idx="2228">
                  <c:v>0.50753425925925921</c:v>
                </c:pt>
                <c:pt idx="2229">
                  <c:v>0.50753480324074074</c:v>
                </c:pt>
                <c:pt idx="2230">
                  <c:v>0.50753512731481487</c:v>
                </c:pt>
                <c:pt idx="2231">
                  <c:v>0.50753549768518524</c:v>
                </c:pt>
                <c:pt idx="2232">
                  <c:v>0.50753618055555549</c:v>
                </c:pt>
                <c:pt idx="2233">
                  <c:v>0.5075397800925926</c:v>
                </c:pt>
                <c:pt idx="2234">
                  <c:v>0.50754006944444441</c:v>
                </c:pt>
                <c:pt idx="2235">
                  <c:v>0.50754061342592593</c:v>
                </c:pt>
                <c:pt idx="2236">
                  <c:v>0.50754093750000007</c:v>
                </c:pt>
                <c:pt idx="2237">
                  <c:v>0.50754130787037044</c:v>
                </c:pt>
                <c:pt idx="2238">
                  <c:v>0.50754199074074069</c:v>
                </c:pt>
                <c:pt idx="2239">
                  <c:v>0.50754555555555558</c:v>
                </c:pt>
                <c:pt idx="2240">
                  <c:v>0.5075458449074074</c:v>
                </c:pt>
                <c:pt idx="2241">
                  <c:v>0.50754638888888892</c:v>
                </c:pt>
                <c:pt idx="2242">
                  <c:v>0.50754671296296294</c:v>
                </c:pt>
                <c:pt idx="2243">
                  <c:v>0.50754708333333332</c:v>
                </c:pt>
                <c:pt idx="2244">
                  <c:v>0.50754775462962964</c:v>
                </c:pt>
                <c:pt idx="2245">
                  <c:v>0.50755135416666664</c:v>
                </c:pt>
                <c:pt idx="2246">
                  <c:v>0.50755163194444441</c:v>
                </c:pt>
                <c:pt idx="2247">
                  <c:v>0.50755217592592594</c:v>
                </c:pt>
                <c:pt idx="2248">
                  <c:v>0.50755249999999996</c:v>
                </c:pt>
                <c:pt idx="2249">
                  <c:v>0.50755287037037033</c:v>
                </c:pt>
                <c:pt idx="2250">
                  <c:v>0.50755354166666666</c:v>
                </c:pt>
                <c:pt idx="2251">
                  <c:v>0.50755712962962962</c:v>
                </c:pt>
                <c:pt idx="2252">
                  <c:v>0.50755741898148143</c:v>
                </c:pt>
                <c:pt idx="2253">
                  <c:v>0.50755797453703699</c:v>
                </c:pt>
                <c:pt idx="2254">
                  <c:v>0.50755829861111112</c:v>
                </c:pt>
                <c:pt idx="2255">
                  <c:v>0.50755864583333332</c:v>
                </c:pt>
                <c:pt idx="2256">
                  <c:v>0.50755931712962965</c:v>
                </c:pt>
                <c:pt idx="2257">
                  <c:v>0.50756292824074067</c:v>
                </c:pt>
                <c:pt idx="2258">
                  <c:v>0.5075632175925926</c:v>
                </c:pt>
                <c:pt idx="2259">
                  <c:v>0.50756376157407412</c:v>
                </c:pt>
                <c:pt idx="2260">
                  <c:v>0.507564074074074</c:v>
                </c:pt>
                <c:pt idx="2261">
                  <c:v>0.50756443287037034</c:v>
                </c:pt>
                <c:pt idx="2262">
                  <c:v>0.5075651157407407</c:v>
                </c:pt>
                <c:pt idx="2263">
                  <c:v>0.5075687152777778</c:v>
                </c:pt>
                <c:pt idx="2264">
                  <c:v>0.50756899305555558</c:v>
                </c:pt>
                <c:pt idx="2265">
                  <c:v>0.50756953703703711</c:v>
                </c:pt>
                <c:pt idx="2266">
                  <c:v>0.50756987268518516</c:v>
                </c:pt>
                <c:pt idx="2267">
                  <c:v>0.50757021990740736</c:v>
                </c:pt>
                <c:pt idx="2268">
                  <c:v>0.50757090277777783</c:v>
                </c:pt>
                <c:pt idx="2269">
                  <c:v>0.50757449074074079</c:v>
                </c:pt>
                <c:pt idx="2270">
                  <c:v>0.5075747800925926</c:v>
                </c:pt>
                <c:pt idx="2271">
                  <c:v>0.50757532407407402</c:v>
                </c:pt>
                <c:pt idx="2272">
                  <c:v>0.50757565972222218</c:v>
                </c:pt>
                <c:pt idx="2273">
                  <c:v>0.50757600694444449</c:v>
                </c:pt>
                <c:pt idx="2274">
                  <c:v>0.50757670138888888</c:v>
                </c:pt>
                <c:pt idx="2275">
                  <c:v>0.50758028935185184</c:v>
                </c:pt>
                <c:pt idx="2276">
                  <c:v>0.50758057870370366</c:v>
                </c:pt>
                <c:pt idx="2277">
                  <c:v>0.50758112268518518</c:v>
                </c:pt>
                <c:pt idx="2278">
                  <c:v>0.50758145833333335</c:v>
                </c:pt>
                <c:pt idx="2279">
                  <c:v>0.50758180555555554</c:v>
                </c:pt>
                <c:pt idx="2280">
                  <c:v>0.5075824884259259</c:v>
                </c:pt>
                <c:pt idx="2281">
                  <c:v>0.50758607638888886</c:v>
                </c:pt>
                <c:pt idx="2282">
                  <c:v>0.50758635416666664</c:v>
                </c:pt>
                <c:pt idx="2283">
                  <c:v>0.5075869097222222</c:v>
                </c:pt>
                <c:pt idx="2284">
                  <c:v>0.50758722222222219</c:v>
                </c:pt>
                <c:pt idx="2285">
                  <c:v>0.50758758101851853</c:v>
                </c:pt>
                <c:pt idx="2286">
                  <c:v>0.50758826388888889</c:v>
                </c:pt>
                <c:pt idx="2287">
                  <c:v>0.50759185185185185</c:v>
                </c:pt>
                <c:pt idx="2288">
                  <c:v>0.50759214120370377</c:v>
                </c:pt>
                <c:pt idx="2289">
                  <c:v>0.50759267361111104</c:v>
                </c:pt>
                <c:pt idx="2290">
                  <c:v>0.50759299768518518</c:v>
                </c:pt>
                <c:pt idx="2291">
                  <c:v>0.50759336805555555</c:v>
                </c:pt>
                <c:pt idx="2292">
                  <c:v>0.50759405092592591</c:v>
                </c:pt>
                <c:pt idx="2293">
                  <c:v>0.50759763888888887</c:v>
                </c:pt>
                <c:pt idx="2294">
                  <c:v>0.50759792824074068</c:v>
                </c:pt>
                <c:pt idx="2295">
                  <c:v>0.50759847222222221</c:v>
                </c:pt>
                <c:pt idx="2296">
                  <c:v>0.50759880787037037</c:v>
                </c:pt>
                <c:pt idx="2297">
                  <c:v>0.50759917824074074</c:v>
                </c:pt>
                <c:pt idx="2298">
                  <c:v>0.50759987268518525</c:v>
                </c:pt>
                <c:pt idx="2299">
                  <c:v>0.50760343750000003</c:v>
                </c:pt>
                <c:pt idx="2300">
                  <c:v>0.50760372685185184</c:v>
                </c:pt>
                <c:pt idx="2301">
                  <c:v>0.50760425925925923</c:v>
                </c:pt>
                <c:pt idx="2302">
                  <c:v>0.50760458333333336</c:v>
                </c:pt>
                <c:pt idx="2303">
                  <c:v>0.5076049421296297</c:v>
                </c:pt>
                <c:pt idx="2304">
                  <c:v>0.50760562499999995</c:v>
                </c:pt>
                <c:pt idx="2305">
                  <c:v>0.50760922453703705</c:v>
                </c:pt>
                <c:pt idx="2306">
                  <c:v>0.50760951388888886</c:v>
                </c:pt>
                <c:pt idx="2307">
                  <c:v>0.50761005787037039</c:v>
                </c:pt>
                <c:pt idx="2308">
                  <c:v>0.50761038194444441</c:v>
                </c:pt>
                <c:pt idx="2309">
                  <c:v>0.50761074074074075</c:v>
                </c:pt>
                <c:pt idx="2310">
                  <c:v>0.50761143518518514</c:v>
                </c:pt>
                <c:pt idx="2311">
                  <c:v>0.50761500000000004</c:v>
                </c:pt>
                <c:pt idx="2312">
                  <c:v>0.50761528935185185</c:v>
                </c:pt>
                <c:pt idx="2313">
                  <c:v>0.50761583333333327</c:v>
                </c:pt>
                <c:pt idx="2314">
                  <c:v>0.50761614583333337</c:v>
                </c:pt>
                <c:pt idx="2315">
                  <c:v>0.50761650462962959</c:v>
                </c:pt>
                <c:pt idx="2316">
                  <c:v>0.50761717592592592</c:v>
                </c:pt>
                <c:pt idx="2317">
                  <c:v>0.50762078703703706</c:v>
                </c:pt>
                <c:pt idx="2318">
                  <c:v>0.50762107638888887</c:v>
                </c:pt>
                <c:pt idx="2319">
                  <c:v>0.5076216203703704</c:v>
                </c:pt>
                <c:pt idx="2320">
                  <c:v>0.50762193287037038</c:v>
                </c:pt>
                <c:pt idx="2321">
                  <c:v>0.50762229166666673</c:v>
                </c:pt>
                <c:pt idx="2322">
                  <c:v>0.50762296296296294</c:v>
                </c:pt>
                <c:pt idx="2323">
                  <c:v>0.50762658564814822</c:v>
                </c:pt>
                <c:pt idx="2324">
                  <c:v>0.50762687500000003</c:v>
                </c:pt>
                <c:pt idx="2325">
                  <c:v>0.50762741898148145</c:v>
                </c:pt>
                <c:pt idx="2326">
                  <c:v>0.50762774305555558</c:v>
                </c:pt>
                <c:pt idx="2327">
                  <c:v>0.50762810185185192</c:v>
                </c:pt>
                <c:pt idx="2328">
                  <c:v>0.50762876157407411</c:v>
                </c:pt>
                <c:pt idx="2329">
                  <c:v>0.50763237268518513</c:v>
                </c:pt>
                <c:pt idx="2330">
                  <c:v>0.50763265046296302</c:v>
                </c:pt>
                <c:pt idx="2331">
                  <c:v>0.50763319444444444</c:v>
                </c:pt>
                <c:pt idx="2332">
                  <c:v>0.50763351851851846</c:v>
                </c:pt>
                <c:pt idx="2333">
                  <c:v>0.5076338773148148</c:v>
                </c:pt>
                <c:pt idx="2334">
                  <c:v>0.50763452546296295</c:v>
                </c:pt>
                <c:pt idx="2335">
                  <c:v>0.50763814814814812</c:v>
                </c:pt>
                <c:pt idx="2336">
                  <c:v>0.50763843749999993</c:v>
                </c:pt>
                <c:pt idx="2337">
                  <c:v>0.50763898148148145</c:v>
                </c:pt>
                <c:pt idx="2338">
                  <c:v>0.50763930555555559</c:v>
                </c:pt>
                <c:pt idx="2339">
                  <c:v>0.50763967592592596</c:v>
                </c:pt>
                <c:pt idx="2340">
                  <c:v>0.50764034722222229</c:v>
                </c:pt>
                <c:pt idx="2341">
                  <c:v>0.50764393518518525</c:v>
                </c:pt>
                <c:pt idx="2342">
                  <c:v>0.50764421296296292</c:v>
                </c:pt>
                <c:pt idx="2343">
                  <c:v>0.50764476851851847</c:v>
                </c:pt>
                <c:pt idx="2344">
                  <c:v>0.50764508101851857</c:v>
                </c:pt>
                <c:pt idx="2345">
                  <c:v>0.5076454398148148</c:v>
                </c:pt>
                <c:pt idx="2346">
                  <c:v>0.50764611111111113</c:v>
                </c:pt>
                <c:pt idx="2347">
                  <c:v>0.50764972222222216</c:v>
                </c:pt>
                <c:pt idx="2348">
                  <c:v>0.50765001157407408</c:v>
                </c:pt>
                <c:pt idx="2349">
                  <c:v>0.5076505555555556</c:v>
                </c:pt>
                <c:pt idx="2350">
                  <c:v>0.50765087962962963</c:v>
                </c:pt>
                <c:pt idx="2351">
                  <c:v>0.50765125</c:v>
                </c:pt>
                <c:pt idx="2352">
                  <c:v>0.50765190972222218</c:v>
                </c:pt>
                <c:pt idx="2353">
                  <c:v>0.50765552083333332</c:v>
                </c:pt>
                <c:pt idx="2354">
                  <c:v>0.5076557986111111</c:v>
                </c:pt>
                <c:pt idx="2355">
                  <c:v>0.50765635416666666</c:v>
                </c:pt>
                <c:pt idx="2356">
                  <c:v>0.50765666666666664</c:v>
                </c:pt>
                <c:pt idx="2357">
                  <c:v>0.50765702546296299</c:v>
                </c:pt>
                <c:pt idx="2358">
                  <c:v>0.50765771990740738</c:v>
                </c:pt>
                <c:pt idx="2359">
                  <c:v>0.50766130787037034</c:v>
                </c:pt>
                <c:pt idx="2360">
                  <c:v>0.50766158564814812</c:v>
                </c:pt>
                <c:pt idx="2361">
                  <c:v>0.50766214120370368</c:v>
                </c:pt>
                <c:pt idx="2362">
                  <c:v>0.50766245370370366</c:v>
                </c:pt>
                <c:pt idx="2363">
                  <c:v>0.50766282407407404</c:v>
                </c:pt>
                <c:pt idx="2364">
                  <c:v>0.50766348379629633</c:v>
                </c:pt>
                <c:pt idx="2365">
                  <c:v>0.50766708333333332</c:v>
                </c:pt>
                <c:pt idx="2366">
                  <c:v>0.50766737268518514</c:v>
                </c:pt>
                <c:pt idx="2367">
                  <c:v>0.50766791666666666</c:v>
                </c:pt>
                <c:pt idx="2368">
                  <c:v>0.50766824074074079</c:v>
                </c:pt>
                <c:pt idx="2369">
                  <c:v>0.50766861111111117</c:v>
                </c:pt>
                <c:pt idx="2370">
                  <c:v>0.50766928240740739</c:v>
                </c:pt>
                <c:pt idx="2371">
                  <c:v>0.50767287037037034</c:v>
                </c:pt>
                <c:pt idx="2372">
                  <c:v>0.50767315972222227</c:v>
                </c:pt>
                <c:pt idx="2373">
                  <c:v>0.50767370370370368</c:v>
                </c:pt>
                <c:pt idx="2374">
                  <c:v>0.5076740277777777</c:v>
                </c:pt>
                <c:pt idx="2375">
                  <c:v>0.50767439814814808</c:v>
                </c:pt>
                <c:pt idx="2376">
                  <c:v>0.50767508101851855</c:v>
                </c:pt>
                <c:pt idx="2377">
                  <c:v>0.50767866898148151</c:v>
                </c:pt>
                <c:pt idx="2378">
                  <c:v>0.50767895833333332</c:v>
                </c:pt>
                <c:pt idx="2379">
                  <c:v>0.50767950231481485</c:v>
                </c:pt>
                <c:pt idx="2380">
                  <c:v>0.5076798379629629</c:v>
                </c:pt>
                <c:pt idx="2381">
                  <c:v>0.50768018518518521</c:v>
                </c:pt>
                <c:pt idx="2382">
                  <c:v>0.50768084490740739</c:v>
                </c:pt>
                <c:pt idx="2383">
                  <c:v>0.50768444444444449</c:v>
                </c:pt>
                <c:pt idx="2384">
                  <c:v>0.50768473379629631</c:v>
                </c:pt>
                <c:pt idx="2385">
                  <c:v>0.50768527777777772</c:v>
                </c:pt>
                <c:pt idx="2386">
                  <c:v>0.50768560185185185</c:v>
                </c:pt>
                <c:pt idx="2387">
                  <c:v>0.50768596064814819</c:v>
                </c:pt>
                <c:pt idx="2388">
                  <c:v>0.50768665509259259</c:v>
                </c:pt>
                <c:pt idx="2389">
                  <c:v>0.50769024305555555</c:v>
                </c:pt>
                <c:pt idx="2390">
                  <c:v>0.50769052083333333</c:v>
                </c:pt>
                <c:pt idx="2391">
                  <c:v>0.50769106481481485</c:v>
                </c:pt>
                <c:pt idx="2392">
                  <c:v>0.50769138888888887</c:v>
                </c:pt>
                <c:pt idx="2393">
                  <c:v>0.50769175925925925</c:v>
                </c:pt>
                <c:pt idx="2394">
                  <c:v>0.50769245370370364</c:v>
                </c:pt>
                <c:pt idx="2395">
                  <c:v>0.50769601851851853</c:v>
                </c:pt>
                <c:pt idx="2396">
                  <c:v>0.50769630787037034</c:v>
                </c:pt>
                <c:pt idx="2397">
                  <c:v>0.5076968634259259</c:v>
                </c:pt>
                <c:pt idx="2398">
                  <c:v>0.50769718750000004</c:v>
                </c:pt>
                <c:pt idx="2399">
                  <c:v>0.5076975578703703</c:v>
                </c:pt>
                <c:pt idx="2400">
                  <c:v>0.50769824074074077</c:v>
                </c:pt>
                <c:pt idx="2401">
                  <c:v>0.50770180555555555</c:v>
                </c:pt>
                <c:pt idx="2402">
                  <c:v>0.50770209490740748</c:v>
                </c:pt>
                <c:pt idx="2403">
                  <c:v>0.50770263888888889</c:v>
                </c:pt>
                <c:pt idx="2404">
                  <c:v>0.50770296296296291</c:v>
                </c:pt>
                <c:pt idx="2405">
                  <c:v>0.50770333333333328</c:v>
                </c:pt>
                <c:pt idx="2406">
                  <c:v>0.50770402777777779</c:v>
                </c:pt>
                <c:pt idx="2407">
                  <c:v>0.50770760416666671</c:v>
                </c:pt>
                <c:pt idx="2408">
                  <c:v>0.50770789351851853</c:v>
                </c:pt>
                <c:pt idx="2409">
                  <c:v>0.50770843749999994</c:v>
                </c:pt>
                <c:pt idx="2410">
                  <c:v>0.50770876157407407</c:v>
                </c:pt>
                <c:pt idx="2411">
                  <c:v>0.50770913194444445</c:v>
                </c:pt>
                <c:pt idx="2412">
                  <c:v>0.50770981481481481</c:v>
                </c:pt>
                <c:pt idx="2413">
                  <c:v>0.50771339120370373</c:v>
                </c:pt>
                <c:pt idx="2414">
                  <c:v>0.50771366898148151</c:v>
                </c:pt>
                <c:pt idx="2415">
                  <c:v>0.50771422453703707</c:v>
                </c:pt>
                <c:pt idx="2416">
                  <c:v>0.50771453703703706</c:v>
                </c:pt>
                <c:pt idx="2417">
                  <c:v>0.5077148958333334</c:v>
                </c:pt>
                <c:pt idx="2418">
                  <c:v>0.50771557870370365</c:v>
                </c:pt>
                <c:pt idx="2419">
                  <c:v>0.50771917824074075</c:v>
                </c:pt>
                <c:pt idx="2420">
                  <c:v>0.50771945601851853</c:v>
                </c:pt>
                <c:pt idx="2421">
                  <c:v>0.50772000000000006</c:v>
                </c:pt>
                <c:pt idx="2422">
                  <c:v>0.50772032407407408</c:v>
                </c:pt>
                <c:pt idx="2423">
                  <c:v>0.50772069444444445</c:v>
                </c:pt>
                <c:pt idx="2424">
                  <c:v>0.50772137731481481</c:v>
                </c:pt>
                <c:pt idx="2425">
                  <c:v>0.50772496527777777</c:v>
                </c:pt>
                <c:pt idx="2426">
                  <c:v>0.5077252546296297</c:v>
                </c:pt>
                <c:pt idx="2427">
                  <c:v>0.50772579861111111</c:v>
                </c:pt>
                <c:pt idx="2428">
                  <c:v>0.50772612268518513</c:v>
                </c:pt>
                <c:pt idx="2429">
                  <c:v>0.50772648148148147</c:v>
                </c:pt>
                <c:pt idx="2430">
                  <c:v>0.50772717592592598</c:v>
                </c:pt>
                <c:pt idx="2431">
                  <c:v>0.50773074074074076</c:v>
                </c:pt>
                <c:pt idx="2432">
                  <c:v>0.50773103009259257</c:v>
                </c:pt>
                <c:pt idx="2433">
                  <c:v>0.50773158564814813</c:v>
                </c:pt>
                <c:pt idx="2434">
                  <c:v>0.50773189814814812</c:v>
                </c:pt>
                <c:pt idx="2435">
                  <c:v>0.50773226851851849</c:v>
                </c:pt>
                <c:pt idx="2436">
                  <c:v>0.507732962962963</c:v>
                </c:pt>
                <c:pt idx="2437">
                  <c:v>0.50773653935185192</c:v>
                </c:pt>
                <c:pt idx="2438">
                  <c:v>0.50773682870370374</c:v>
                </c:pt>
                <c:pt idx="2439">
                  <c:v>0.50773737268518515</c:v>
                </c:pt>
                <c:pt idx="2440">
                  <c:v>0.50773769675925928</c:v>
                </c:pt>
                <c:pt idx="2441">
                  <c:v>0.50773806712962966</c:v>
                </c:pt>
                <c:pt idx="2442">
                  <c:v>0.50773875000000002</c:v>
                </c:pt>
                <c:pt idx="2443">
                  <c:v>0.50774232638888883</c:v>
                </c:pt>
                <c:pt idx="2444">
                  <c:v>0.50774260416666672</c:v>
                </c:pt>
                <c:pt idx="2445">
                  <c:v>0.50774315972222228</c:v>
                </c:pt>
                <c:pt idx="2446">
                  <c:v>0.50774347222222216</c:v>
                </c:pt>
                <c:pt idx="2447">
                  <c:v>0.50774384259259253</c:v>
                </c:pt>
                <c:pt idx="2448">
                  <c:v>0.50774454861111107</c:v>
                </c:pt>
                <c:pt idx="2449">
                  <c:v>0.50774810185185182</c:v>
                </c:pt>
                <c:pt idx="2450">
                  <c:v>0.50774839120370363</c:v>
                </c:pt>
                <c:pt idx="2451">
                  <c:v>0.50774893518518516</c:v>
                </c:pt>
                <c:pt idx="2452">
                  <c:v>0.50774925925925929</c:v>
                </c:pt>
                <c:pt idx="2453">
                  <c:v>0.50774962962962966</c:v>
                </c:pt>
                <c:pt idx="2454">
                  <c:v>0.50775031250000002</c:v>
                </c:pt>
                <c:pt idx="2455">
                  <c:v>0.50775388888888895</c:v>
                </c:pt>
                <c:pt idx="2456">
                  <c:v>0.50775416666666662</c:v>
                </c:pt>
                <c:pt idx="2457">
                  <c:v>0.50775471064814814</c:v>
                </c:pt>
                <c:pt idx="2458">
                  <c:v>0.50775503472222228</c:v>
                </c:pt>
                <c:pt idx="2459">
                  <c:v>0.50775539351851851</c:v>
                </c:pt>
                <c:pt idx="2460">
                  <c:v>0.50775611111111107</c:v>
                </c:pt>
                <c:pt idx="2461">
                  <c:v>0.50775967592592586</c:v>
                </c:pt>
                <c:pt idx="2462">
                  <c:v>0.50775996527777778</c:v>
                </c:pt>
                <c:pt idx="2463">
                  <c:v>0.50776050925925931</c:v>
                </c:pt>
                <c:pt idx="2464">
                  <c:v>0.50776083333333333</c:v>
                </c:pt>
                <c:pt idx="2465">
                  <c:v>0.5077612037037037</c:v>
                </c:pt>
                <c:pt idx="2466">
                  <c:v>0.50776189814814809</c:v>
                </c:pt>
                <c:pt idx="2467">
                  <c:v>0.50776547453703702</c:v>
                </c:pt>
                <c:pt idx="2468">
                  <c:v>0.5077657523148148</c:v>
                </c:pt>
                <c:pt idx="2469">
                  <c:v>0.50776629629629633</c:v>
                </c:pt>
                <c:pt idx="2470">
                  <c:v>0.50776662037037035</c:v>
                </c:pt>
                <c:pt idx="2471">
                  <c:v>0.50776697916666669</c:v>
                </c:pt>
                <c:pt idx="2472">
                  <c:v>0.50776767361111108</c:v>
                </c:pt>
                <c:pt idx="2473">
                  <c:v>0.50777126157407404</c:v>
                </c:pt>
                <c:pt idx="2474">
                  <c:v>0.50777153935185182</c:v>
                </c:pt>
                <c:pt idx="2475">
                  <c:v>0.50777209490740738</c:v>
                </c:pt>
                <c:pt idx="2476">
                  <c:v>0.50777241898148151</c:v>
                </c:pt>
                <c:pt idx="2477">
                  <c:v>0.50777278935185188</c:v>
                </c:pt>
                <c:pt idx="2478">
                  <c:v>0.50777348379629628</c:v>
                </c:pt>
                <c:pt idx="2479">
                  <c:v>0.50777703703703703</c:v>
                </c:pt>
                <c:pt idx="2480">
                  <c:v>0.50777732638888884</c:v>
                </c:pt>
                <c:pt idx="2481">
                  <c:v>0.50777787037037037</c:v>
                </c:pt>
                <c:pt idx="2482">
                  <c:v>0.5077781944444445</c:v>
                </c:pt>
                <c:pt idx="2483">
                  <c:v>0.50777856481481487</c:v>
                </c:pt>
                <c:pt idx="2484">
                  <c:v>0.50777924768518512</c:v>
                </c:pt>
                <c:pt idx="2485">
                  <c:v>0.50778282407407405</c:v>
                </c:pt>
                <c:pt idx="2486">
                  <c:v>0.50778311342592597</c:v>
                </c:pt>
                <c:pt idx="2487">
                  <c:v>0.50778365740740738</c:v>
                </c:pt>
                <c:pt idx="2488">
                  <c:v>0.50778398148148152</c:v>
                </c:pt>
                <c:pt idx="2489">
                  <c:v>0.50778434027777775</c:v>
                </c:pt>
                <c:pt idx="2490">
                  <c:v>0.50778504629629628</c:v>
                </c:pt>
                <c:pt idx="2491">
                  <c:v>0.50778861111111107</c:v>
                </c:pt>
                <c:pt idx="2492">
                  <c:v>0.50778890046296299</c:v>
                </c:pt>
                <c:pt idx="2493">
                  <c:v>0.50778944444444452</c:v>
                </c:pt>
                <c:pt idx="2494">
                  <c:v>0.50778976851851854</c:v>
                </c:pt>
                <c:pt idx="2495">
                  <c:v>0.50779013888888891</c:v>
                </c:pt>
                <c:pt idx="2496">
                  <c:v>0.5077908333333333</c:v>
                </c:pt>
                <c:pt idx="2497">
                  <c:v>0.50779440972222223</c:v>
                </c:pt>
                <c:pt idx="2498">
                  <c:v>0.50779468750000001</c:v>
                </c:pt>
                <c:pt idx="2499">
                  <c:v>0.50779524305555557</c:v>
                </c:pt>
                <c:pt idx="2500">
                  <c:v>0.50779555555555556</c:v>
                </c:pt>
                <c:pt idx="2501">
                  <c:v>0.50779592592592593</c:v>
                </c:pt>
                <c:pt idx="2502">
                  <c:v>0.50779662037037043</c:v>
                </c:pt>
                <c:pt idx="2503">
                  <c:v>0.50780018518518522</c:v>
                </c:pt>
                <c:pt idx="2504">
                  <c:v>0.507800462962963</c:v>
                </c:pt>
                <c:pt idx="2505">
                  <c:v>0.50780101851851855</c:v>
                </c:pt>
                <c:pt idx="2506">
                  <c:v>0.50780134259259258</c:v>
                </c:pt>
                <c:pt idx="2507">
                  <c:v>0.50780171296296295</c:v>
                </c:pt>
                <c:pt idx="2508">
                  <c:v>0.50780240740740734</c:v>
                </c:pt>
                <c:pt idx="2509">
                  <c:v>0.50780597222222223</c:v>
                </c:pt>
                <c:pt idx="2510">
                  <c:v>0.50780626157407405</c:v>
                </c:pt>
                <c:pt idx="2511">
                  <c:v>0.50780681712962961</c:v>
                </c:pt>
                <c:pt idx="2512">
                  <c:v>0.50780712962962959</c:v>
                </c:pt>
                <c:pt idx="2513">
                  <c:v>0.50780749999999997</c:v>
                </c:pt>
                <c:pt idx="2514">
                  <c:v>0.50780819444444447</c:v>
                </c:pt>
                <c:pt idx="2515">
                  <c:v>0.50781175925925925</c:v>
                </c:pt>
                <c:pt idx="2516">
                  <c:v>0.50781204861111118</c:v>
                </c:pt>
                <c:pt idx="2517">
                  <c:v>0.50781260416666674</c:v>
                </c:pt>
                <c:pt idx="2518">
                  <c:v>0.50781291666666661</c:v>
                </c:pt>
                <c:pt idx="2519">
                  <c:v>0.50781328703703699</c:v>
                </c:pt>
                <c:pt idx="2520">
                  <c:v>0.50781398148148149</c:v>
                </c:pt>
                <c:pt idx="2521">
                  <c:v>0.50781754629629627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0.50781783564814809</c:v>
                </c:pt>
                <c:pt idx="2551">
                  <c:v>0.50782239583333333</c:v>
                </c:pt>
                <c:pt idx="2552">
                  <c:v>0.50782273148148149</c:v>
                </c:pt>
                <c:pt idx="2553">
                  <c:v>0.5078235532407408</c:v>
                </c:pt>
                <c:pt idx="2554">
                  <c:v>0.50782310185185187</c:v>
                </c:pt>
                <c:pt idx="2555">
                  <c:v>0.50782384259259261</c:v>
                </c:pt>
                <c:pt idx="2556">
                  <c:v>0.50782461805555557</c:v>
                </c:pt>
                <c:pt idx="2557">
                  <c:v>0.50782472222222219</c:v>
                </c:pt>
                <c:pt idx="2558">
                  <c:v>0.50782575231481475</c:v>
                </c:pt>
                <c:pt idx="2559">
                  <c:v>0.50782611111111109</c:v>
                </c:pt>
                <c:pt idx="2560">
                  <c:v>0.50782680555555559</c:v>
                </c:pt>
                <c:pt idx="2561">
                  <c:v>0.50782912037037031</c:v>
                </c:pt>
                <c:pt idx="2562">
                  <c:v>0.50782940972222224</c:v>
                </c:pt>
                <c:pt idx="2563">
                  <c:v>0.50782995370370376</c:v>
                </c:pt>
                <c:pt idx="2564">
                  <c:v>0.50783027777777778</c:v>
                </c:pt>
                <c:pt idx="2565">
                  <c:v>0.50783063657407401</c:v>
                </c:pt>
                <c:pt idx="2566">
                  <c:v>0.50783133101851852</c:v>
                </c:pt>
                <c:pt idx="2567">
                  <c:v>0.50783490740740744</c:v>
                </c:pt>
                <c:pt idx="2568">
                  <c:v>0.50783519675925926</c:v>
                </c:pt>
                <c:pt idx="2569">
                  <c:v>0.50783575231481481</c:v>
                </c:pt>
                <c:pt idx="2570">
                  <c:v>0.50783607638888884</c:v>
                </c:pt>
                <c:pt idx="2571">
                  <c:v>0.50783644675925921</c:v>
                </c:pt>
                <c:pt idx="2572">
                  <c:v>0.50783712962962968</c:v>
                </c:pt>
                <c:pt idx="2573">
                  <c:v>0.5078407060185185</c:v>
                </c:pt>
                <c:pt idx="2574">
                  <c:v>0.50784098379629627</c:v>
                </c:pt>
                <c:pt idx="2575">
                  <c:v>0.50784153935185183</c:v>
                </c:pt>
                <c:pt idx="2576">
                  <c:v>0.50784186342592597</c:v>
                </c:pt>
                <c:pt idx="2577">
                  <c:v>0.50784223379629634</c:v>
                </c:pt>
                <c:pt idx="2578">
                  <c:v>0.50784292824074073</c:v>
                </c:pt>
                <c:pt idx="2579">
                  <c:v>0.50784649305555563</c:v>
                </c:pt>
                <c:pt idx="2580">
                  <c:v>0.50784677083333329</c:v>
                </c:pt>
                <c:pt idx="2581">
                  <c:v>0.50784731481481482</c:v>
                </c:pt>
                <c:pt idx="2582">
                  <c:v>0.50784763888888895</c:v>
                </c:pt>
                <c:pt idx="2583">
                  <c:v>0.50784799768518518</c:v>
                </c:pt>
                <c:pt idx="2584">
                  <c:v>0.50784869212962958</c:v>
                </c:pt>
                <c:pt idx="2585">
                  <c:v>0.50785228009259253</c:v>
                </c:pt>
                <c:pt idx="2586">
                  <c:v>0.50785255787037042</c:v>
                </c:pt>
                <c:pt idx="2587">
                  <c:v>0.50785311342592598</c:v>
                </c:pt>
                <c:pt idx="2588">
                  <c:v>0.5078534375</c:v>
                </c:pt>
                <c:pt idx="2589">
                  <c:v>0.50785379629629623</c:v>
                </c:pt>
                <c:pt idx="2590">
                  <c:v>0.50785449074074074</c:v>
                </c:pt>
                <c:pt idx="2591">
                  <c:v>0.50785805555555552</c:v>
                </c:pt>
                <c:pt idx="2592">
                  <c:v>0.50785834490740733</c:v>
                </c:pt>
                <c:pt idx="2593">
                  <c:v>0.50785888888888886</c:v>
                </c:pt>
                <c:pt idx="2594">
                  <c:v>0.50785921296296299</c:v>
                </c:pt>
                <c:pt idx="2595">
                  <c:v>0.50785958333333336</c:v>
                </c:pt>
                <c:pt idx="2596">
                  <c:v>0.50786027777777776</c:v>
                </c:pt>
                <c:pt idx="2597">
                  <c:v>0.50786384259259265</c:v>
                </c:pt>
                <c:pt idx="2598">
                  <c:v>0.50786413194444446</c:v>
                </c:pt>
                <c:pt idx="2599">
                  <c:v>0.50786467592592588</c:v>
                </c:pt>
                <c:pt idx="2600">
                  <c:v>0.50786500000000001</c:v>
                </c:pt>
                <c:pt idx="2601">
                  <c:v>0.50786537037037038</c:v>
                </c:pt>
                <c:pt idx="2602">
                  <c:v>0.50786605324074074</c:v>
                </c:pt>
                <c:pt idx="2603">
                  <c:v>0.50786962962962956</c:v>
                </c:pt>
                <c:pt idx="2604">
                  <c:v>0.50786991898148148</c:v>
                </c:pt>
                <c:pt idx="2605">
                  <c:v>0.50787046296296301</c:v>
                </c:pt>
                <c:pt idx="2606">
                  <c:v>0.50787078703703703</c:v>
                </c:pt>
                <c:pt idx="2607">
                  <c:v>0.50787114583333326</c:v>
                </c:pt>
                <c:pt idx="2608">
                  <c:v>0.50787184027777776</c:v>
                </c:pt>
                <c:pt idx="2609">
                  <c:v>0.50787542824074072</c:v>
                </c:pt>
                <c:pt idx="2610">
                  <c:v>0.50787571759259265</c:v>
                </c:pt>
                <c:pt idx="2611">
                  <c:v>0.50787626157407406</c:v>
                </c:pt>
                <c:pt idx="2612">
                  <c:v>0.50787658564814808</c:v>
                </c:pt>
                <c:pt idx="2613">
                  <c:v>0.50787694444444442</c:v>
                </c:pt>
                <c:pt idx="2614">
                  <c:v>0.50787763888888893</c:v>
                </c:pt>
                <c:pt idx="2615">
                  <c:v>0.50788120370370371</c:v>
                </c:pt>
                <c:pt idx="2616">
                  <c:v>0.50788149305555552</c:v>
                </c:pt>
                <c:pt idx="2617">
                  <c:v>0.50788204861111108</c:v>
                </c:pt>
                <c:pt idx="2618">
                  <c:v>0.50788236111111107</c:v>
                </c:pt>
                <c:pt idx="2619">
                  <c:v>0.50788271990740741</c:v>
                </c:pt>
                <c:pt idx="2620">
                  <c:v>0.50788342592592595</c:v>
                </c:pt>
                <c:pt idx="2621">
                  <c:v>0.50788699074074073</c:v>
                </c:pt>
                <c:pt idx="2622">
                  <c:v>0.50788728009259254</c:v>
                </c:pt>
                <c:pt idx="2623">
                  <c:v>0.50788781250000004</c:v>
                </c:pt>
                <c:pt idx="2624">
                  <c:v>0.50788813657407406</c:v>
                </c:pt>
                <c:pt idx="2625">
                  <c:v>0.50788850694444443</c:v>
                </c:pt>
                <c:pt idx="2626">
                  <c:v>0.50788918981481479</c:v>
                </c:pt>
                <c:pt idx="2627">
                  <c:v>0.50789277777777775</c:v>
                </c:pt>
                <c:pt idx="2628">
                  <c:v>0.50789306712962967</c:v>
                </c:pt>
                <c:pt idx="2629">
                  <c:v>0.50789361111111109</c:v>
                </c:pt>
                <c:pt idx="2630">
                  <c:v>0.50789393518518522</c:v>
                </c:pt>
                <c:pt idx="2631">
                  <c:v>0.50789429398148145</c:v>
                </c:pt>
                <c:pt idx="2632">
                  <c:v>0.50789498842592595</c:v>
                </c:pt>
                <c:pt idx="2633">
                  <c:v>0.50789856481481477</c:v>
                </c:pt>
                <c:pt idx="2634">
                  <c:v>0.50789885416666669</c:v>
                </c:pt>
                <c:pt idx="2635">
                  <c:v>0.50789939814814822</c:v>
                </c:pt>
                <c:pt idx="2636">
                  <c:v>0.50789972222222224</c:v>
                </c:pt>
                <c:pt idx="2637">
                  <c:v>0.50790008101851847</c:v>
                </c:pt>
                <c:pt idx="2638">
                  <c:v>0.50790077546296297</c:v>
                </c:pt>
                <c:pt idx="2639">
                  <c:v>0.5079043518518519</c:v>
                </c:pt>
                <c:pt idx="2640">
                  <c:v>0.50790464120370371</c:v>
                </c:pt>
                <c:pt idx="2641">
                  <c:v>0.50790519675925927</c:v>
                </c:pt>
                <c:pt idx="2642">
                  <c:v>0.50790550925925926</c:v>
                </c:pt>
                <c:pt idx="2643">
                  <c:v>0.5079058680555556</c:v>
                </c:pt>
                <c:pt idx="2644">
                  <c:v>0.50790653935185182</c:v>
                </c:pt>
                <c:pt idx="2645">
                  <c:v>0.50791015046296295</c:v>
                </c:pt>
                <c:pt idx="2646">
                  <c:v>0.50791042824074073</c:v>
                </c:pt>
                <c:pt idx="2647">
                  <c:v>0.50791097222222226</c:v>
                </c:pt>
                <c:pt idx="2648">
                  <c:v>0.50791129629629628</c:v>
                </c:pt>
                <c:pt idx="2649">
                  <c:v>0.50791165509259262</c:v>
                </c:pt>
                <c:pt idx="2650">
                  <c:v>0.50791236111111104</c:v>
                </c:pt>
                <c:pt idx="2651">
                  <c:v>0.50791593749999997</c:v>
                </c:pt>
                <c:pt idx="2652">
                  <c:v>0.50791622685185189</c:v>
                </c:pt>
                <c:pt idx="2653">
                  <c:v>0.50791677083333331</c:v>
                </c:pt>
                <c:pt idx="2654">
                  <c:v>0.50791709490740744</c:v>
                </c:pt>
                <c:pt idx="2655">
                  <c:v>0.50791746527777781</c:v>
                </c:pt>
                <c:pt idx="2656">
                  <c:v>0.50791813657407403</c:v>
                </c:pt>
                <c:pt idx="2657">
                  <c:v>0.50792172453703699</c:v>
                </c:pt>
                <c:pt idx="2658">
                  <c:v>0.50792201388888891</c:v>
                </c:pt>
                <c:pt idx="2659">
                  <c:v>0.50792255787037044</c:v>
                </c:pt>
                <c:pt idx="2660">
                  <c:v>0.50792288194444446</c:v>
                </c:pt>
                <c:pt idx="2661">
                  <c:v>0.50792324074074069</c:v>
                </c:pt>
                <c:pt idx="2662">
                  <c:v>0.50792392361111116</c:v>
                </c:pt>
                <c:pt idx="2663">
                  <c:v>0.50792749999999998</c:v>
                </c:pt>
                <c:pt idx="2664">
                  <c:v>0.50792777777777776</c:v>
                </c:pt>
                <c:pt idx="2665">
                  <c:v>0.50792833333333332</c:v>
                </c:pt>
                <c:pt idx="2666">
                  <c:v>0.50792865740740745</c:v>
                </c:pt>
                <c:pt idx="2667">
                  <c:v>0.50792901620370368</c:v>
                </c:pt>
                <c:pt idx="2668">
                  <c:v>0.50792972222222221</c:v>
                </c:pt>
                <c:pt idx="2669">
                  <c:v>0.50793328703703711</c:v>
                </c:pt>
                <c:pt idx="2670">
                  <c:v>0.50793357638888892</c:v>
                </c:pt>
                <c:pt idx="2671">
                  <c:v>0.50793412037037033</c:v>
                </c:pt>
                <c:pt idx="2672">
                  <c:v>0.50793444444444447</c:v>
                </c:pt>
                <c:pt idx="2673">
                  <c:v>0.50793481481481484</c:v>
                </c:pt>
                <c:pt idx="2674">
                  <c:v>0.50793548611111106</c:v>
                </c:pt>
                <c:pt idx="2675">
                  <c:v>0.50793908564814816</c:v>
                </c:pt>
                <c:pt idx="2676">
                  <c:v>0.50793936342592594</c:v>
                </c:pt>
                <c:pt idx="2677">
                  <c:v>0.5079399189814815</c:v>
                </c:pt>
                <c:pt idx="2678">
                  <c:v>0.50794024305555563</c:v>
                </c:pt>
                <c:pt idx="2679">
                  <c:v>0.50794060185185186</c:v>
                </c:pt>
                <c:pt idx="2680">
                  <c:v>0.50794128472222222</c:v>
                </c:pt>
                <c:pt idx="2681">
                  <c:v>0.50794487268518518</c:v>
                </c:pt>
                <c:pt idx="2682">
                  <c:v>0.5079451620370371</c:v>
                </c:pt>
                <c:pt idx="2683">
                  <c:v>0.50794570601851852</c:v>
                </c:pt>
                <c:pt idx="2684">
                  <c:v>0.50794603009259254</c:v>
                </c:pt>
                <c:pt idx="2685">
                  <c:v>0.50794638888888888</c:v>
                </c:pt>
                <c:pt idx="2686">
                  <c:v>0.50794706018518521</c:v>
                </c:pt>
                <c:pt idx="2687">
                  <c:v>0.50795064814814817</c:v>
                </c:pt>
                <c:pt idx="2688">
                  <c:v>0.50795093749999998</c:v>
                </c:pt>
                <c:pt idx="2689">
                  <c:v>0.5079514814814815</c:v>
                </c:pt>
                <c:pt idx="2690">
                  <c:v>0.50795180555555552</c:v>
                </c:pt>
                <c:pt idx="2691">
                  <c:v>0.50795216435185186</c:v>
                </c:pt>
                <c:pt idx="2692">
                  <c:v>0.50795284722222223</c:v>
                </c:pt>
                <c:pt idx="2693">
                  <c:v>0.50795644675925933</c:v>
                </c:pt>
                <c:pt idx="2694">
                  <c:v>0.507956724537037</c:v>
                </c:pt>
                <c:pt idx="2695">
                  <c:v>0.50795726851851852</c:v>
                </c:pt>
                <c:pt idx="2696">
                  <c:v>0.50795759259259265</c:v>
                </c:pt>
                <c:pt idx="2697">
                  <c:v>0.50795793981481474</c:v>
                </c:pt>
                <c:pt idx="2698">
                  <c:v>0.50795859953703704</c:v>
                </c:pt>
                <c:pt idx="2699">
                  <c:v>0.5079622222222222</c:v>
                </c:pt>
                <c:pt idx="2700">
                  <c:v>0.50796251157407413</c:v>
                </c:pt>
                <c:pt idx="2701">
                  <c:v>0.50796305555555554</c:v>
                </c:pt>
                <c:pt idx="2702">
                  <c:v>0.50796337962962956</c:v>
                </c:pt>
                <c:pt idx="2703">
                  <c:v>0.50796374999999994</c:v>
                </c:pt>
                <c:pt idx="2704">
                  <c:v>0.50796442129629626</c:v>
                </c:pt>
                <c:pt idx="2705">
                  <c:v>0.50796800925925922</c:v>
                </c:pt>
                <c:pt idx="2706">
                  <c:v>0.50796829861111115</c:v>
                </c:pt>
                <c:pt idx="2707">
                  <c:v>0.50796885416666659</c:v>
                </c:pt>
                <c:pt idx="2708">
                  <c:v>0.50796917824074073</c:v>
                </c:pt>
                <c:pt idx="2709">
                  <c:v>0.50796953703703707</c:v>
                </c:pt>
                <c:pt idx="2710">
                  <c:v>0.50797016203703704</c:v>
                </c:pt>
                <c:pt idx="2711">
                  <c:v>0.50797379629629635</c:v>
                </c:pt>
                <c:pt idx="2712">
                  <c:v>0.50797408564814817</c:v>
                </c:pt>
                <c:pt idx="2713">
                  <c:v>0.50797462962962958</c:v>
                </c:pt>
                <c:pt idx="2714">
                  <c:v>0.50797495370370371</c:v>
                </c:pt>
                <c:pt idx="2715">
                  <c:v>0.50797531250000005</c:v>
                </c:pt>
                <c:pt idx="2716">
                  <c:v>0.50797597222222224</c:v>
                </c:pt>
                <c:pt idx="2717">
                  <c:v>0.50797958333333326</c:v>
                </c:pt>
                <c:pt idx="2718">
                  <c:v>0.50797987268518519</c:v>
                </c:pt>
                <c:pt idx="2719">
                  <c:v>0.50798042824074074</c:v>
                </c:pt>
                <c:pt idx="2720">
                  <c:v>0.50798075231481488</c:v>
                </c:pt>
                <c:pt idx="2721">
                  <c:v>0.50798111111111111</c:v>
                </c:pt>
                <c:pt idx="2722">
                  <c:v>0.50798175925925926</c:v>
                </c:pt>
                <c:pt idx="2723">
                  <c:v>0.50798538194444443</c:v>
                </c:pt>
                <c:pt idx="2724">
                  <c:v>0.5079856597222222</c:v>
                </c:pt>
                <c:pt idx="2725">
                  <c:v>0.50798620370370373</c:v>
                </c:pt>
                <c:pt idx="2726">
                  <c:v>0.50798652777777775</c:v>
                </c:pt>
                <c:pt idx="2727">
                  <c:v>0.50798687499999995</c:v>
                </c:pt>
                <c:pt idx="2728">
                  <c:v>0.50798753472222224</c:v>
                </c:pt>
                <c:pt idx="2729">
                  <c:v>0.50799115740740741</c:v>
                </c:pt>
                <c:pt idx="2730">
                  <c:v>0.50799144675925922</c:v>
                </c:pt>
                <c:pt idx="2731">
                  <c:v>0.50799199074074075</c:v>
                </c:pt>
                <c:pt idx="2732">
                  <c:v>0.50799230324074074</c:v>
                </c:pt>
                <c:pt idx="2733">
                  <c:v>0.50799267361111111</c:v>
                </c:pt>
                <c:pt idx="2734">
                  <c:v>0.50799334490740744</c:v>
                </c:pt>
                <c:pt idx="2735">
                  <c:v>0.50799694444444443</c:v>
                </c:pt>
                <c:pt idx="2736">
                  <c:v>0.50799723379629624</c:v>
                </c:pt>
                <c:pt idx="2737">
                  <c:v>0.50799777777777777</c:v>
                </c:pt>
                <c:pt idx="2738">
                  <c:v>0.5079981018518519</c:v>
                </c:pt>
                <c:pt idx="2739">
                  <c:v>0.50799846064814813</c:v>
                </c:pt>
                <c:pt idx="2740">
                  <c:v>0.50799912037037032</c:v>
                </c:pt>
                <c:pt idx="2741">
                  <c:v>0.50800274305555548</c:v>
                </c:pt>
                <c:pt idx="2742">
                  <c:v>0.50800303240740741</c:v>
                </c:pt>
                <c:pt idx="2743">
                  <c:v>0.50800357638888893</c:v>
                </c:pt>
                <c:pt idx="2744">
                  <c:v>0.50800390046296295</c:v>
                </c:pt>
                <c:pt idx="2745">
                  <c:v>0.50800425925925929</c:v>
                </c:pt>
                <c:pt idx="2746">
                  <c:v>0.50800490740740745</c:v>
                </c:pt>
                <c:pt idx="2747">
                  <c:v>0.50800851851851847</c:v>
                </c:pt>
                <c:pt idx="2748">
                  <c:v>0.50800879629629636</c:v>
                </c:pt>
                <c:pt idx="2749">
                  <c:v>0.50800935185185192</c:v>
                </c:pt>
                <c:pt idx="2750">
                  <c:v>0.5080096643518518</c:v>
                </c:pt>
                <c:pt idx="2751">
                  <c:v>0.50801002314814814</c:v>
                </c:pt>
                <c:pt idx="2752">
                  <c:v>0.5080107060185185</c:v>
                </c:pt>
                <c:pt idx="2753">
                  <c:v>0.50801431712962963</c:v>
                </c:pt>
                <c:pt idx="2754">
                  <c:v>0.50801459490740741</c:v>
                </c:pt>
                <c:pt idx="2755">
                  <c:v>0.50801513888888883</c:v>
                </c:pt>
                <c:pt idx="2756">
                  <c:v>0.50801545138888893</c:v>
                </c:pt>
                <c:pt idx="2757">
                  <c:v>0.50801581018518516</c:v>
                </c:pt>
                <c:pt idx="2758">
                  <c:v>0.50801649305555552</c:v>
                </c:pt>
                <c:pt idx="2759">
                  <c:v>0.50802010416666665</c:v>
                </c:pt>
                <c:pt idx="2760">
                  <c:v>0.50802038194444443</c:v>
                </c:pt>
                <c:pt idx="2761">
                  <c:v>0.50802093749999999</c:v>
                </c:pt>
                <c:pt idx="2762">
                  <c:v>0.50802126157407412</c:v>
                </c:pt>
                <c:pt idx="2763">
                  <c:v>0.50802162037037035</c:v>
                </c:pt>
                <c:pt idx="2764">
                  <c:v>0.50802229166666668</c:v>
                </c:pt>
                <c:pt idx="2765">
                  <c:v>0.50802589120370367</c:v>
                </c:pt>
                <c:pt idx="2766">
                  <c:v>0.50802616898148145</c:v>
                </c:pt>
                <c:pt idx="2767">
                  <c:v>0.50802671296296298</c:v>
                </c:pt>
                <c:pt idx="2768">
                  <c:v>0.50802704861111114</c:v>
                </c:pt>
                <c:pt idx="2769">
                  <c:v>0.50802740740740737</c:v>
                </c:pt>
                <c:pt idx="2770">
                  <c:v>0.5080280787037037</c:v>
                </c:pt>
                <c:pt idx="2771">
                  <c:v>0.50803166666666666</c:v>
                </c:pt>
                <c:pt idx="2772">
                  <c:v>0.50803196759259261</c:v>
                </c:pt>
                <c:pt idx="2773">
                  <c:v>0.50803251157407414</c:v>
                </c:pt>
                <c:pt idx="2774">
                  <c:v>0.50803283564814816</c:v>
                </c:pt>
                <c:pt idx="2775">
                  <c:v>0.50803319444444439</c:v>
                </c:pt>
                <c:pt idx="2776">
                  <c:v>0.50803387731481486</c:v>
                </c:pt>
                <c:pt idx="2777">
                  <c:v>0.50803745370370368</c:v>
                </c:pt>
                <c:pt idx="2778">
                  <c:v>0.50803774305555549</c:v>
                </c:pt>
                <c:pt idx="2779">
                  <c:v>0.50803828703703702</c:v>
                </c:pt>
                <c:pt idx="2780">
                  <c:v>0.50803861111111115</c:v>
                </c:pt>
                <c:pt idx="2781">
                  <c:v>0.50803896990740738</c:v>
                </c:pt>
                <c:pt idx="2782">
                  <c:v>0.50803964120370371</c:v>
                </c:pt>
                <c:pt idx="2783">
                  <c:v>0.50804324074074081</c:v>
                </c:pt>
                <c:pt idx="2784">
                  <c:v>0.50804353009259262</c:v>
                </c:pt>
                <c:pt idx="2785">
                  <c:v>0.50804407407407404</c:v>
                </c:pt>
                <c:pt idx="2786">
                  <c:v>0.50804439814814817</c:v>
                </c:pt>
                <c:pt idx="2787">
                  <c:v>0.50804475694444451</c:v>
                </c:pt>
                <c:pt idx="2788">
                  <c:v>0.50804543981481476</c:v>
                </c:pt>
                <c:pt idx="2789">
                  <c:v>0.50804903935185186</c:v>
                </c:pt>
                <c:pt idx="2790">
                  <c:v>0.50804931712962964</c:v>
                </c:pt>
                <c:pt idx="2791">
                  <c:v>0.50804986111111117</c:v>
                </c:pt>
                <c:pt idx="2792">
                  <c:v>0.50805018518518519</c:v>
                </c:pt>
                <c:pt idx="2793">
                  <c:v>0.50805054398148142</c:v>
                </c:pt>
                <c:pt idx="2794">
                  <c:v>0.50805121527777775</c:v>
                </c:pt>
                <c:pt idx="2795">
                  <c:v>0.50805481481481485</c:v>
                </c:pt>
                <c:pt idx="2796">
                  <c:v>0.50805510416666666</c:v>
                </c:pt>
                <c:pt idx="2797">
                  <c:v>0.50805564814814808</c:v>
                </c:pt>
                <c:pt idx="2798">
                  <c:v>0.50805597222222221</c:v>
                </c:pt>
                <c:pt idx="2799">
                  <c:v>0.50805633101851855</c:v>
                </c:pt>
                <c:pt idx="2800">
                  <c:v>0.50805699074074073</c:v>
                </c:pt>
                <c:pt idx="2801">
                  <c:v>0.50806060185185187</c:v>
                </c:pt>
                <c:pt idx="2802">
                  <c:v>0.50806089120370368</c:v>
                </c:pt>
                <c:pt idx="2803">
                  <c:v>0.50806143518518521</c:v>
                </c:pt>
                <c:pt idx="2804">
                  <c:v>0.50806175925925923</c:v>
                </c:pt>
                <c:pt idx="2805">
                  <c:v>0.50806211805555557</c:v>
                </c:pt>
                <c:pt idx="2806">
                  <c:v>0.50806280092592593</c:v>
                </c:pt>
                <c:pt idx="2807">
                  <c:v>0.50806640046296303</c:v>
                </c:pt>
                <c:pt idx="2808">
                  <c:v>0.5080666782407407</c:v>
                </c:pt>
                <c:pt idx="2809">
                  <c:v>0.50806723379629626</c:v>
                </c:pt>
                <c:pt idx="2810">
                  <c:v>0.50806755787037039</c:v>
                </c:pt>
                <c:pt idx="2811">
                  <c:v>0.50806791666666673</c:v>
                </c:pt>
                <c:pt idx="2812">
                  <c:v>0.50806859953703698</c:v>
                </c:pt>
                <c:pt idx="2813">
                  <c:v>0.50807217592592591</c:v>
                </c:pt>
                <c:pt idx="2814">
                  <c:v>0.50807246527777783</c:v>
                </c:pt>
                <c:pt idx="2815">
                  <c:v>0.50807300925925925</c:v>
                </c:pt>
                <c:pt idx="2816">
                  <c:v>0.50807333333333327</c:v>
                </c:pt>
                <c:pt idx="2817">
                  <c:v>0.50807369212962961</c:v>
                </c:pt>
                <c:pt idx="2818">
                  <c:v>0.50807437499999997</c:v>
                </c:pt>
                <c:pt idx="2819">
                  <c:v>0.50807796296296293</c:v>
                </c:pt>
                <c:pt idx="2820">
                  <c:v>0.50807825231481485</c:v>
                </c:pt>
                <c:pt idx="2821">
                  <c:v>0.5080788078703703</c:v>
                </c:pt>
                <c:pt idx="2822">
                  <c:v>0.5080791203703704</c:v>
                </c:pt>
                <c:pt idx="2823">
                  <c:v>0.50807947916666663</c:v>
                </c:pt>
                <c:pt idx="2824">
                  <c:v>0.5080801620370371</c:v>
                </c:pt>
                <c:pt idx="2825">
                  <c:v>0.50808375000000006</c:v>
                </c:pt>
                <c:pt idx="2826">
                  <c:v>0.50808403935185187</c:v>
                </c:pt>
                <c:pt idx="2827">
                  <c:v>0.50808458333333328</c:v>
                </c:pt>
                <c:pt idx="2828">
                  <c:v>0.50808490740740742</c:v>
                </c:pt>
                <c:pt idx="2829">
                  <c:v>0.50808526620370376</c:v>
                </c:pt>
                <c:pt idx="2830">
                  <c:v>0.50808593749999997</c:v>
                </c:pt>
                <c:pt idx="2831">
                  <c:v>0.50808953703703696</c:v>
                </c:pt>
                <c:pt idx="2832">
                  <c:v>0.50808982638888889</c:v>
                </c:pt>
                <c:pt idx="2833">
                  <c:v>0.50809037037037041</c:v>
                </c:pt>
                <c:pt idx="2834">
                  <c:v>0.5080906828703704</c:v>
                </c:pt>
                <c:pt idx="2835">
                  <c:v>0.50809104166666663</c:v>
                </c:pt>
                <c:pt idx="2836">
                  <c:v>0.50809171296296296</c:v>
                </c:pt>
                <c:pt idx="2837">
                  <c:v>0.50809533564814813</c:v>
                </c:pt>
                <c:pt idx="2838">
                  <c:v>0.50809562500000005</c:v>
                </c:pt>
                <c:pt idx="2839">
                  <c:v>0.50809616898148147</c:v>
                </c:pt>
                <c:pt idx="2840">
                  <c:v>0.50809649305555549</c:v>
                </c:pt>
                <c:pt idx="2841">
                  <c:v>0.50809685185185183</c:v>
                </c:pt>
                <c:pt idx="2842">
                  <c:v>0.50809753472222219</c:v>
                </c:pt>
                <c:pt idx="2843">
                  <c:v>0.50810111111111111</c:v>
                </c:pt>
                <c:pt idx="2844">
                  <c:v>0.50810140046296293</c:v>
                </c:pt>
                <c:pt idx="2845">
                  <c:v>0.50810194444444445</c:v>
                </c:pt>
                <c:pt idx="2846">
                  <c:v>0.50810225694444444</c:v>
                </c:pt>
                <c:pt idx="2847">
                  <c:v>0.50810261574074078</c:v>
                </c:pt>
                <c:pt idx="2848">
                  <c:v>0.50810328703703711</c:v>
                </c:pt>
                <c:pt idx="2849">
                  <c:v>0.50810689814814813</c:v>
                </c:pt>
                <c:pt idx="2850">
                  <c:v>0.50810718749999995</c:v>
                </c:pt>
                <c:pt idx="2851">
                  <c:v>0.50810774305555551</c:v>
                </c:pt>
                <c:pt idx="2852">
                  <c:v>0.50810806712962964</c:v>
                </c:pt>
                <c:pt idx="2853">
                  <c:v>0.50810842592592598</c:v>
                </c:pt>
                <c:pt idx="2854">
                  <c:v>0.50810910879629623</c:v>
                </c:pt>
                <c:pt idx="2855">
                  <c:v>0.50811268518518515</c:v>
                </c:pt>
                <c:pt idx="2856">
                  <c:v>0.50811297453703708</c:v>
                </c:pt>
                <c:pt idx="2857">
                  <c:v>0.50811351851851849</c:v>
                </c:pt>
                <c:pt idx="2858">
                  <c:v>0.50811384259259262</c:v>
                </c:pt>
                <c:pt idx="2859">
                  <c:v>0.50811420138888885</c:v>
                </c:pt>
                <c:pt idx="2860">
                  <c:v>0.50811488425925921</c:v>
                </c:pt>
                <c:pt idx="2861">
                  <c:v>0.50811848379629632</c:v>
                </c:pt>
                <c:pt idx="2862">
                  <c:v>0.5081187615740741</c:v>
                </c:pt>
                <c:pt idx="2863">
                  <c:v>0.50811931712962966</c:v>
                </c:pt>
                <c:pt idx="2864">
                  <c:v>0.50811964120370368</c:v>
                </c:pt>
                <c:pt idx="2865">
                  <c:v>0.50812000000000002</c:v>
                </c:pt>
                <c:pt idx="2866">
                  <c:v>0.50812067129629634</c:v>
                </c:pt>
                <c:pt idx="2867">
                  <c:v>0.5081242592592593</c:v>
                </c:pt>
                <c:pt idx="2868">
                  <c:v>0.50812454861111112</c:v>
                </c:pt>
                <c:pt idx="2869">
                  <c:v>0.50812509259259253</c:v>
                </c:pt>
                <c:pt idx="2870">
                  <c:v>0.50812540509259263</c:v>
                </c:pt>
                <c:pt idx="2871">
                  <c:v>0.50812576388888886</c:v>
                </c:pt>
                <c:pt idx="2872">
                  <c:v>0.50812644675925933</c:v>
                </c:pt>
                <c:pt idx="2873">
                  <c:v>0.50813004629629632</c:v>
                </c:pt>
                <c:pt idx="2874">
                  <c:v>0.5081303240740741</c:v>
                </c:pt>
                <c:pt idx="2875">
                  <c:v>0.50813087962962966</c:v>
                </c:pt>
                <c:pt idx="2876">
                  <c:v>0.50813120370370368</c:v>
                </c:pt>
                <c:pt idx="2877">
                  <c:v>0.50813156250000002</c:v>
                </c:pt>
                <c:pt idx="2878">
                  <c:v>0.50813224537037038</c:v>
                </c:pt>
                <c:pt idx="2879">
                  <c:v>0.50813583333333334</c:v>
                </c:pt>
                <c:pt idx="2880">
                  <c:v>0.50813612268518515</c:v>
                </c:pt>
                <c:pt idx="2881">
                  <c:v>0.50813666666666668</c:v>
                </c:pt>
                <c:pt idx="2882">
                  <c:v>0.50813699074074081</c:v>
                </c:pt>
                <c:pt idx="2883">
                  <c:v>0.50813734953703704</c:v>
                </c:pt>
                <c:pt idx="2884">
                  <c:v>0.50813802083333337</c:v>
                </c:pt>
                <c:pt idx="2885">
                  <c:v>0.50814162037037036</c:v>
                </c:pt>
                <c:pt idx="2886">
                  <c:v>0.50814190972222228</c:v>
                </c:pt>
                <c:pt idx="2887">
                  <c:v>0.5081424537037037</c:v>
                </c:pt>
                <c:pt idx="2888">
                  <c:v>0.50814277777777772</c:v>
                </c:pt>
                <c:pt idx="2889">
                  <c:v>0.50814313657407406</c:v>
                </c:pt>
                <c:pt idx="2890">
                  <c:v>0.50814381944444442</c:v>
                </c:pt>
                <c:pt idx="2891">
                  <c:v>0.50814741898148152</c:v>
                </c:pt>
                <c:pt idx="2892">
                  <c:v>0.50814770833333334</c:v>
                </c:pt>
                <c:pt idx="2893">
                  <c:v>0.50814825231481475</c:v>
                </c:pt>
                <c:pt idx="2894">
                  <c:v>0.50814856481481485</c:v>
                </c:pt>
                <c:pt idx="2895">
                  <c:v>0.50814892361111108</c:v>
                </c:pt>
                <c:pt idx="2896">
                  <c:v>0.50814959490740741</c:v>
                </c:pt>
                <c:pt idx="2897">
                  <c:v>0.50815319444444451</c:v>
                </c:pt>
                <c:pt idx="2898">
                  <c:v>0.50815348379629632</c:v>
                </c:pt>
                <c:pt idx="2899">
                  <c:v>0.50815402777777774</c:v>
                </c:pt>
                <c:pt idx="2900">
                  <c:v>0.50815435185185187</c:v>
                </c:pt>
                <c:pt idx="2901">
                  <c:v>0.50815471064814821</c:v>
                </c:pt>
                <c:pt idx="2902">
                  <c:v>0.50815539351851846</c:v>
                </c:pt>
                <c:pt idx="2903">
                  <c:v>0.50815899305555556</c:v>
                </c:pt>
                <c:pt idx="2904">
                  <c:v>0.50815928240740738</c:v>
                </c:pt>
                <c:pt idx="2905">
                  <c:v>0.5081598263888889</c:v>
                </c:pt>
                <c:pt idx="2906">
                  <c:v>0.50816015046296303</c:v>
                </c:pt>
                <c:pt idx="2907">
                  <c:v>0.50816050925925926</c:v>
                </c:pt>
                <c:pt idx="2908">
                  <c:v>0.50816119212962962</c:v>
                </c:pt>
                <c:pt idx="2909">
                  <c:v>0.50816478009259258</c:v>
                </c:pt>
                <c:pt idx="2910">
                  <c:v>0.50816505787037036</c:v>
                </c:pt>
                <c:pt idx="2911">
                  <c:v>0.50816560185185189</c:v>
                </c:pt>
                <c:pt idx="2912">
                  <c:v>0.50816592592592591</c:v>
                </c:pt>
                <c:pt idx="2913">
                  <c:v>0.50816627314814811</c:v>
                </c:pt>
                <c:pt idx="2914">
                  <c:v>0.50816694444444444</c:v>
                </c:pt>
                <c:pt idx="2915">
                  <c:v>0.50817055555555557</c:v>
                </c:pt>
                <c:pt idx="2916">
                  <c:v>0.50817084490740738</c:v>
                </c:pt>
                <c:pt idx="2917">
                  <c:v>0.50817138888888891</c:v>
                </c:pt>
                <c:pt idx="2918">
                  <c:v>0.5081717013888889</c:v>
                </c:pt>
                <c:pt idx="2919">
                  <c:v>0.50817206018518524</c:v>
                </c:pt>
                <c:pt idx="2920">
                  <c:v>0.50817274305555549</c:v>
                </c:pt>
                <c:pt idx="2921">
                  <c:v>0.50817635416666673</c:v>
                </c:pt>
                <c:pt idx="2922">
                  <c:v>0.5081766319444444</c:v>
                </c:pt>
                <c:pt idx="2923">
                  <c:v>0.50817717592592593</c:v>
                </c:pt>
                <c:pt idx="2924">
                  <c:v>0.50817750000000006</c:v>
                </c:pt>
                <c:pt idx="2925">
                  <c:v>0.50817784722222226</c:v>
                </c:pt>
                <c:pt idx="2926">
                  <c:v>0.50817853009259262</c:v>
                </c:pt>
                <c:pt idx="2927">
                  <c:v>0.50818212962962961</c:v>
                </c:pt>
                <c:pt idx="2928">
                  <c:v>0.50818241898148153</c:v>
                </c:pt>
                <c:pt idx="2929">
                  <c:v>0.50818296296296295</c:v>
                </c:pt>
                <c:pt idx="2930">
                  <c:v>0.50818328703703697</c:v>
                </c:pt>
                <c:pt idx="2931">
                  <c:v>0.50818364583333331</c:v>
                </c:pt>
                <c:pt idx="2932">
                  <c:v>0.50818432870370367</c:v>
                </c:pt>
                <c:pt idx="2933">
                  <c:v>0.50818791666666663</c:v>
                </c:pt>
                <c:pt idx="2934">
                  <c:v>0.50818819444444452</c:v>
                </c:pt>
                <c:pt idx="2935">
                  <c:v>0.50818873842592593</c:v>
                </c:pt>
                <c:pt idx="2936">
                  <c:v>0.50818906249999996</c:v>
                </c:pt>
                <c:pt idx="2937">
                  <c:v>0.5081894212962963</c:v>
                </c:pt>
                <c:pt idx="2938">
                  <c:v>0.50819009259259262</c:v>
                </c:pt>
                <c:pt idx="2939">
                  <c:v>0.50819371527777779</c:v>
                </c:pt>
                <c:pt idx="2940">
                  <c:v>0.50819399305555557</c:v>
                </c:pt>
                <c:pt idx="2941">
                  <c:v>0.50819453703703699</c:v>
                </c:pt>
                <c:pt idx="2942">
                  <c:v>0.50819486111111112</c:v>
                </c:pt>
                <c:pt idx="2943">
                  <c:v>0.50819521990740746</c:v>
                </c:pt>
                <c:pt idx="2944">
                  <c:v>0.50819589120370368</c:v>
                </c:pt>
                <c:pt idx="2945">
                  <c:v>0.50819949074074078</c:v>
                </c:pt>
                <c:pt idx="2946">
                  <c:v>0.50819978009259259</c:v>
                </c:pt>
                <c:pt idx="2947">
                  <c:v>0.50820032407407412</c:v>
                </c:pt>
                <c:pt idx="2948">
                  <c:v>0.5082006365740741</c:v>
                </c:pt>
                <c:pt idx="2949">
                  <c:v>0.50820101851851851</c:v>
                </c:pt>
                <c:pt idx="2950">
                  <c:v>0.50820168981481484</c:v>
                </c:pt>
                <c:pt idx="2951">
                  <c:v>0.50820528935185183</c:v>
                </c:pt>
                <c:pt idx="2952">
                  <c:v>0.50820557870370375</c:v>
                </c:pt>
                <c:pt idx="2953">
                  <c:v>0.50820612268518517</c:v>
                </c:pt>
                <c:pt idx="2954">
                  <c:v>0.50820643518518516</c:v>
                </c:pt>
                <c:pt idx="2955">
                  <c:v>0.5082067939814815</c:v>
                </c:pt>
                <c:pt idx="2956">
                  <c:v>0.50820746527777783</c:v>
                </c:pt>
                <c:pt idx="2957">
                  <c:v>0.50821106481481482</c:v>
                </c:pt>
                <c:pt idx="2958">
                  <c:v>0.50821135416666674</c:v>
                </c:pt>
                <c:pt idx="2959">
                  <c:v>0.50821189814814816</c:v>
                </c:pt>
                <c:pt idx="2960">
                  <c:v>0.50821222222222218</c:v>
                </c:pt>
                <c:pt idx="2961">
                  <c:v>0.50821258101851852</c:v>
                </c:pt>
                <c:pt idx="2962">
                  <c:v>0.50821325231481485</c:v>
                </c:pt>
                <c:pt idx="2963">
                  <c:v>0.50821686342592598</c:v>
                </c:pt>
                <c:pt idx="2964">
                  <c:v>0.50821714120370365</c:v>
                </c:pt>
                <c:pt idx="2965">
                  <c:v>0.50821769675925921</c:v>
                </c:pt>
                <c:pt idx="2966">
                  <c:v>0.50821802083333334</c:v>
                </c:pt>
                <c:pt idx="2967">
                  <c:v>0.50821837962962968</c:v>
                </c:pt>
                <c:pt idx="2968">
                  <c:v>0.50821906249999993</c:v>
                </c:pt>
                <c:pt idx="2969">
                  <c:v>0.50822263888888886</c:v>
                </c:pt>
                <c:pt idx="2970">
                  <c:v>0.50822292824074078</c:v>
                </c:pt>
                <c:pt idx="2971">
                  <c:v>0.50822347222222219</c:v>
                </c:pt>
                <c:pt idx="2972">
                  <c:v>0.50822378472222229</c:v>
                </c:pt>
                <c:pt idx="2973">
                  <c:v>0.50822415509259267</c:v>
                </c:pt>
                <c:pt idx="2974">
                  <c:v>0.50822482638888888</c:v>
                </c:pt>
                <c:pt idx="2975">
                  <c:v>0.50822842592592588</c:v>
                </c:pt>
                <c:pt idx="2976">
                  <c:v>0.5082287152777778</c:v>
                </c:pt>
                <c:pt idx="2977">
                  <c:v>0.50822925925925932</c:v>
                </c:pt>
                <c:pt idx="2978">
                  <c:v>0.5082295717592592</c:v>
                </c:pt>
                <c:pt idx="2979">
                  <c:v>0.50822993055555554</c:v>
                </c:pt>
                <c:pt idx="2980">
                  <c:v>0.50823060185185187</c:v>
                </c:pt>
                <c:pt idx="2981">
                  <c:v>0.50823421296296301</c:v>
                </c:pt>
                <c:pt idx="2982">
                  <c:v>0.50823449074074067</c:v>
                </c:pt>
                <c:pt idx="2983">
                  <c:v>0.50823504629629623</c:v>
                </c:pt>
                <c:pt idx="2984">
                  <c:v>0.50823537037037037</c:v>
                </c:pt>
                <c:pt idx="2985">
                  <c:v>0.50823572916666671</c:v>
                </c:pt>
                <c:pt idx="2986">
                  <c:v>0.50823640046296303</c:v>
                </c:pt>
                <c:pt idx="2987">
                  <c:v>0.50824001157407406</c:v>
                </c:pt>
                <c:pt idx="2988">
                  <c:v>0.50824028935185184</c:v>
                </c:pt>
                <c:pt idx="2989">
                  <c:v>0.50824083333333336</c:v>
                </c:pt>
                <c:pt idx="2990">
                  <c:v>0.50824114583333335</c:v>
                </c:pt>
                <c:pt idx="2991">
                  <c:v>0.50824150462962969</c:v>
                </c:pt>
                <c:pt idx="2992">
                  <c:v>0.50824217592592591</c:v>
                </c:pt>
                <c:pt idx="2993">
                  <c:v>0.50824578703703704</c:v>
                </c:pt>
                <c:pt idx="2994">
                  <c:v>0.50824607638888886</c:v>
                </c:pt>
                <c:pt idx="2995">
                  <c:v>0.50824663194444442</c:v>
                </c:pt>
                <c:pt idx="2996">
                  <c:v>0.50824695601851855</c:v>
                </c:pt>
                <c:pt idx="2997">
                  <c:v>0.50824731481481489</c:v>
                </c:pt>
                <c:pt idx="2998">
                  <c:v>0.50824797453703707</c:v>
                </c:pt>
                <c:pt idx="2999">
                  <c:v>0.5082515856481481</c:v>
                </c:pt>
                <c:pt idx="3000">
                  <c:v>0.50825187500000002</c:v>
                </c:pt>
                <c:pt idx="3001">
                  <c:v>0.50825241898148155</c:v>
                </c:pt>
                <c:pt idx="3002">
                  <c:v>0.50825273148148142</c:v>
                </c:pt>
                <c:pt idx="3003">
                  <c:v>0.50825309027777776</c:v>
                </c:pt>
                <c:pt idx="3004">
                  <c:v>0.50825377314814812</c:v>
                </c:pt>
                <c:pt idx="3005">
                  <c:v>0.50825737268518523</c:v>
                </c:pt>
                <c:pt idx="3006">
                  <c:v>0.50825766203703704</c:v>
                </c:pt>
                <c:pt idx="3007">
                  <c:v>0.50825820601851845</c:v>
                </c:pt>
                <c:pt idx="3008">
                  <c:v>0.50825851851851855</c:v>
                </c:pt>
                <c:pt idx="3009">
                  <c:v>0.50825888888888893</c:v>
                </c:pt>
                <c:pt idx="3010">
                  <c:v>0.50825954861111111</c:v>
                </c:pt>
                <c:pt idx="3011">
                  <c:v>0.50826314814814821</c:v>
                </c:pt>
                <c:pt idx="3012">
                  <c:v>0.50826343750000003</c:v>
                </c:pt>
                <c:pt idx="3013">
                  <c:v>0.50826398148148144</c:v>
                </c:pt>
                <c:pt idx="3014">
                  <c:v>0.50826431712962961</c:v>
                </c:pt>
                <c:pt idx="3015">
                  <c:v>0.50826467592592595</c:v>
                </c:pt>
                <c:pt idx="3016">
                  <c:v>0.50826534722222216</c:v>
                </c:pt>
                <c:pt idx="3017">
                  <c:v>0.50826893518518512</c:v>
                </c:pt>
                <c:pt idx="3018">
                  <c:v>0.50826922453703705</c:v>
                </c:pt>
                <c:pt idx="3019">
                  <c:v>0.5082697800925926</c:v>
                </c:pt>
                <c:pt idx="3020">
                  <c:v>0.50827010416666674</c:v>
                </c:pt>
                <c:pt idx="3021">
                  <c:v>0.50827046296296297</c:v>
                </c:pt>
                <c:pt idx="3022">
                  <c:v>0.50827114583333333</c:v>
                </c:pt>
                <c:pt idx="3023">
                  <c:v>0.50827473379629629</c:v>
                </c:pt>
                <c:pt idx="3024">
                  <c:v>0.50827501157407406</c:v>
                </c:pt>
                <c:pt idx="3025">
                  <c:v>0.50827555555555559</c:v>
                </c:pt>
                <c:pt idx="3026">
                  <c:v>0.50827587962962961</c:v>
                </c:pt>
                <c:pt idx="3027">
                  <c:v>0.50827622685185181</c:v>
                </c:pt>
                <c:pt idx="3028">
                  <c:v>0.50827690972222228</c:v>
                </c:pt>
                <c:pt idx="3029">
                  <c:v>0.5082805208333333</c:v>
                </c:pt>
                <c:pt idx="3030">
                  <c:v>0.50828079861111108</c:v>
                </c:pt>
                <c:pt idx="3031">
                  <c:v>0.50828134259259261</c:v>
                </c:pt>
                <c:pt idx="3032">
                  <c:v>0.50828167824074078</c:v>
                </c:pt>
                <c:pt idx="3033">
                  <c:v>0.508282037037037</c:v>
                </c:pt>
                <c:pt idx="3034">
                  <c:v>0.50828271990740748</c:v>
                </c:pt>
                <c:pt idx="3035">
                  <c:v>0.50828629629629629</c:v>
                </c:pt>
                <c:pt idx="3036">
                  <c:v>0.5082865856481481</c:v>
                </c:pt>
                <c:pt idx="3037">
                  <c:v>0.50828712962962963</c:v>
                </c:pt>
                <c:pt idx="3038">
                  <c:v>0.50828744212962962</c:v>
                </c:pt>
                <c:pt idx="3039">
                  <c:v>0.50828781249999999</c:v>
                </c:pt>
                <c:pt idx="3040">
                  <c:v>0.50828849537037035</c:v>
                </c:pt>
                <c:pt idx="3041">
                  <c:v>0.50829208333333331</c:v>
                </c:pt>
                <c:pt idx="3042">
                  <c:v>0.50829237268518523</c:v>
                </c:pt>
                <c:pt idx="3043">
                  <c:v>0.50829291666666665</c:v>
                </c:pt>
                <c:pt idx="3044">
                  <c:v>0.50829324074074067</c:v>
                </c:pt>
                <c:pt idx="3045">
                  <c:v>0.50829361111111104</c:v>
                </c:pt>
                <c:pt idx="3046">
                  <c:v>0.50829428240740737</c:v>
                </c:pt>
                <c:pt idx="3047">
                  <c:v>0.50829787037037033</c:v>
                </c:pt>
                <c:pt idx="3048">
                  <c:v>0.50829815972222225</c:v>
                </c:pt>
                <c:pt idx="3049">
                  <c:v>0.50829870370370367</c:v>
                </c:pt>
                <c:pt idx="3050">
                  <c:v>0.5082990277777778</c:v>
                </c:pt>
                <c:pt idx="3051">
                  <c:v>0.50829939814814817</c:v>
                </c:pt>
                <c:pt idx="3052">
                  <c:v>0.5083000694444445</c:v>
                </c:pt>
                <c:pt idx="3053">
                  <c:v>0.50830365740740746</c:v>
                </c:pt>
                <c:pt idx="3054">
                  <c:v>0.50830394675925927</c:v>
                </c:pt>
                <c:pt idx="3055">
                  <c:v>0.50830449074074069</c:v>
                </c:pt>
                <c:pt idx="3056">
                  <c:v>0.50830480324074079</c:v>
                </c:pt>
                <c:pt idx="3057">
                  <c:v>0.50830516203703702</c:v>
                </c:pt>
                <c:pt idx="3058">
                  <c:v>0.50830584490740738</c:v>
                </c:pt>
                <c:pt idx="3059">
                  <c:v>0.50830945601851851</c:v>
                </c:pt>
                <c:pt idx="3060">
                  <c:v>0.50830973379629629</c:v>
                </c:pt>
                <c:pt idx="3061">
                  <c:v>0.50831027777777782</c:v>
                </c:pt>
                <c:pt idx="3062">
                  <c:v>0.50831061342592598</c:v>
                </c:pt>
                <c:pt idx="3063">
                  <c:v>0.50831097222222221</c:v>
                </c:pt>
                <c:pt idx="3064">
                  <c:v>0.50831165509259257</c:v>
                </c:pt>
                <c:pt idx="3065">
                  <c:v>0.5083152314814815</c:v>
                </c:pt>
                <c:pt idx="3066">
                  <c:v>0.50831552083333331</c:v>
                </c:pt>
                <c:pt idx="3067">
                  <c:v>0.50831606481481484</c:v>
                </c:pt>
                <c:pt idx="3068">
                  <c:v>0.50831637731481483</c:v>
                </c:pt>
                <c:pt idx="3069">
                  <c:v>0.5083167476851852</c:v>
                </c:pt>
                <c:pt idx="3070">
                  <c:v>0.50831741898148153</c:v>
                </c:pt>
                <c:pt idx="3071">
                  <c:v>0.50832103009259255</c:v>
                </c:pt>
                <c:pt idx="3072">
                  <c:v>0.50832130787037044</c:v>
                </c:pt>
                <c:pt idx="3073">
                  <c:v>0.50832186342592589</c:v>
                </c:pt>
                <c:pt idx="3074">
                  <c:v>0.50832218750000002</c:v>
                </c:pt>
                <c:pt idx="3075">
                  <c:v>0.50832254629629625</c:v>
                </c:pt>
                <c:pt idx="3076">
                  <c:v>0.50832321759259258</c:v>
                </c:pt>
                <c:pt idx="3077">
                  <c:v>0.50832681712962968</c:v>
                </c:pt>
                <c:pt idx="3078">
                  <c:v>0.50832710648148149</c:v>
                </c:pt>
                <c:pt idx="3079">
                  <c:v>0.50832765046296291</c:v>
                </c:pt>
                <c:pt idx="3080">
                  <c:v>0.50832797453703704</c:v>
                </c:pt>
                <c:pt idx="3081">
                  <c:v>0.50832833333333338</c:v>
                </c:pt>
                <c:pt idx="3082">
                  <c:v>0.5083290046296296</c:v>
                </c:pt>
                <c:pt idx="3083">
                  <c:v>0.5083326041666667</c:v>
                </c:pt>
                <c:pt idx="3084">
                  <c:v>0.50833288194444448</c:v>
                </c:pt>
                <c:pt idx="3085">
                  <c:v>0.50833343750000004</c:v>
                </c:pt>
                <c:pt idx="3086">
                  <c:v>0.50833375000000003</c:v>
                </c:pt>
                <c:pt idx="3087">
                  <c:v>0.50833409722222223</c:v>
                </c:pt>
                <c:pt idx="3088">
                  <c:v>0.50833478009259259</c:v>
                </c:pt>
                <c:pt idx="3089">
                  <c:v>0.50833561342592593</c:v>
                </c:pt>
                <c:pt idx="3090">
                  <c:v>0.50833655092592589</c:v>
                </c:pt>
                <c:pt idx="3091">
                  <c:v>0.50833692129629626</c:v>
                </c:pt>
                <c:pt idx="3092">
                  <c:v>0.50833774305555557</c:v>
                </c:pt>
                <c:pt idx="3093">
                  <c:v>0.50833809027777777</c:v>
                </c:pt>
                <c:pt idx="3094">
                  <c:v>0.50833837962962958</c:v>
                </c:pt>
                <c:pt idx="3095">
                  <c:v>0.5083389236111111</c:v>
                </c:pt>
                <c:pt idx="3096">
                  <c:v>0.50833924768518524</c:v>
                </c:pt>
                <c:pt idx="3097">
                  <c:v>0.50833965277777782</c:v>
                </c:pt>
                <c:pt idx="3098">
                  <c:v>0.50834032407407415</c:v>
                </c:pt>
                <c:pt idx="3099">
                  <c:v>0.50834387731481478</c:v>
                </c:pt>
                <c:pt idx="3100">
                  <c:v>0.50834416666666671</c:v>
                </c:pt>
                <c:pt idx="3101">
                  <c:v>0.50834466435185188</c:v>
                </c:pt>
                <c:pt idx="3102">
                  <c:v>0.50834504629629629</c:v>
                </c:pt>
                <c:pt idx="3103">
                  <c:v>0.50834540509259263</c:v>
                </c:pt>
                <c:pt idx="3104">
                  <c:v>0.50834611111111105</c:v>
                </c:pt>
                <c:pt idx="3105">
                  <c:v>0.5083496643518518</c:v>
                </c:pt>
                <c:pt idx="3106">
                  <c:v>0.50834995370370373</c:v>
                </c:pt>
                <c:pt idx="3107">
                  <c:v>0.50835049768518525</c:v>
                </c:pt>
                <c:pt idx="3108">
                  <c:v>0.50835083333333331</c:v>
                </c:pt>
                <c:pt idx="3109">
                  <c:v>0.50835119212962965</c:v>
                </c:pt>
                <c:pt idx="3110">
                  <c:v>0.50835189814814818</c:v>
                </c:pt>
                <c:pt idx="3111">
                  <c:v>0.50835546296296297</c:v>
                </c:pt>
                <c:pt idx="3112">
                  <c:v>0.50835575231481478</c:v>
                </c:pt>
                <c:pt idx="3113">
                  <c:v>0.50835629629629631</c:v>
                </c:pt>
                <c:pt idx="3114">
                  <c:v>0.50835660879629629</c:v>
                </c:pt>
                <c:pt idx="3115">
                  <c:v>0.50835697916666667</c:v>
                </c:pt>
                <c:pt idx="3116">
                  <c:v>0.50835767361111117</c:v>
                </c:pt>
                <c:pt idx="3117">
                  <c:v>0.50836124999999999</c:v>
                </c:pt>
                <c:pt idx="3118">
                  <c:v>0.50836152777777777</c:v>
                </c:pt>
                <c:pt idx="3119">
                  <c:v>0.50836208333333333</c:v>
                </c:pt>
                <c:pt idx="3120">
                  <c:v>0.50836240740740746</c:v>
                </c:pt>
                <c:pt idx="3121">
                  <c:v>0.50836276620370369</c:v>
                </c:pt>
                <c:pt idx="3122">
                  <c:v>0.50836344907407405</c:v>
                </c:pt>
                <c:pt idx="3123">
                  <c:v>0.50836702546296297</c:v>
                </c:pt>
                <c:pt idx="3124">
                  <c:v>0.50836731481481479</c:v>
                </c:pt>
                <c:pt idx="3125">
                  <c:v>0.50836787037037034</c:v>
                </c:pt>
                <c:pt idx="3126">
                  <c:v>0.50836819444444448</c:v>
                </c:pt>
                <c:pt idx="3127">
                  <c:v>0.50836855324074071</c:v>
                </c:pt>
                <c:pt idx="3128">
                  <c:v>0.50836925925925924</c:v>
                </c:pt>
                <c:pt idx="3129">
                  <c:v>0.50837281249999999</c:v>
                </c:pt>
                <c:pt idx="3130">
                  <c:v>0.50837310185185192</c:v>
                </c:pt>
                <c:pt idx="3131">
                  <c:v>0.50837365740740748</c:v>
                </c:pt>
                <c:pt idx="3132">
                  <c:v>0.5083739814814815</c:v>
                </c:pt>
                <c:pt idx="3133">
                  <c:v>0.50837434027777773</c:v>
                </c:pt>
                <c:pt idx="3134">
                  <c:v>0.50837504629629626</c:v>
                </c:pt>
                <c:pt idx="3135">
                  <c:v>0.50837861111111116</c:v>
                </c:pt>
                <c:pt idx="3136">
                  <c:v>0.50837888888888882</c:v>
                </c:pt>
                <c:pt idx="3137">
                  <c:v>0.50837944444444438</c:v>
                </c:pt>
                <c:pt idx="3138">
                  <c:v>0.50837975694444448</c:v>
                </c:pt>
                <c:pt idx="3139">
                  <c:v>0.50838012731481486</c:v>
                </c:pt>
                <c:pt idx="3140">
                  <c:v>0.50838082175925925</c:v>
                </c:pt>
                <c:pt idx="3141">
                  <c:v>0.50838439814814818</c:v>
                </c:pt>
                <c:pt idx="3142">
                  <c:v>0.50838468749999999</c:v>
                </c:pt>
                <c:pt idx="3143">
                  <c:v>0.50838523148148151</c:v>
                </c:pt>
                <c:pt idx="3144">
                  <c:v>0.50838556712962968</c:v>
                </c:pt>
                <c:pt idx="3145">
                  <c:v>0.50838592592592591</c:v>
                </c:pt>
                <c:pt idx="3146">
                  <c:v>0.5083866203703703</c:v>
                </c:pt>
                <c:pt idx="3147">
                  <c:v>0.50839017361111105</c:v>
                </c:pt>
                <c:pt idx="3148">
                  <c:v>0.50839045138888894</c:v>
                </c:pt>
                <c:pt idx="3149">
                  <c:v>0.5083910069444445</c:v>
                </c:pt>
                <c:pt idx="3150">
                  <c:v>0.50839131944444438</c:v>
                </c:pt>
                <c:pt idx="3151">
                  <c:v>0.50839168981481475</c:v>
                </c:pt>
                <c:pt idx="3152">
                  <c:v>0.50839239583333329</c:v>
                </c:pt>
                <c:pt idx="3153">
                  <c:v>0.50839597222222221</c:v>
                </c:pt>
                <c:pt idx="3154">
                  <c:v>0.50839626157407414</c:v>
                </c:pt>
                <c:pt idx="3155">
                  <c:v>0.50839680555555555</c:v>
                </c:pt>
                <c:pt idx="3156">
                  <c:v>0.50839714120370372</c:v>
                </c:pt>
                <c:pt idx="3157">
                  <c:v>0.50839749999999995</c:v>
                </c:pt>
                <c:pt idx="3158">
                  <c:v>0.50839818287037042</c:v>
                </c:pt>
                <c:pt idx="3159">
                  <c:v>0.50840175925925923</c:v>
                </c:pt>
                <c:pt idx="3160">
                  <c:v>0.50840203703703701</c:v>
                </c:pt>
                <c:pt idx="3161">
                  <c:v>0.50840258101851854</c:v>
                </c:pt>
                <c:pt idx="3162">
                  <c:v>0.50840290509259256</c:v>
                </c:pt>
                <c:pt idx="3163">
                  <c:v>0.5084032638888889</c:v>
                </c:pt>
                <c:pt idx="3164">
                  <c:v>0.50840395833333341</c:v>
                </c:pt>
                <c:pt idx="3165">
                  <c:v>0.50840754629629636</c:v>
                </c:pt>
                <c:pt idx="3166">
                  <c:v>0.50840782407407403</c:v>
                </c:pt>
                <c:pt idx="3167">
                  <c:v>0.50840836805555556</c:v>
                </c:pt>
                <c:pt idx="3168">
                  <c:v>0.50840868055555555</c:v>
                </c:pt>
                <c:pt idx="3169">
                  <c:v>0.50840905092592592</c:v>
                </c:pt>
                <c:pt idx="3170">
                  <c:v>0.50840974537037031</c:v>
                </c:pt>
                <c:pt idx="3171">
                  <c:v>0.50841332175925924</c:v>
                </c:pt>
                <c:pt idx="3172">
                  <c:v>0.50841361111111116</c:v>
                </c:pt>
                <c:pt idx="3173">
                  <c:v>0.50841416666666672</c:v>
                </c:pt>
                <c:pt idx="3174">
                  <c:v>0.50841449074074074</c:v>
                </c:pt>
                <c:pt idx="3175">
                  <c:v>0.50841484953703697</c:v>
                </c:pt>
                <c:pt idx="3176">
                  <c:v>0.50841555555555551</c:v>
                </c:pt>
                <c:pt idx="3177">
                  <c:v>0.5084191203703704</c:v>
                </c:pt>
                <c:pt idx="3178">
                  <c:v>0.50841940972222222</c:v>
                </c:pt>
                <c:pt idx="3179">
                  <c:v>0.50841995370370363</c:v>
                </c:pt>
                <c:pt idx="3180">
                  <c:v>0.5084202893518518</c:v>
                </c:pt>
                <c:pt idx="3181">
                  <c:v>0.50842064814814814</c:v>
                </c:pt>
                <c:pt idx="3182">
                  <c:v>0.50842135416666667</c:v>
                </c:pt>
                <c:pt idx="3183">
                  <c:v>0.50842490740740742</c:v>
                </c:pt>
                <c:pt idx="3184">
                  <c:v>0.50842519675925923</c:v>
                </c:pt>
                <c:pt idx="3185">
                  <c:v>0.50842574074074076</c:v>
                </c:pt>
                <c:pt idx="3186">
                  <c:v>0.50842607638888893</c:v>
                </c:pt>
                <c:pt idx="3187">
                  <c:v>0.50842643518518515</c:v>
                </c:pt>
                <c:pt idx="3188">
                  <c:v>0.50842714120370369</c:v>
                </c:pt>
                <c:pt idx="3189">
                  <c:v>0.50843069444444444</c:v>
                </c:pt>
                <c:pt idx="3190">
                  <c:v>0.50843097222222222</c:v>
                </c:pt>
                <c:pt idx="3191">
                  <c:v>0.50843152777777778</c:v>
                </c:pt>
                <c:pt idx="3192">
                  <c:v>0.50843184027777777</c:v>
                </c:pt>
                <c:pt idx="3193">
                  <c:v>0.50843221064814814</c:v>
                </c:pt>
                <c:pt idx="3194">
                  <c:v>0.50843291666666668</c:v>
                </c:pt>
                <c:pt idx="3195">
                  <c:v>0.50843648148148146</c:v>
                </c:pt>
                <c:pt idx="3196">
                  <c:v>0.50843675925925924</c:v>
                </c:pt>
                <c:pt idx="3197">
                  <c:v>0.5084373148148148</c:v>
                </c:pt>
                <c:pt idx="3198">
                  <c:v>0.50843762731481479</c:v>
                </c:pt>
                <c:pt idx="3199">
                  <c:v>0.50843799768518516</c:v>
                </c:pt>
                <c:pt idx="3200">
                  <c:v>0.50843868055555552</c:v>
                </c:pt>
                <c:pt idx="3201">
                  <c:v>0.50844225694444445</c:v>
                </c:pt>
                <c:pt idx="3202">
                  <c:v>0.50844254629629626</c:v>
                </c:pt>
                <c:pt idx="3203">
                  <c:v>0.50844309027777779</c:v>
                </c:pt>
                <c:pt idx="3204">
                  <c:v>0.50844341435185181</c:v>
                </c:pt>
                <c:pt idx="3205">
                  <c:v>0.50844378472222218</c:v>
                </c:pt>
                <c:pt idx="3206">
                  <c:v>0.50844447916666669</c:v>
                </c:pt>
                <c:pt idx="3207">
                  <c:v>0.50844805555555561</c:v>
                </c:pt>
                <c:pt idx="3208">
                  <c:v>0.50844834490740742</c:v>
                </c:pt>
                <c:pt idx="3209">
                  <c:v>0.50844888888888884</c:v>
                </c:pt>
                <c:pt idx="3210">
                  <c:v>0.50844921296296297</c:v>
                </c:pt>
                <c:pt idx="3211">
                  <c:v>0.50844957175925931</c:v>
                </c:pt>
                <c:pt idx="3212">
                  <c:v>0.5084502662037037</c:v>
                </c:pt>
                <c:pt idx="3213">
                  <c:v>0.50845384259259252</c:v>
                </c:pt>
                <c:pt idx="3214">
                  <c:v>0.50845413194444444</c:v>
                </c:pt>
                <c:pt idx="3215">
                  <c:v>0.50845467592592597</c:v>
                </c:pt>
                <c:pt idx="3216">
                  <c:v>0.50845501157407413</c:v>
                </c:pt>
                <c:pt idx="3217">
                  <c:v>0.50845537037037036</c:v>
                </c:pt>
                <c:pt idx="3218">
                  <c:v>0.50845606481481476</c:v>
                </c:pt>
                <c:pt idx="3219">
                  <c:v>0.50845961805555551</c:v>
                </c:pt>
                <c:pt idx="3220">
                  <c:v>0.50845990740740743</c:v>
                </c:pt>
                <c:pt idx="3221">
                  <c:v>0.50846045138888896</c:v>
                </c:pt>
                <c:pt idx="3222">
                  <c:v>0.50846077546296298</c:v>
                </c:pt>
                <c:pt idx="3223">
                  <c:v>0.50846114583333335</c:v>
                </c:pt>
                <c:pt idx="3224">
                  <c:v>0.50846185185185189</c:v>
                </c:pt>
                <c:pt idx="3225">
                  <c:v>0.50846541666666667</c:v>
                </c:pt>
                <c:pt idx="3226">
                  <c:v>0.50846570601851848</c:v>
                </c:pt>
                <c:pt idx="3227">
                  <c:v>0.50846625000000001</c:v>
                </c:pt>
                <c:pt idx="3228">
                  <c:v>0.5084665625</c:v>
                </c:pt>
                <c:pt idx="3229">
                  <c:v>0.50846693287037037</c:v>
                </c:pt>
                <c:pt idx="3230">
                  <c:v>0.50846762731481487</c:v>
                </c:pt>
                <c:pt idx="3231">
                  <c:v>0.50847120370370369</c:v>
                </c:pt>
                <c:pt idx="3232">
                  <c:v>0.5084714930555555</c:v>
                </c:pt>
                <c:pt idx="3233">
                  <c:v>0.50847203703703703</c:v>
                </c:pt>
                <c:pt idx="3234">
                  <c:v>0.50847237268518519</c:v>
                </c:pt>
                <c:pt idx="3235">
                  <c:v>0.50847273148148153</c:v>
                </c:pt>
                <c:pt idx="3236">
                  <c:v>0.50847342592592593</c:v>
                </c:pt>
                <c:pt idx="3237">
                  <c:v>0.50847699074074071</c:v>
                </c:pt>
                <c:pt idx="3238">
                  <c:v>0.50847726851851849</c:v>
                </c:pt>
                <c:pt idx="3239">
                  <c:v>0.50847782407407405</c:v>
                </c:pt>
                <c:pt idx="3240">
                  <c:v>0.50847813657407415</c:v>
                </c:pt>
                <c:pt idx="3241">
                  <c:v>0.50847849537037038</c:v>
                </c:pt>
                <c:pt idx="3242">
                  <c:v>0.50847918981481477</c:v>
                </c:pt>
                <c:pt idx="3243">
                  <c:v>0.50848277777777773</c:v>
                </c:pt>
                <c:pt idx="3244">
                  <c:v>0.50848305555555562</c:v>
                </c:pt>
                <c:pt idx="3245">
                  <c:v>0.50848359953703703</c:v>
                </c:pt>
                <c:pt idx="3246">
                  <c:v>0.5084839351851852</c:v>
                </c:pt>
                <c:pt idx="3247">
                  <c:v>0.50848429398148143</c:v>
                </c:pt>
                <c:pt idx="3248">
                  <c:v>0.50848498842592593</c:v>
                </c:pt>
                <c:pt idx="3249">
                  <c:v>0.50848855324074071</c:v>
                </c:pt>
                <c:pt idx="3250">
                  <c:v>0.50848884259259253</c:v>
                </c:pt>
                <c:pt idx="3251">
                  <c:v>0.50848938657407405</c:v>
                </c:pt>
                <c:pt idx="3252">
                  <c:v>0.50848971064814819</c:v>
                </c:pt>
                <c:pt idx="3253">
                  <c:v>0.50849006944444441</c:v>
                </c:pt>
                <c:pt idx="3254">
                  <c:v>0.50849076388888892</c:v>
                </c:pt>
                <c:pt idx="3255">
                  <c:v>0.50849435185185188</c:v>
                </c:pt>
                <c:pt idx="3256">
                  <c:v>0.50849464120370369</c:v>
                </c:pt>
                <c:pt idx="3257">
                  <c:v>0.50849518518518522</c:v>
                </c:pt>
                <c:pt idx="3258">
                  <c:v>0.50849552083333338</c:v>
                </c:pt>
                <c:pt idx="3259">
                  <c:v>0.50849587962962961</c:v>
                </c:pt>
                <c:pt idx="3260">
                  <c:v>0.50849658564814815</c:v>
                </c:pt>
                <c:pt idx="3261">
                  <c:v>0.50850012731481475</c:v>
                </c:pt>
                <c:pt idx="3262">
                  <c:v>0.50850041666666668</c:v>
                </c:pt>
                <c:pt idx="3263">
                  <c:v>0.50850097222222224</c:v>
                </c:pt>
                <c:pt idx="3264">
                  <c:v>0.50850128472222222</c:v>
                </c:pt>
                <c:pt idx="3265">
                  <c:v>0.5085016550925926</c:v>
                </c:pt>
                <c:pt idx="3266">
                  <c:v>0.50850234953703699</c:v>
                </c:pt>
                <c:pt idx="3267">
                  <c:v>0.50850591435185188</c:v>
                </c:pt>
                <c:pt idx="3268">
                  <c:v>0.5085062037037037</c:v>
                </c:pt>
                <c:pt idx="3269">
                  <c:v>0.50850674768518511</c:v>
                </c:pt>
                <c:pt idx="3270">
                  <c:v>0.50850708333333328</c:v>
                </c:pt>
                <c:pt idx="3271">
                  <c:v>0.50850744212962962</c:v>
                </c:pt>
                <c:pt idx="3272">
                  <c:v>0.50850812499999998</c:v>
                </c:pt>
                <c:pt idx="3273">
                  <c:v>0.50851171296296294</c:v>
                </c:pt>
                <c:pt idx="3274">
                  <c:v>0.50851200231481475</c:v>
                </c:pt>
                <c:pt idx="3275">
                  <c:v>0.50851254629629628</c:v>
                </c:pt>
                <c:pt idx="3276">
                  <c:v>0.50851287037037041</c:v>
                </c:pt>
                <c:pt idx="3277">
                  <c:v>0.50851324074074078</c:v>
                </c:pt>
                <c:pt idx="3278">
                  <c:v>0.50851392361111114</c:v>
                </c:pt>
                <c:pt idx="3279">
                  <c:v>0.50851750000000007</c:v>
                </c:pt>
                <c:pt idx="3280">
                  <c:v>0.50851778935185188</c:v>
                </c:pt>
                <c:pt idx="3281">
                  <c:v>0.50851833333333329</c:v>
                </c:pt>
                <c:pt idx="3282">
                  <c:v>0.50851864583333339</c:v>
                </c:pt>
                <c:pt idx="3283">
                  <c:v>0.50851901620370377</c:v>
                </c:pt>
                <c:pt idx="3284">
                  <c:v>0.50851972222222219</c:v>
                </c:pt>
                <c:pt idx="3285">
                  <c:v>0.50852327546296294</c:v>
                </c:pt>
                <c:pt idx="3286">
                  <c:v>0.50852356481481487</c:v>
                </c:pt>
                <c:pt idx="3287">
                  <c:v>0.50852410879629628</c:v>
                </c:pt>
                <c:pt idx="3288">
                  <c:v>0.50852442129629627</c:v>
                </c:pt>
                <c:pt idx="3289">
                  <c:v>0.50852479166666664</c:v>
                </c:pt>
                <c:pt idx="3290">
                  <c:v>0.50852549768518518</c:v>
                </c:pt>
                <c:pt idx="3291">
                  <c:v>0.50852907407407411</c:v>
                </c:pt>
                <c:pt idx="3292">
                  <c:v>0.50852935185185189</c:v>
                </c:pt>
                <c:pt idx="3293">
                  <c:v>0.5085298958333333</c:v>
                </c:pt>
                <c:pt idx="3294">
                  <c:v>0.50853021990740743</c:v>
                </c:pt>
                <c:pt idx="3295">
                  <c:v>0.50853059027777781</c:v>
                </c:pt>
                <c:pt idx="3296">
                  <c:v>0.50853129629629634</c:v>
                </c:pt>
                <c:pt idx="3297">
                  <c:v>0.50853486111111112</c:v>
                </c:pt>
                <c:pt idx="3298">
                  <c:v>0.50853515046296294</c:v>
                </c:pt>
                <c:pt idx="3299">
                  <c:v>0.50853569444444446</c:v>
                </c:pt>
                <c:pt idx="3300">
                  <c:v>0.50853601851851848</c:v>
                </c:pt>
                <c:pt idx="3301">
                  <c:v>0.50853638888888886</c:v>
                </c:pt>
                <c:pt idx="3302">
                  <c:v>0.50853708333333336</c:v>
                </c:pt>
                <c:pt idx="3303">
                  <c:v>0.508540636574074</c:v>
                </c:pt>
                <c:pt idx="3304">
                  <c:v>0.50854092592592592</c:v>
                </c:pt>
                <c:pt idx="3305">
                  <c:v>0.50854146990740745</c:v>
                </c:pt>
                <c:pt idx="3306">
                  <c:v>0.50854180555555561</c:v>
                </c:pt>
                <c:pt idx="3307">
                  <c:v>0.50854216435185184</c:v>
                </c:pt>
                <c:pt idx="3308">
                  <c:v>0.50854284722222221</c:v>
                </c:pt>
                <c:pt idx="3309">
                  <c:v>0.50854643518518516</c:v>
                </c:pt>
                <c:pt idx="3310">
                  <c:v>0.50854671296296294</c:v>
                </c:pt>
                <c:pt idx="3311">
                  <c:v>0.5085472685185185</c:v>
                </c:pt>
                <c:pt idx="3312">
                  <c:v>0.50854758101851849</c:v>
                </c:pt>
                <c:pt idx="3313">
                  <c:v>0.50854793981481483</c:v>
                </c:pt>
                <c:pt idx="3314">
                  <c:v>0.50854863425925922</c:v>
                </c:pt>
                <c:pt idx="3315">
                  <c:v>0.50855221064814815</c:v>
                </c:pt>
                <c:pt idx="3316">
                  <c:v>0.50855249999999996</c:v>
                </c:pt>
                <c:pt idx="3317">
                  <c:v>0.50855304398148149</c:v>
                </c:pt>
                <c:pt idx="3318">
                  <c:v>0.50855336805555551</c:v>
                </c:pt>
                <c:pt idx="3319">
                  <c:v>0.50855373842592588</c:v>
                </c:pt>
                <c:pt idx="3320">
                  <c:v>0.50855443287037039</c:v>
                </c:pt>
                <c:pt idx="3321">
                  <c:v>0.50855799768518517</c:v>
                </c:pt>
                <c:pt idx="3322">
                  <c:v>0.50855828703703698</c:v>
                </c:pt>
                <c:pt idx="3323">
                  <c:v>0.50855883101851851</c:v>
                </c:pt>
                <c:pt idx="3324">
                  <c:v>0.50855915509259264</c:v>
                </c:pt>
                <c:pt idx="3325">
                  <c:v>0.50855952546296301</c:v>
                </c:pt>
                <c:pt idx="3326">
                  <c:v>0.50856021990740741</c:v>
                </c:pt>
                <c:pt idx="3327">
                  <c:v>0.50856378472222219</c:v>
                </c:pt>
                <c:pt idx="3328">
                  <c:v>0.50856407407407411</c:v>
                </c:pt>
                <c:pt idx="3329">
                  <c:v>0.50856461805555553</c:v>
                </c:pt>
                <c:pt idx="3330">
                  <c:v>0.50856495370370369</c:v>
                </c:pt>
                <c:pt idx="3331">
                  <c:v>0.50856532407407407</c:v>
                </c:pt>
                <c:pt idx="3332">
                  <c:v>0.5085660300925926</c:v>
                </c:pt>
                <c:pt idx="3333">
                  <c:v>0.50856958333333335</c:v>
                </c:pt>
                <c:pt idx="3334">
                  <c:v>0.50856986111111113</c:v>
                </c:pt>
                <c:pt idx="3335">
                  <c:v>0.50857041666666669</c:v>
                </c:pt>
                <c:pt idx="3336">
                  <c:v>0.50857074074074071</c:v>
                </c:pt>
                <c:pt idx="3337">
                  <c:v>0.50857111111111108</c:v>
                </c:pt>
                <c:pt idx="3338">
                  <c:v>0.50857178240740741</c:v>
                </c:pt>
                <c:pt idx="3339">
                  <c:v>0.50857537037037037</c:v>
                </c:pt>
                <c:pt idx="3340">
                  <c:v>0.5085756597222223</c:v>
                </c:pt>
                <c:pt idx="3341">
                  <c:v>0.50857619212962957</c:v>
                </c:pt>
                <c:pt idx="3342">
                  <c:v>0.5085765162037037</c:v>
                </c:pt>
                <c:pt idx="3343">
                  <c:v>0.50857688657407407</c:v>
                </c:pt>
                <c:pt idx="3344">
                  <c:v>0.5085775578703704</c:v>
                </c:pt>
                <c:pt idx="3345">
                  <c:v>0.50858115740740739</c:v>
                </c:pt>
                <c:pt idx="3346">
                  <c:v>0.5085814467592592</c:v>
                </c:pt>
                <c:pt idx="3347">
                  <c:v>0.50858199074074073</c:v>
                </c:pt>
                <c:pt idx="3348">
                  <c:v>0.50858231481481486</c:v>
                </c:pt>
                <c:pt idx="3349">
                  <c:v>0.50858268518518523</c:v>
                </c:pt>
                <c:pt idx="3350">
                  <c:v>0.50858337962962963</c:v>
                </c:pt>
                <c:pt idx="3351">
                  <c:v>0.50858693287037038</c:v>
                </c:pt>
                <c:pt idx="3352">
                  <c:v>0.50858722222222219</c:v>
                </c:pt>
                <c:pt idx="3353">
                  <c:v>0.50858776620370372</c:v>
                </c:pt>
                <c:pt idx="3354">
                  <c:v>0.50858809027777785</c:v>
                </c:pt>
                <c:pt idx="3355">
                  <c:v>0.50858846064814811</c:v>
                </c:pt>
                <c:pt idx="3356">
                  <c:v>0.50858915509259262</c:v>
                </c:pt>
                <c:pt idx="3357">
                  <c:v>0.5085927199074074</c:v>
                </c:pt>
                <c:pt idx="3358">
                  <c:v>0.50859300925925932</c:v>
                </c:pt>
                <c:pt idx="3359">
                  <c:v>0.50859355324074074</c:v>
                </c:pt>
                <c:pt idx="3360">
                  <c:v>0.50859387731481476</c:v>
                </c:pt>
                <c:pt idx="3361">
                  <c:v>0.50859424768518513</c:v>
                </c:pt>
                <c:pt idx="3362">
                  <c:v>0.50859491898148146</c:v>
                </c:pt>
                <c:pt idx="3363">
                  <c:v>0.50859851851851856</c:v>
                </c:pt>
                <c:pt idx="3364">
                  <c:v>0.50859880787037037</c:v>
                </c:pt>
                <c:pt idx="3365">
                  <c:v>0.50859935185185179</c:v>
                </c:pt>
                <c:pt idx="3366">
                  <c:v>0.50859967592592592</c:v>
                </c:pt>
                <c:pt idx="3367">
                  <c:v>0.50860004629629629</c:v>
                </c:pt>
                <c:pt idx="3368">
                  <c:v>0.50860069444444445</c:v>
                </c:pt>
                <c:pt idx="3369">
                  <c:v>0.50860430555555558</c:v>
                </c:pt>
                <c:pt idx="3370">
                  <c:v>0.50860458333333336</c:v>
                </c:pt>
                <c:pt idx="3371">
                  <c:v>0.50860512731481478</c:v>
                </c:pt>
                <c:pt idx="3372">
                  <c:v>0.50860545138888891</c:v>
                </c:pt>
                <c:pt idx="3373">
                  <c:v>0.50860582175925928</c:v>
                </c:pt>
                <c:pt idx="3374">
                  <c:v>0.5086064930555555</c:v>
                </c:pt>
                <c:pt idx="3375">
                  <c:v>0.5086100925925926</c:v>
                </c:pt>
                <c:pt idx="3376">
                  <c:v>0.50861038194444441</c:v>
                </c:pt>
                <c:pt idx="3377">
                  <c:v>0.50861092592592594</c:v>
                </c:pt>
                <c:pt idx="3378">
                  <c:v>0.50861125000000007</c:v>
                </c:pt>
                <c:pt idx="3379">
                  <c:v>0.5086116087962963</c:v>
                </c:pt>
                <c:pt idx="3380">
                  <c:v>0.50861228009259263</c:v>
                </c:pt>
                <c:pt idx="3381">
                  <c:v>0.50861586805555559</c:v>
                </c:pt>
                <c:pt idx="3382">
                  <c:v>0.5086161574074074</c:v>
                </c:pt>
                <c:pt idx="3383">
                  <c:v>0.50861670138888881</c:v>
                </c:pt>
                <c:pt idx="3384">
                  <c:v>0.50861702546296295</c:v>
                </c:pt>
                <c:pt idx="3385">
                  <c:v>0.50861738425925929</c:v>
                </c:pt>
                <c:pt idx="3386">
                  <c:v>0.50861805555555561</c:v>
                </c:pt>
                <c:pt idx="3387">
                  <c:v>0.50862166666666664</c:v>
                </c:pt>
                <c:pt idx="3388">
                  <c:v>0.50862195601851845</c:v>
                </c:pt>
                <c:pt idx="3389">
                  <c:v>0.50862249999999998</c:v>
                </c:pt>
                <c:pt idx="3390">
                  <c:v>0.50862282407407411</c:v>
                </c:pt>
                <c:pt idx="3391">
                  <c:v>0.50862318287037034</c:v>
                </c:pt>
                <c:pt idx="3392">
                  <c:v>0.50862383101851849</c:v>
                </c:pt>
                <c:pt idx="3393">
                  <c:v>0.50862745370370377</c:v>
                </c:pt>
                <c:pt idx="3394">
                  <c:v>0.50862774305555558</c:v>
                </c:pt>
                <c:pt idx="3395">
                  <c:v>0.508628287037037</c:v>
                </c:pt>
                <c:pt idx="3396">
                  <c:v>0.50862861111111113</c:v>
                </c:pt>
                <c:pt idx="3397">
                  <c:v>0.50862896990740747</c:v>
                </c:pt>
                <c:pt idx="3398">
                  <c:v>0.50862965277777772</c:v>
                </c:pt>
                <c:pt idx="3399">
                  <c:v>0.50863322916666664</c:v>
                </c:pt>
                <c:pt idx="3400">
                  <c:v>0.50863351851851857</c:v>
                </c:pt>
                <c:pt idx="3401">
                  <c:v>0.50863405092592595</c:v>
                </c:pt>
                <c:pt idx="3402">
                  <c:v>0.50863437499999997</c:v>
                </c:pt>
                <c:pt idx="3403">
                  <c:v>0.50863473379629631</c:v>
                </c:pt>
                <c:pt idx="3404">
                  <c:v>0.50863540509259264</c:v>
                </c:pt>
                <c:pt idx="3405">
                  <c:v>0.50863902777777781</c:v>
                </c:pt>
                <c:pt idx="3406">
                  <c:v>0.50863931712962962</c:v>
                </c:pt>
                <c:pt idx="3407">
                  <c:v>0.50863986111111115</c:v>
                </c:pt>
                <c:pt idx="3408">
                  <c:v>0.5086401967592592</c:v>
                </c:pt>
                <c:pt idx="3409">
                  <c:v>0.50864054398148151</c:v>
                </c:pt>
                <c:pt idx="3410">
                  <c:v>0.50864122685185187</c:v>
                </c:pt>
                <c:pt idx="3411">
                  <c:v>0.50864481481481483</c:v>
                </c:pt>
                <c:pt idx="3412">
                  <c:v>0.50864509259259261</c:v>
                </c:pt>
                <c:pt idx="3413">
                  <c:v>0.50864564814814817</c:v>
                </c:pt>
                <c:pt idx="3414">
                  <c:v>0.50864596064814815</c:v>
                </c:pt>
                <c:pt idx="3415">
                  <c:v>0.50864633101851853</c:v>
                </c:pt>
                <c:pt idx="3416">
                  <c:v>0.50864700231481474</c:v>
                </c:pt>
                <c:pt idx="3417">
                  <c:v>0.5086505902777777</c:v>
                </c:pt>
                <c:pt idx="3418">
                  <c:v>0.50865087962962963</c:v>
                </c:pt>
                <c:pt idx="3419">
                  <c:v>0.50865143518518519</c:v>
                </c:pt>
                <c:pt idx="3420">
                  <c:v>0.50865174768518517</c:v>
                </c:pt>
                <c:pt idx="3421">
                  <c:v>0.50865210648148151</c:v>
                </c:pt>
                <c:pt idx="3422">
                  <c:v>0.50865278935185188</c:v>
                </c:pt>
                <c:pt idx="3423">
                  <c:v>0.50865637731481483</c:v>
                </c:pt>
                <c:pt idx="3424">
                  <c:v>0.50865665509259261</c:v>
                </c:pt>
                <c:pt idx="3425">
                  <c:v>0.50865721064814817</c:v>
                </c:pt>
                <c:pt idx="3426">
                  <c:v>0.50865752314814816</c:v>
                </c:pt>
                <c:pt idx="3427">
                  <c:v>0.50865788194444439</c:v>
                </c:pt>
                <c:pt idx="3428">
                  <c:v>0.50865856481481486</c:v>
                </c:pt>
                <c:pt idx="3429">
                  <c:v>0.50866217592592589</c:v>
                </c:pt>
                <c:pt idx="3430">
                  <c:v>0.50866245370370378</c:v>
                </c:pt>
                <c:pt idx="3431">
                  <c:v>0.50866299768518519</c:v>
                </c:pt>
                <c:pt idx="3432">
                  <c:v>0.50866332175925921</c:v>
                </c:pt>
                <c:pt idx="3433">
                  <c:v>0.50866368055555555</c:v>
                </c:pt>
                <c:pt idx="3434">
                  <c:v>0.50866436342592591</c:v>
                </c:pt>
                <c:pt idx="3435">
                  <c:v>0.50866795138888887</c:v>
                </c:pt>
                <c:pt idx="3436">
                  <c:v>0.50866824074074068</c:v>
                </c:pt>
                <c:pt idx="3437">
                  <c:v>0.50866878472222221</c:v>
                </c:pt>
                <c:pt idx="3438">
                  <c:v>0.50866910879629634</c:v>
                </c:pt>
                <c:pt idx="3439">
                  <c:v>0.50866945601851854</c:v>
                </c:pt>
                <c:pt idx="3440">
                  <c:v>0.50867012731481476</c:v>
                </c:pt>
                <c:pt idx="3441">
                  <c:v>0.50867373842592589</c:v>
                </c:pt>
                <c:pt idx="3442">
                  <c:v>0.50867402777777782</c:v>
                </c:pt>
                <c:pt idx="3443">
                  <c:v>0.50867457175925923</c:v>
                </c:pt>
                <c:pt idx="3444">
                  <c:v>0.50867489583333336</c:v>
                </c:pt>
                <c:pt idx="3445">
                  <c:v>0.5086752546296297</c:v>
                </c:pt>
                <c:pt idx="3446">
                  <c:v>0.50867593749999995</c:v>
                </c:pt>
                <c:pt idx="3447">
                  <c:v>0.50867953703703706</c:v>
                </c:pt>
                <c:pt idx="3448">
                  <c:v>0.50867982638888887</c:v>
                </c:pt>
                <c:pt idx="3449">
                  <c:v>0.50868037037037039</c:v>
                </c:pt>
                <c:pt idx="3450">
                  <c:v>0.50868069444444441</c:v>
                </c:pt>
                <c:pt idx="3451">
                  <c:v>0.50868105324074075</c:v>
                </c:pt>
                <c:pt idx="3452">
                  <c:v>0.50868173611111112</c:v>
                </c:pt>
                <c:pt idx="3453">
                  <c:v>0.50868532407407407</c:v>
                </c:pt>
                <c:pt idx="3454">
                  <c:v>0.50868560185185185</c:v>
                </c:pt>
                <c:pt idx="3455">
                  <c:v>0.50868614583333327</c:v>
                </c:pt>
                <c:pt idx="3456">
                  <c:v>0.5086864699074074</c:v>
                </c:pt>
                <c:pt idx="3457">
                  <c:v>0.50868684027777777</c:v>
                </c:pt>
                <c:pt idx="3458">
                  <c:v>0.5086875115740741</c:v>
                </c:pt>
                <c:pt idx="3459">
                  <c:v>0.50869111111111109</c:v>
                </c:pt>
                <c:pt idx="3460">
                  <c:v>0.50869140046296291</c:v>
                </c:pt>
                <c:pt idx="3461">
                  <c:v>0.50869194444444443</c:v>
                </c:pt>
                <c:pt idx="3462">
                  <c:v>0.50869225694444442</c:v>
                </c:pt>
                <c:pt idx="3463">
                  <c:v>0.50869261574074076</c:v>
                </c:pt>
                <c:pt idx="3464">
                  <c:v>0.50869329861111112</c:v>
                </c:pt>
                <c:pt idx="3465">
                  <c:v>0.50869689814814811</c:v>
                </c:pt>
                <c:pt idx="3466">
                  <c:v>0.50869717592592589</c:v>
                </c:pt>
                <c:pt idx="3467">
                  <c:v>0.50869773148148145</c:v>
                </c:pt>
                <c:pt idx="3468">
                  <c:v>0.50869805555555558</c:v>
                </c:pt>
                <c:pt idx="3469">
                  <c:v>0.50869841435185192</c:v>
                </c:pt>
                <c:pt idx="3470">
                  <c:v>0.50869909722222217</c:v>
                </c:pt>
                <c:pt idx="3471">
                  <c:v>0.5087026736111111</c:v>
                </c:pt>
                <c:pt idx="3472">
                  <c:v>0.50870296296296302</c:v>
                </c:pt>
                <c:pt idx="3473">
                  <c:v>0.50870350694444444</c:v>
                </c:pt>
                <c:pt idx="3474">
                  <c:v>0.50870383101851846</c:v>
                </c:pt>
                <c:pt idx="3475">
                  <c:v>0.5087041898148148</c:v>
                </c:pt>
                <c:pt idx="3476">
                  <c:v>0.50870487268518516</c:v>
                </c:pt>
                <c:pt idx="3477">
                  <c:v>0.50870846064814812</c:v>
                </c:pt>
                <c:pt idx="3478">
                  <c:v>0.50870874999999993</c:v>
                </c:pt>
                <c:pt idx="3479">
                  <c:v>0.50870930555555549</c:v>
                </c:pt>
                <c:pt idx="3480">
                  <c:v>0.50870961805555559</c:v>
                </c:pt>
                <c:pt idx="3481">
                  <c:v>0.50870997685185182</c:v>
                </c:pt>
                <c:pt idx="3482">
                  <c:v>0.50871064814814815</c:v>
                </c:pt>
                <c:pt idx="3483">
                  <c:v>0.50871425925925928</c:v>
                </c:pt>
                <c:pt idx="3484">
                  <c:v>0.50871454861111109</c:v>
                </c:pt>
                <c:pt idx="3485">
                  <c:v>0.50871509259259262</c:v>
                </c:pt>
                <c:pt idx="3486">
                  <c:v>0.50871541666666664</c:v>
                </c:pt>
                <c:pt idx="3487">
                  <c:v>0.50871577546296298</c:v>
                </c:pt>
                <c:pt idx="3488">
                  <c:v>0.50871645833333334</c:v>
                </c:pt>
                <c:pt idx="3489">
                  <c:v>0.5087200462962963</c:v>
                </c:pt>
                <c:pt idx="3490">
                  <c:v>0.50872033564814811</c:v>
                </c:pt>
                <c:pt idx="3491">
                  <c:v>0.50872087962962964</c:v>
                </c:pt>
                <c:pt idx="3492">
                  <c:v>0.50872120370370377</c:v>
                </c:pt>
                <c:pt idx="3493">
                  <c:v>0.5087215625</c:v>
                </c:pt>
                <c:pt idx="3494">
                  <c:v>0.50872224537037036</c:v>
                </c:pt>
                <c:pt idx="3495">
                  <c:v>0.50872583333333332</c:v>
                </c:pt>
                <c:pt idx="3496">
                  <c:v>0.5087261111111111</c:v>
                </c:pt>
                <c:pt idx="3497">
                  <c:v>0.50872666666666666</c:v>
                </c:pt>
                <c:pt idx="3498">
                  <c:v>0.50872699074074068</c:v>
                </c:pt>
                <c:pt idx="3499">
                  <c:v>0.50872736111111105</c:v>
                </c:pt>
                <c:pt idx="3500">
                  <c:v>0.50872804398148153</c:v>
                </c:pt>
                <c:pt idx="3501">
                  <c:v>0.50873162037037034</c:v>
                </c:pt>
                <c:pt idx="3502">
                  <c:v>0.50873189814814812</c:v>
                </c:pt>
                <c:pt idx="3503">
                  <c:v>0.50873245370370368</c:v>
                </c:pt>
                <c:pt idx="3504">
                  <c:v>0.50873277777777781</c:v>
                </c:pt>
                <c:pt idx="3505">
                  <c:v>0.50873313657407404</c:v>
                </c:pt>
                <c:pt idx="3506">
                  <c:v>0.50873380787037037</c:v>
                </c:pt>
                <c:pt idx="3507">
                  <c:v>0.50873740740740747</c:v>
                </c:pt>
                <c:pt idx="3508">
                  <c:v>0.50873769675925928</c:v>
                </c:pt>
                <c:pt idx="3509">
                  <c:v>0.5087382407407407</c:v>
                </c:pt>
                <c:pt idx="3510">
                  <c:v>0.50873856481481483</c:v>
                </c:pt>
                <c:pt idx="3511">
                  <c:v>0.50873892361111117</c:v>
                </c:pt>
                <c:pt idx="3512">
                  <c:v>0.50873959490740739</c:v>
                </c:pt>
                <c:pt idx="3513">
                  <c:v>0.50874319444444438</c:v>
                </c:pt>
                <c:pt idx="3514">
                  <c:v>0.50874347222222227</c:v>
                </c:pt>
                <c:pt idx="3515">
                  <c:v>0.50874402777777783</c:v>
                </c:pt>
                <c:pt idx="3516">
                  <c:v>0.50874434027777771</c:v>
                </c:pt>
                <c:pt idx="3517">
                  <c:v>0.50874471064814808</c:v>
                </c:pt>
                <c:pt idx="3518">
                  <c:v>0.50874538194444441</c:v>
                </c:pt>
                <c:pt idx="3519">
                  <c:v>0.50874898148148151</c:v>
                </c:pt>
                <c:pt idx="3520">
                  <c:v>0.50874927083333332</c:v>
                </c:pt>
                <c:pt idx="3521">
                  <c:v>0.50874981481481485</c:v>
                </c:pt>
                <c:pt idx="3522">
                  <c:v>0.50875013888888887</c:v>
                </c:pt>
                <c:pt idx="3523">
                  <c:v>0.50875049768518521</c:v>
                </c:pt>
                <c:pt idx="3524">
                  <c:v>0.50875118055555557</c:v>
                </c:pt>
                <c:pt idx="3525">
                  <c:v>0.50875476851851853</c:v>
                </c:pt>
                <c:pt idx="3526">
                  <c:v>0.50875505787037034</c:v>
                </c:pt>
                <c:pt idx="3527">
                  <c:v>0.50875560185185187</c:v>
                </c:pt>
                <c:pt idx="3528">
                  <c:v>0.50875592592592589</c:v>
                </c:pt>
                <c:pt idx="3529">
                  <c:v>0.50875628472222223</c:v>
                </c:pt>
                <c:pt idx="3530">
                  <c:v>0.50875695601851845</c:v>
                </c:pt>
                <c:pt idx="3531">
                  <c:v>0.50876055555555555</c:v>
                </c:pt>
                <c:pt idx="3532">
                  <c:v>0.50876084490740736</c:v>
                </c:pt>
                <c:pt idx="3533">
                  <c:v>0.50876138888888889</c:v>
                </c:pt>
                <c:pt idx="3534">
                  <c:v>0.50876171296296302</c:v>
                </c:pt>
                <c:pt idx="3535">
                  <c:v>0.50876207175925925</c:v>
                </c:pt>
                <c:pt idx="3536">
                  <c:v>0.50876275462962961</c:v>
                </c:pt>
                <c:pt idx="3537">
                  <c:v>0.50876634259259257</c:v>
                </c:pt>
                <c:pt idx="3538">
                  <c:v>0.50876663194444449</c:v>
                </c:pt>
                <c:pt idx="3539">
                  <c:v>0.50876717592592591</c:v>
                </c:pt>
                <c:pt idx="3540">
                  <c:v>0.5087674884259259</c:v>
                </c:pt>
                <c:pt idx="3541">
                  <c:v>0.50876784722222224</c:v>
                </c:pt>
                <c:pt idx="3542">
                  <c:v>0.5087685300925926</c:v>
                </c:pt>
                <c:pt idx="3543">
                  <c:v>0.50877212962962959</c:v>
                </c:pt>
                <c:pt idx="3544">
                  <c:v>0.50877241898148151</c:v>
                </c:pt>
                <c:pt idx="3545">
                  <c:v>0.50877296296296293</c:v>
                </c:pt>
                <c:pt idx="3546">
                  <c:v>0.50877328703703706</c:v>
                </c:pt>
                <c:pt idx="3547">
                  <c:v>0.50877364583333329</c:v>
                </c:pt>
                <c:pt idx="3548">
                  <c:v>0.50877432870370376</c:v>
                </c:pt>
                <c:pt idx="3549">
                  <c:v>0.50877790509259258</c:v>
                </c:pt>
                <c:pt idx="3550">
                  <c:v>0.50877819444444439</c:v>
                </c:pt>
                <c:pt idx="3551">
                  <c:v>0.50877873842592591</c:v>
                </c:pt>
                <c:pt idx="3552">
                  <c:v>0.50877906250000005</c:v>
                </c:pt>
                <c:pt idx="3553">
                  <c:v>0.50877944444444445</c:v>
                </c:pt>
                <c:pt idx="3554">
                  <c:v>0.50878045138888883</c:v>
                </c:pt>
                <c:pt idx="3555">
                  <c:v>0.50878125000000007</c:v>
                </c:pt>
                <c:pt idx="3556">
                  <c:v>0.50878159722222216</c:v>
                </c:pt>
              </c:numCache>
            </c:numRef>
          </c:xVal>
          <c:yVal>
            <c:numRef>
              <c:f>Sheet1!$L$2:$L$3558</c:f>
              <c:numCache>
                <c:formatCode>General</c:formatCode>
                <c:ptCount val="3557"/>
                <c:pt idx="11">
                  <c:v>-0.16200000000000001</c:v>
                </c:pt>
                <c:pt idx="15">
                  <c:v>-0.16200000000000001</c:v>
                </c:pt>
                <c:pt idx="19">
                  <c:v>-0.16200000000000001</c:v>
                </c:pt>
                <c:pt idx="23">
                  <c:v>-0.16200000000000001</c:v>
                </c:pt>
                <c:pt idx="27">
                  <c:v>-0.16200000000000001</c:v>
                </c:pt>
                <c:pt idx="31">
                  <c:v>-0.16200000000000001</c:v>
                </c:pt>
                <c:pt idx="35">
                  <c:v>-0.16200000000000001</c:v>
                </c:pt>
                <c:pt idx="39">
                  <c:v>-0.16200000000000001</c:v>
                </c:pt>
                <c:pt idx="43">
                  <c:v>-0.16200000000000001</c:v>
                </c:pt>
                <c:pt idx="47">
                  <c:v>-0.16200000000000001</c:v>
                </c:pt>
                <c:pt idx="51">
                  <c:v>-0.16200000000000001</c:v>
                </c:pt>
                <c:pt idx="55">
                  <c:v>-0.16200000000000001</c:v>
                </c:pt>
                <c:pt idx="59">
                  <c:v>-0.16200000000000001</c:v>
                </c:pt>
                <c:pt idx="63">
                  <c:v>-0.16200000000000001</c:v>
                </c:pt>
                <c:pt idx="67">
                  <c:v>-0.16200000000000001</c:v>
                </c:pt>
                <c:pt idx="71">
                  <c:v>-0.16200000000000001</c:v>
                </c:pt>
                <c:pt idx="75">
                  <c:v>-0.16800000000000001</c:v>
                </c:pt>
                <c:pt idx="79">
                  <c:v>-0.16800000000000001</c:v>
                </c:pt>
                <c:pt idx="83">
                  <c:v>-0.16800000000000001</c:v>
                </c:pt>
                <c:pt idx="87">
                  <c:v>-0.16800000000000001</c:v>
                </c:pt>
                <c:pt idx="91">
                  <c:v>-0.16800000000000001</c:v>
                </c:pt>
                <c:pt idx="95">
                  <c:v>-0.16800000000000001</c:v>
                </c:pt>
                <c:pt idx="99">
                  <c:v>-0.16200000000000001</c:v>
                </c:pt>
                <c:pt idx="103">
                  <c:v>-0.16200000000000001</c:v>
                </c:pt>
                <c:pt idx="107">
                  <c:v>-0.16200000000000001</c:v>
                </c:pt>
                <c:pt idx="111">
                  <c:v>-0.16200000000000001</c:v>
                </c:pt>
                <c:pt idx="115">
                  <c:v>-0.155</c:v>
                </c:pt>
                <c:pt idx="119">
                  <c:v>-0.14899999999999999</c:v>
                </c:pt>
                <c:pt idx="123">
                  <c:v>-0.14199999999999999</c:v>
                </c:pt>
                <c:pt idx="127">
                  <c:v>-0.14199999999999999</c:v>
                </c:pt>
                <c:pt idx="131">
                  <c:v>-0.13600000000000001</c:v>
                </c:pt>
                <c:pt idx="135">
                  <c:v>-0.123</c:v>
                </c:pt>
                <c:pt idx="146">
                  <c:v>-0.10988000000000001</c:v>
                </c:pt>
                <c:pt idx="152">
                  <c:v>-0.10342</c:v>
                </c:pt>
                <c:pt idx="158">
                  <c:v>-9.6960000000000005E-2</c:v>
                </c:pt>
                <c:pt idx="164">
                  <c:v>-8.4029999999999994E-2</c:v>
                </c:pt>
                <c:pt idx="170">
                  <c:v>-7.757E-2</c:v>
                </c:pt>
                <c:pt idx="176">
                  <c:v>-6.4640000000000003E-2</c:v>
                </c:pt>
                <c:pt idx="182">
                  <c:v>-5.1709999999999999E-2</c:v>
                </c:pt>
                <c:pt idx="188">
                  <c:v>-3.8780000000000002E-2</c:v>
                </c:pt>
                <c:pt idx="194">
                  <c:v>-3.2320000000000002E-2</c:v>
                </c:pt>
                <c:pt idx="200">
                  <c:v>-1.2930000000000001E-2</c:v>
                </c:pt>
                <c:pt idx="206">
                  <c:v>6.4599999999999996E-3</c:v>
                </c:pt>
                <c:pt idx="212">
                  <c:v>2.5860000000000001E-2</c:v>
                </c:pt>
                <c:pt idx="218">
                  <c:v>3.2320000000000002E-2</c:v>
                </c:pt>
                <c:pt idx="224">
                  <c:v>5.1709999999999999E-2</c:v>
                </c:pt>
                <c:pt idx="230">
                  <c:v>7.757E-2</c:v>
                </c:pt>
                <c:pt idx="236">
                  <c:v>9.6960000000000005E-2</c:v>
                </c:pt>
                <c:pt idx="242">
                  <c:v>0.10342</c:v>
                </c:pt>
                <c:pt idx="248">
                  <c:v>0.13574</c:v>
                </c:pt>
                <c:pt idx="254">
                  <c:v>0.16159999999999999</c:v>
                </c:pt>
                <c:pt idx="260">
                  <c:v>0.18099000000000001</c:v>
                </c:pt>
                <c:pt idx="266">
                  <c:v>0.19391</c:v>
                </c:pt>
                <c:pt idx="272">
                  <c:v>0.22622999999999999</c:v>
                </c:pt>
                <c:pt idx="278">
                  <c:v>0.25208999999999998</c:v>
                </c:pt>
                <c:pt idx="284">
                  <c:v>0.27148</c:v>
                </c:pt>
                <c:pt idx="290">
                  <c:v>0.29087000000000002</c:v>
                </c:pt>
                <c:pt idx="296">
                  <c:v>0.31673000000000001</c:v>
                </c:pt>
                <c:pt idx="302">
                  <c:v>0.34258</c:v>
                </c:pt>
                <c:pt idx="308">
                  <c:v>0.36843999999999999</c:v>
                </c:pt>
                <c:pt idx="314">
                  <c:v>0.38783000000000001</c:v>
                </c:pt>
                <c:pt idx="320">
                  <c:v>0.42015000000000002</c:v>
                </c:pt>
                <c:pt idx="326">
                  <c:v>0.44600000000000001</c:v>
                </c:pt>
                <c:pt idx="332">
                  <c:v>0.47186</c:v>
                </c:pt>
                <c:pt idx="338">
                  <c:v>0.49125000000000002</c:v>
                </c:pt>
                <c:pt idx="344">
                  <c:v>0.52356999999999998</c:v>
                </c:pt>
                <c:pt idx="350">
                  <c:v>0.54942000000000002</c:v>
                </c:pt>
                <c:pt idx="356">
                  <c:v>0.57528000000000001</c:v>
                </c:pt>
                <c:pt idx="362">
                  <c:v>0.60114000000000001</c:v>
                </c:pt>
                <c:pt idx="368">
                  <c:v>0.62699000000000005</c:v>
                </c:pt>
                <c:pt idx="374">
                  <c:v>0.65930999999999995</c:v>
                </c:pt>
                <c:pt idx="380">
                  <c:v>0.69162999999999997</c:v>
                </c:pt>
                <c:pt idx="386">
                  <c:v>0.70455999999999996</c:v>
                </c:pt>
                <c:pt idx="392">
                  <c:v>0.73687999999999998</c:v>
                </c:pt>
                <c:pt idx="398">
                  <c:v>0.76919000000000004</c:v>
                </c:pt>
                <c:pt idx="404">
                  <c:v>0.79505000000000003</c:v>
                </c:pt>
                <c:pt idx="410">
                  <c:v>0.81444000000000005</c:v>
                </c:pt>
                <c:pt idx="416">
                  <c:v>0.85321999999999998</c:v>
                </c:pt>
                <c:pt idx="422">
                  <c:v>0.87907999999999997</c:v>
                </c:pt>
                <c:pt idx="428">
                  <c:v>0.91139999999999999</c:v>
                </c:pt>
                <c:pt idx="434">
                  <c:v>0.93725000000000003</c:v>
                </c:pt>
                <c:pt idx="440">
                  <c:v>0.96957000000000004</c:v>
                </c:pt>
                <c:pt idx="446">
                  <c:v>0.99543000000000004</c:v>
                </c:pt>
                <c:pt idx="452">
                  <c:v>1.02128</c:v>
                </c:pt>
                <c:pt idx="458">
                  <c:v>1.0536000000000001</c:v>
                </c:pt>
                <c:pt idx="464">
                  <c:v>1.0794600000000001</c:v>
                </c:pt>
                <c:pt idx="470">
                  <c:v>1.1182399999999999</c:v>
                </c:pt>
                <c:pt idx="476">
                  <c:v>1.1376299999999999</c:v>
                </c:pt>
                <c:pt idx="482">
                  <c:v>1.1634899999999999</c:v>
                </c:pt>
                <c:pt idx="488">
                  <c:v>1.2022699999999999</c:v>
                </c:pt>
                <c:pt idx="494">
                  <c:v>1.2345900000000001</c:v>
                </c:pt>
                <c:pt idx="500">
                  <c:v>1.2539800000000001</c:v>
                </c:pt>
                <c:pt idx="506">
                  <c:v>1.2798400000000001</c:v>
                </c:pt>
                <c:pt idx="512">
                  <c:v>1.3186199999999999</c:v>
                </c:pt>
                <c:pt idx="518">
                  <c:v>1.35094</c:v>
                </c:pt>
                <c:pt idx="524">
                  <c:v>1.37033</c:v>
                </c:pt>
                <c:pt idx="530">
                  <c:v>1.39619</c:v>
                </c:pt>
                <c:pt idx="536">
                  <c:v>1.4349700000000001</c:v>
                </c:pt>
                <c:pt idx="542">
                  <c:v>1.46729</c:v>
                </c:pt>
                <c:pt idx="548">
                  <c:v>1.48668</c:v>
                </c:pt>
                <c:pt idx="554">
                  <c:v>1.52546</c:v>
                </c:pt>
                <c:pt idx="560">
                  <c:v>1.5577799999999999</c:v>
                </c:pt>
                <c:pt idx="566">
                  <c:v>1.5836399999999999</c:v>
                </c:pt>
                <c:pt idx="572">
                  <c:v>1.60303</c:v>
                </c:pt>
                <c:pt idx="578">
                  <c:v>1.64181</c:v>
                </c:pt>
                <c:pt idx="584">
                  <c:v>1.66767</c:v>
                </c:pt>
                <c:pt idx="590">
                  <c:v>1.70645</c:v>
                </c:pt>
                <c:pt idx="596">
                  <c:v>1.7193799999999999</c:v>
                </c:pt>
                <c:pt idx="602">
                  <c:v>1.7517</c:v>
                </c:pt>
                <c:pt idx="608">
                  <c:v>1.7904800000000001</c:v>
                </c:pt>
                <c:pt idx="614">
                  <c:v>1.8228</c:v>
                </c:pt>
                <c:pt idx="620">
                  <c:v>1.8357300000000001</c:v>
                </c:pt>
                <c:pt idx="626">
                  <c:v>1.88097</c:v>
                </c:pt>
                <c:pt idx="632">
                  <c:v>1.90683</c:v>
                </c:pt>
                <c:pt idx="638">
                  <c:v>1.9391499999999999</c:v>
                </c:pt>
                <c:pt idx="644">
                  <c:v>1.9585399999999999</c:v>
                </c:pt>
                <c:pt idx="650">
                  <c:v>1.9908600000000001</c:v>
                </c:pt>
                <c:pt idx="656">
                  <c:v>2.02318</c:v>
                </c:pt>
                <c:pt idx="662">
                  <c:v>2.0554999999999999</c:v>
                </c:pt>
                <c:pt idx="668">
                  <c:v>2.0684200000000001</c:v>
                </c:pt>
                <c:pt idx="674">
                  <c:v>2.1072099999999998</c:v>
                </c:pt>
                <c:pt idx="680">
                  <c:v>2.13306</c:v>
                </c:pt>
                <c:pt idx="686">
                  <c:v>2.1653799999999999</c:v>
                </c:pt>
                <c:pt idx="692">
                  <c:v>2.1783100000000002</c:v>
                </c:pt>
                <c:pt idx="698">
                  <c:v>2.2106300000000001</c:v>
                </c:pt>
                <c:pt idx="704">
                  <c:v>2.2494100000000001</c:v>
                </c:pt>
                <c:pt idx="710">
                  <c:v>2.2688000000000001</c:v>
                </c:pt>
                <c:pt idx="716">
                  <c:v>2.2881900000000002</c:v>
                </c:pt>
                <c:pt idx="722">
                  <c:v>2.3140499999999999</c:v>
                </c:pt>
                <c:pt idx="728">
                  <c:v>2.3463699999999998</c:v>
                </c:pt>
                <c:pt idx="734">
                  <c:v>2.37222</c:v>
                </c:pt>
                <c:pt idx="740">
                  <c:v>2.3851499999999999</c:v>
                </c:pt>
                <c:pt idx="746">
                  <c:v>2.4110100000000001</c:v>
                </c:pt>
                <c:pt idx="752">
                  <c:v>2.4368599999999998</c:v>
                </c:pt>
                <c:pt idx="758">
                  <c:v>2.4562499999999998</c:v>
                </c:pt>
                <c:pt idx="764">
                  <c:v>2.46272</c:v>
                </c:pt>
                <c:pt idx="770">
                  <c:v>2.46272</c:v>
                </c:pt>
                <c:pt idx="776">
                  <c:v>2.46272</c:v>
                </c:pt>
                <c:pt idx="782">
                  <c:v>2.4562499999999998</c:v>
                </c:pt>
                <c:pt idx="788">
                  <c:v>2.4497900000000001</c:v>
                </c:pt>
                <c:pt idx="794">
                  <c:v>2.4497900000000001</c:v>
                </c:pt>
                <c:pt idx="800">
                  <c:v>2.44333</c:v>
                </c:pt>
                <c:pt idx="806">
                  <c:v>2.44333</c:v>
                </c:pt>
                <c:pt idx="812">
                  <c:v>2.44333</c:v>
                </c:pt>
                <c:pt idx="818">
                  <c:v>2.4368599999999998</c:v>
                </c:pt>
                <c:pt idx="824">
                  <c:v>2.4368599999999998</c:v>
                </c:pt>
                <c:pt idx="830">
                  <c:v>2.4368599999999998</c:v>
                </c:pt>
                <c:pt idx="836">
                  <c:v>2.4368599999999998</c:v>
                </c:pt>
                <c:pt idx="842">
                  <c:v>2.4368599999999998</c:v>
                </c:pt>
                <c:pt idx="848">
                  <c:v>2.44333</c:v>
                </c:pt>
                <c:pt idx="854">
                  <c:v>2.44333</c:v>
                </c:pt>
                <c:pt idx="860">
                  <c:v>2.44333</c:v>
                </c:pt>
                <c:pt idx="866">
                  <c:v>2.4497900000000001</c:v>
                </c:pt>
                <c:pt idx="872">
                  <c:v>2.4497900000000001</c:v>
                </c:pt>
                <c:pt idx="878">
                  <c:v>2.4497900000000001</c:v>
                </c:pt>
                <c:pt idx="884">
                  <c:v>2.4497900000000001</c:v>
                </c:pt>
                <c:pt idx="890">
                  <c:v>2.4562499999999998</c:v>
                </c:pt>
                <c:pt idx="896">
                  <c:v>2.4562499999999998</c:v>
                </c:pt>
                <c:pt idx="902">
                  <c:v>2.4562499999999998</c:v>
                </c:pt>
                <c:pt idx="908">
                  <c:v>2.4562499999999998</c:v>
                </c:pt>
                <c:pt idx="914">
                  <c:v>2.4562499999999998</c:v>
                </c:pt>
                <c:pt idx="920">
                  <c:v>2.4562499999999998</c:v>
                </c:pt>
                <c:pt idx="926">
                  <c:v>2.4562499999999998</c:v>
                </c:pt>
                <c:pt idx="932">
                  <c:v>2.4562499999999998</c:v>
                </c:pt>
                <c:pt idx="938">
                  <c:v>2.4562499999999998</c:v>
                </c:pt>
                <c:pt idx="944">
                  <c:v>2.4562499999999998</c:v>
                </c:pt>
                <c:pt idx="950">
                  <c:v>2.4562499999999998</c:v>
                </c:pt>
                <c:pt idx="956">
                  <c:v>2.4562499999999998</c:v>
                </c:pt>
                <c:pt idx="962">
                  <c:v>2.46272</c:v>
                </c:pt>
                <c:pt idx="968">
                  <c:v>2.46272</c:v>
                </c:pt>
                <c:pt idx="974">
                  <c:v>2.46272</c:v>
                </c:pt>
                <c:pt idx="980">
                  <c:v>2.46272</c:v>
                </c:pt>
                <c:pt idx="986">
                  <c:v>2.46272</c:v>
                </c:pt>
                <c:pt idx="992">
                  <c:v>2.46272</c:v>
                </c:pt>
                <c:pt idx="998">
                  <c:v>2.46272</c:v>
                </c:pt>
                <c:pt idx="1004">
                  <c:v>2.46272</c:v>
                </c:pt>
                <c:pt idx="1010">
                  <c:v>2.46272</c:v>
                </c:pt>
                <c:pt idx="1016">
                  <c:v>2.46272</c:v>
                </c:pt>
                <c:pt idx="1022">
                  <c:v>2.46272</c:v>
                </c:pt>
                <c:pt idx="1028">
                  <c:v>2.46272</c:v>
                </c:pt>
                <c:pt idx="1034">
                  <c:v>2.46272</c:v>
                </c:pt>
                <c:pt idx="1040">
                  <c:v>2.46272</c:v>
                </c:pt>
                <c:pt idx="1046">
                  <c:v>2.4691800000000002</c:v>
                </c:pt>
                <c:pt idx="1052">
                  <c:v>2.4691800000000002</c:v>
                </c:pt>
                <c:pt idx="1058">
                  <c:v>2.4691800000000002</c:v>
                </c:pt>
                <c:pt idx="1064">
                  <c:v>2.4691800000000002</c:v>
                </c:pt>
                <c:pt idx="1070">
                  <c:v>2.4691800000000002</c:v>
                </c:pt>
                <c:pt idx="1076">
                  <c:v>2.4691800000000002</c:v>
                </c:pt>
                <c:pt idx="1082">
                  <c:v>2.4691800000000002</c:v>
                </c:pt>
                <c:pt idx="1088">
                  <c:v>2.4691800000000002</c:v>
                </c:pt>
                <c:pt idx="1094">
                  <c:v>2.4691800000000002</c:v>
                </c:pt>
                <c:pt idx="1100">
                  <c:v>2.4691800000000002</c:v>
                </c:pt>
                <c:pt idx="1106">
                  <c:v>2.4691800000000002</c:v>
                </c:pt>
                <c:pt idx="1112">
                  <c:v>2.4691800000000002</c:v>
                </c:pt>
                <c:pt idx="1118">
                  <c:v>2.4691800000000002</c:v>
                </c:pt>
                <c:pt idx="1124">
                  <c:v>2.4691800000000002</c:v>
                </c:pt>
                <c:pt idx="1130">
                  <c:v>2.4691800000000002</c:v>
                </c:pt>
                <c:pt idx="1136">
                  <c:v>2.4691800000000002</c:v>
                </c:pt>
                <c:pt idx="1142">
                  <c:v>2.4691800000000002</c:v>
                </c:pt>
                <c:pt idx="1148">
                  <c:v>2.4691800000000002</c:v>
                </c:pt>
                <c:pt idx="1154">
                  <c:v>2.4691800000000002</c:v>
                </c:pt>
                <c:pt idx="1160">
                  <c:v>2.4691800000000002</c:v>
                </c:pt>
                <c:pt idx="1166">
                  <c:v>2.4691800000000002</c:v>
                </c:pt>
                <c:pt idx="1172">
                  <c:v>2.4691800000000002</c:v>
                </c:pt>
                <c:pt idx="1178">
                  <c:v>2.4691800000000002</c:v>
                </c:pt>
                <c:pt idx="1184">
                  <c:v>2.4691800000000002</c:v>
                </c:pt>
                <c:pt idx="1190">
                  <c:v>2.4691800000000002</c:v>
                </c:pt>
                <c:pt idx="1196">
                  <c:v>2.4691800000000002</c:v>
                </c:pt>
                <c:pt idx="1202">
                  <c:v>2.4691800000000002</c:v>
                </c:pt>
                <c:pt idx="1208">
                  <c:v>2.4691800000000002</c:v>
                </c:pt>
                <c:pt idx="1214">
                  <c:v>2.4691800000000002</c:v>
                </c:pt>
                <c:pt idx="1220">
                  <c:v>2.4691800000000002</c:v>
                </c:pt>
                <c:pt idx="1226">
                  <c:v>2.4691800000000002</c:v>
                </c:pt>
                <c:pt idx="1232">
                  <c:v>2.4691800000000002</c:v>
                </c:pt>
                <c:pt idx="1238">
                  <c:v>2.4691800000000002</c:v>
                </c:pt>
                <c:pt idx="1244">
                  <c:v>2.4691800000000002</c:v>
                </c:pt>
                <c:pt idx="1250">
                  <c:v>2.4691800000000002</c:v>
                </c:pt>
                <c:pt idx="1256">
                  <c:v>2.4691800000000002</c:v>
                </c:pt>
                <c:pt idx="1262">
                  <c:v>2.4691800000000002</c:v>
                </c:pt>
                <c:pt idx="1268">
                  <c:v>2.4691800000000002</c:v>
                </c:pt>
                <c:pt idx="1274">
                  <c:v>2.4691800000000002</c:v>
                </c:pt>
                <c:pt idx="1280">
                  <c:v>2.4691800000000002</c:v>
                </c:pt>
                <c:pt idx="1286">
                  <c:v>2.4691800000000002</c:v>
                </c:pt>
                <c:pt idx="1292">
                  <c:v>2.4691800000000002</c:v>
                </c:pt>
                <c:pt idx="1298">
                  <c:v>2.4691800000000002</c:v>
                </c:pt>
                <c:pt idx="1304">
                  <c:v>2.4691800000000002</c:v>
                </c:pt>
                <c:pt idx="1310">
                  <c:v>2.4691800000000002</c:v>
                </c:pt>
                <c:pt idx="1316">
                  <c:v>2.4691800000000002</c:v>
                </c:pt>
                <c:pt idx="1322">
                  <c:v>2.4691800000000002</c:v>
                </c:pt>
                <c:pt idx="1328">
                  <c:v>2.4691800000000002</c:v>
                </c:pt>
                <c:pt idx="1334">
                  <c:v>2.4691800000000002</c:v>
                </c:pt>
                <c:pt idx="1340">
                  <c:v>2.4691800000000002</c:v>
                </c:pt>
                <c:pt idx="1346">
                  <c:v>2.4691800000000002</c:v>
                </c:pt>
                <c:pt idx="1352">
                  <c:v>2.4691800000000002</c:v>
                </c:pt>
                <c:pt idx="1358">
                  <c:v>2.4691800000000002</c:v>
                </c:pt>
                <c:pt idx="1364">
                  <c:v>2.4691800000000002</c:v>
                </c:pt>
                <c:pt idx="1370">
                  <c:v>2.4691800000000002</c:v>
                </c:pt>
                <c:pt idx="1376">
                  <c:v>2.4691800000000002</c:v>
                </c:pt>
                <c:pt idx="1382">
                  <c:v>2.4691800000000002</c:v>
                </c:pt>
                <c:pt idx="1388">
                  <c:v>2.4691800000000002</c:v>
                </c:pt>
                <c:pt idx="1394">
                  <c:v>2.4691800000000002</c:v>
                </c:pt>
                <c:pt idx="1400">
                  <c:v>2.4691800000000002</c:v>
                </c:pt>
                <c:pt idx="1406">
                  <c:v>2.4691800000000002</c:v>
                </c:pt>
                <c:pt idx="1412">
                  <c:v>2.4691800000000002</c:v>
                </c:pt>
                <c:pt idx="1418">
                  <c:v>2.4691800000000002</c:v>
                </c:pt>
                <c:pt idx="1424">
                  <c:v>2.4691800000000002</c:v>
                </c:pt>
                <c:pt idx="1430">
                  <c:v>2.4691800000000002</c:v>
                </c:pt>
                <c:pt idx="1436">
                  <c:v>2.4691800000000002</c:v>
                </c:pt>
                <c:pt idx="1442">
                  <c:v>2.4691800000000002</c:v>
                </c:pt>
                <c:pt idx="1448">
                  <c:v>2.4691800000000002</c:v>
                </c:pt>
                <c:pt idx="1454">
                  <c:v>2.4691800000000002</c:v>
                </c:pt>
                <c:pt idx="1460">
                  <c:v>2.4691800000000002</c:v>
                </c:pt>
                <c:pt idx="1466">
                  <c:v>2.4691800000000002</c:v>
                </c:pt>
                <c:pt idx="1472">
                  <c:v>2.46272</c:v>
                </c:pt>
                <c:pt idx="1478">
                  <c:v>2.46272</c:v>
                </c:pt>
                <c:pt idx="1484">
                  <c:v>2.46272</c:v>
                </c:pt>
                <c:pt idx="1490">
                  <c:v>2.46272</c:v>
                </c:pt>
                <c:pt idx="1496">
                  <c:v>2.46272</c:v>
                </c:pt>
                <c:pt idx="1502">
                  <c:v>2.46272</c:v>
                </c:pt>
                <c:pt idx="1508">
                  <c:v>2.46272</c:v>
                </c:pt>
                <c:pt idx="1514">
                  <c:v>2.46272</c:v>
                </c:pt>
                <c:pt idx="1520">
                  <c:v>2.46272</c:v>
                </c:pt>
                <c:pt idx="1526">
                  <c:v>2.46272</c:v>
                </c:pt>
                <c:pt idx="1532">
                  <c:v>2.46272</c:v>
                </c:pt>
                <c:pt idx="1538">
                  <c:v>2.46272</c:v>
                </c:pt>
                <c:pt idx="1544">
                  <c:v>2.46272</c:v>
                </c:pt>
                <c:pt idx="1550">
                  <c:v>2.46272</c:v>
                </c:pt>
                <c:pt idx="1556">
                  <c:v>2.46272</c:v>
                </c:pt>
                <c:pt idx="1562">
                  <c:v>2.46272</c:v>
                </c:pt>
                <c:pt idx="1568">
                  <c:v>2.46272</c:v>
                </c:pt>
                <c:pt idx="1574">
                  <c:v>2.46272</c:v>
                </c:pt>
                <c:pt idx="1580">
                  <c:v>2.46272</c:v>
                </c:pt>
                <c:pt idx="1586">
                  <c:v>2.46272</c:v>
                </c:pt>
                <c:pt idx="1592">
                  <c:v>2.46272</c:v>
                </c:pt>
                <c:pt idx="1598">
                  <c:v>2.46272</c:v>
                </c:pt>
                <c:pt idx="1608">
                  <c:v>2.46272</c:v>
                </c:pt>
                <c:pt idx="1614">
                  <c:v>2.46272</c:v>
                </c:pt>
                <c:pt idx="1620">
                  <c:v>2.46272</c:v>
                </c:pt>
                <c:pt idx="1626">
                  <c:v>2.46272</c:v>
                </c:pt>
                <c:pt idx="1632">
                  <c:v>2.46272</c:v>
                </c:pt>
                <c:pt idx="1638">
                  <c:v>2.46272</c:v>
                </c:pt>
                <c:pt idx="1644">
                  <c:v>2.46272</c:v>
                </c:pt>
                <c:pt idx="1650">
                  <c:v>2.46272</c:v>
                </c:pt>
                <c:pt idx="1656">
                  <c:v>2.46272</c:v>
                </c:pt>
                <c:pt idx="1662">
                  <c:v>2.46272</c:v>
                </c:pt>
                <c:pt idx="1668">
                  <c:v>2.46272</c:v>
                </c:pt>
                <c:pt idx="1674">
                  <c:v>2.46272</c:v>
                </c:pt>
                <c:pt idx="1680">
                  <c:v>2.46272</c:v>
                </c:pt>
                <c:pt idx="1686">
                  <c:v>2.46272</c:v>
                </c:pt>
                <c:pt idx="1692">
                  <c:v>2.46272</c:v>
                </c:pt>
                <c:pt idx="1698">
                  <c:v>2.46272</c:v>
                </c:pt>
                <c:pt idx="1704">
                  <c:v>2.46272</c:v>
                </c:pt>
                <c:pt idx="1710">
                  <c:v>2.46272</c:v>
                </c:pt>
                <c:pt idx="1716">
                  <c:v>2.46272</c:v>
                </c:pt>
                <c:pt idx="1722">
                  <c:v>2.4562499999999998</c:v>
                </c:pt>
                <c:pt idx="1728">
                  <c:v>2.4562499999999998</c:v>
                </c:pt>
                <c:pt idx="1734">
                  <c:v>2.4562499999999998</c:v>
                </c:pt>
                <c:pt idx="1740">
                  <c:v>2.4562499999999998</c:v>
                </c:pt>
                <c:pt idx="1746">
                  <c:v>2.4562499999999998</c:v>
                </c:pt>
                <c:pt idx="1752">
                  <c:v>2.4497900000000001</c:v>
                </c:pt>
                <c:pt idx="1758">
                  <c:v>2.4497900000000001</c:v>
                </c:pt>
                <c:pt idx="1764">
                  <c:v>2.4497900000000001</c:v>
                </c:pt>
                <c:pt idx="1770">
                  <c:v>2.44333</c:v>
                </c:pt>
                <c:pt idx="1776">
                  <c:v>2.44333</c:v>
                </c:pt>
                <c:pt idx="1782">
                  <c:v>2.44333</c:v>
                </c:pt>
                <c:pt idx="1788">
                  <c:v>2.4368599999999998</c:v>
                </c:pt>
                <c:pt idx="1794">
                  <c:v>2.4368599999999998</c:v>
                </c:pt>
                <c:pt idx="1800">
                  <c:v>2.4368599999999998</c:v>
                </c:pt>
                <c:pt idx="1806">
                  <c:v>2.4304000000000001</c:v>
                </c:pt>
                <c:pt idx="1812">
                  <c:v>2.4304000000000001</c:v>
                </c:pt>
                <c:pt idx="1818">
                  <c:v>2.4239299999999999</c:v>
                </c:pt>
                <c:pt idx="1824">
                  <c:v>2.4239299999999999</c:v>
                </c:pt>
                <c:pt idx="1830">
                  <c:v>2.4174699999999998</c:v>
                </c:pt>
                <c:pt idx="1836">
                  <c:v>2.4110100000000001</c:v>
                </c:pt>
                <c:pt idx="1842">
                  <c:v>2.4045399999999999</c:v>
                </c:pt>
                <c:pt idx="1848">
                  <c:v>2.4045399999999999</c:v>
                </c:pt>
                <c:pt idx="1854">
                  <c:v>2.4045399999999999</c:v>
                </c:pt>
                <c:pt idx="1860">
                  <c:v>2.39161</c:v>
                </c:pt>
                <c:pt idx="1866">
                  <c:v>2.39161</c:v>
                </c:pt>
                <c:pt idx="1872">
                  <c:v>2.3851499999999999</c:v>
                </c:pt>
                <c:pt idx="1878">
                  <c:v>2.3786900000000002</c:v>
                </c:pt>
                <c:pt idx="1884">
                  <c:v>2.37222</c:v>
                </c:pt>
                <c:pt idx="1890">
                  <c:v>2.37222</c:v>
                </c:pt>
                <c:pt idx="1896">
                  <c:v>2.3657599999999999</c:v>
                </c:pt>
                <c:pt idx="1902">
                  <c:v>2.3593000000000002</c:v>
                </c:pt>
                <c:pt idx="1908">
                  <c:v>2.35283</c:v>
                </c:pt>
                <c:pt idx="1914">
                  <c:v>2.3463699999999998</c:v>
                </c:pt>
                <c:pt idx="1920">
                  <c:v>2.3399000000000001</c:v>
                </c:pt>
                <c:pt idx="1926">
                  <c:v>2.33344</c:v>
                </c:pt>
                <c:pt idx="1932">
                  <c:v>2.3269799999999998</c:v>
                </c:pt>
                <c:pt idx="1938">
                  <c:v>2.3205100000000001</c:v>
                </c:pt>
                <c:pt idx="1944">
                  <c:v>2.3140499999999999</c:v>
                </c:pt>
                <c:pt idx="1950">
                  <c:v>2.3075800000000002</c:v>
                </c:pt>
                <c:pt idx="1956">
                  <c:v>2.3011200000000001</c:v>
                </c:pt>
                <c:pt idx="1962">
                  <c:v>2.2946599999999999</c:v>
                </c:pt>
                <c:pt idx="1968">
                  <c:v>2.2881900000000002</c:v>
                </c:pt>
                <c:pt idx="1974">
                  <c:v>2.2752699999999999</c:v>
                </c:pt>
                <c:pt idx="1980">
                  <c:v>2.2688000000000001</c:v>
                </c:pt>
                <c:pt idx="1986">
                  <c:v>2.26234</c:v>
                </c:pt>
                <c:pt idx="1992">
                  <c:v>2.26234</c:v>
                </c:pt>
                <c:pt idx="1998">
                  <c:v>2.2494100000000001</c:v>
                </c:pt>
                <c:pt idx="2004">
                  <c:v>2.24295</c:v>
                </c:pt>
                <c:pt idx="2010">
                  <c:v>2.2364799999999998</c:v>
                </c:pt>
                <c:pt idx="2016">
                  <c:v>2.2300200000000001</c:v>
                </c:pt>
                <c:pt idx="2022">
                  <c:v>2.2170899999999998</c:v>
                </c:pt>
                <c:pt idx="2028">
                  <c:v>2.2106300000000001</c:v>
                </c:pt>
                <c:pt idx="2034">
                  <c:v>2.2041599999999999</c:v>
                </c:pt>
                <c:pt idx="2040">
                  <c:v>2.1977000000000002</c:v>
                </c:pt>
                <c:pt idx="2046">
                  <c:v>2.1847699999999999</c:v>
                </c:pt>
                <c:pt idx="2052">
                  <c:v>2.1783100000000002</c:v>
                </c:pt>
                <c:pt idx="2058">
                  <c:v>2.1653799999999999</c:v>
                </c:pt>
                <c:pt idx="2064">
                  <c:v>2.1653799999999999</c:v>
                </c:pt>
                <c:pt idx="2070">
                  <c:v>2.15245</c:v>
                </c:pt>
                <c:pt idx="2076">
                  <c:v>2.1395300000000002</c:v>
                </c:pt>
                <c:pt idx="2082">
                  <c:v>2.13306</c:v>
                </c:pt>
                <c:pt idx="2088">
                  <c:v>2.13306</c:v>
                </c:pt>
                <c:pt idx="2094">
                  <c:v>2.1201300000000001</c:v>
                </c:pt>
                <c:pt idx="2100">
                  <c:v>2.1072099999999998</c:v>
                </c:pt>
                <c:pt idx="2106">
                  <c:v>2.1007400000000001</c:v>
                </c:pt>
                <c:pt idx="2112">
                  <c:v>2.1007400000000001</c:v>
                </c:pt>
                <c:pt idx="2118">
                  <c:v>2.08135</c:v>
                </c:pt>
                <c:pt idx="2124">
                  <c:v>2.0748899999999999</c:v>
                </c:pt>
                <c:pt idx="2130">
                  <c:v>2.0684200000000001</c:v>
                </c:pt>
                <c:pt idx="2136">
                  <c:v>2.06196</c:v>
                </c:pt>
                <c:pt idx="2142">
                  <c:v>2.0490300000000001</c:v>
                </c:pt>
                <c:pt idx="2148">
                  <c:v>2.04257</c:v>
                </c:pt>
                <c:pt idx="2154">
                  <c:v>2.0296400000000001</c:v>
                </c:pt>
                <c:pt idx="2160">
                  <c:v>2.02318</c:v>
                </c:pt>
                <c:pt idx="2166">
                  <c:v>2.0167099999999998</c:v>
                </c:pt>
                <c:pt idx="2172">
                  <c:v>2.00379</c:v>
                </c:pt>
                <c:pt idx="2178">
                  <c:v>1.99732</c:v>
                </c:pt>
                <c:pt idx="2184">
                  <c:v>1.9908600000000001</c:v>
                </c:pt>
                <c:pt idx="2190">
                  <c:v>1.9843900000000001</c:v>
                </c:pt>
                <c:pt idx="2196">
                  <c:v>1.9714700000000001</c:v>
                </c:pt>
                <c:pt idx="2202">
                  <c:v>1.9650000000000001</c:v>
                </c:pt>
                <c:pt idx="2208">
                  <c:v>1.9585399999999999</c:v>
                </c:pt>
                <c:pt idx="2214">
                  <c:v>1.9456100000000001</c:v>
                </c:pt>
                <c:pt idx="2220">
                  <c:v>1.9391499999999999</c:v>
                </c:pt>
                <c:pt idx="2226">
                  <c:v>1.93268</c:v>
                </c:pt>
                <c:pt idx="2232">
                  <c:v>1.92622</c:v>
                </c:pt>
                <c:pt idx="2238">
                  <c:v>1.9197599999999999</c:v>
                </c:pt>
                <c:pt idx="2244">
                  <c:v>1.9132899999999999</c:v>
                </c:pt>
                <c:pt idx="2250">
                  <c:v>1.90683</c:v>
                </c:pt>
                <c:pt idx="2256">
                  <c:v>1.90036</c:v>
                </c:pt>
                <c:pt idx="2262">
                  <c:v>1.8938999999999999</c:v>
                </c:pt>
                <c:pt idx="2268">
                  <c:v>1.88097</c:v>
                </c:pt>
                <c:pt idx="2274">
                  <c:v>1.88097</c:v>
                </c:pt>
                <c:pt idx="2280">
                  <c:v>1.8680399999999999</c:v>
                </c:pt>
                <c:pt idx="2286">
                  <c:v>1.86158</c:v>
                </c:pt>
                <c:pt idx="2292">
                  <c:v>1.86158</c:v>
                </c:pt>
                <c:pt idx="2298">
                  <c:v>1.8551200000000001</c:v>
                </c:pt>
                <c:pt idx="2304">
                  <c:v>1.8486499999999999</c:v>
                </c:pt>
                <c:pt idx="2310">
                  <c:v>1.84219</c:v>
                </c:pt>
                <c:pt idx="2316">
                  <c:v>1.8357300000000001</c:v>
                </c:pt>
                <c:pt idx="2322">
                  <c:v>1.8357300000000001</c:v>
                </c:pt>
                <c:pt idx="2328">
                  <c:v>1.8292600000000001</c:v>
                </c:pt>
                <c:pt idx="2334">
                  <c:v>1.8228</c:v>
                </c:pt>
                <c:pt idx="2340">
                  <c:v>1.8228</c:v>
                </c:pt>
                <c:pt idx="2346">
                  <c:v>1.81633</c:v>
                </c:pt>
                <c:pt idx="2352">
                  <c:v>1.8098700000000001</c:v>
                </c:pt>
                <c:pt idx="2358">
                  <c:v>1.8098700000000001</c:v>
                </c:pt>
                <c:pt idx="2364">
                  <c:v>1.80341</c:v>
                </c:pt>
                <c:pt idx="2370">
                  <c:v>1.80341</c:v>
                </c:pt>
                <c:pt idx="2376">
                  <c:v>1.79694</c:v>
                </c:pt>
                <c:pt idx="2382">
                  <c:v>1.7904800000000001</c:v>
                </c:pt>
                <c:pt idx="2388">
                  <c:v>1.7904800000000001</c:v>
                </c:pt>
                <c:pt idx="2394">
                  <c:v>1.7904800000000001</c:v>
                </c:pt>
                <c:pt idx="2400">
                  <c:v>1.7840199999999999</c:v>
                </c:pt>
                <c:pt idx="2406">
                  <c:v>1.7840199999999999</c:v>
                </c:pt>
                <c:pt idx="2412">
                  <c:v>1.7840199999999999</c:v>
                </c:pt>
                <c:pt idx="2418">
                  <c:v>1.77755</c:v>
                </c:pt>
                <c:pt idx="2424">
                  <c:v>1.77755</c:v>
                </c:pt>
                <c:pt idx="2430">
                  <c:v>1.77755</c:v>
                </c:pt>
                <c:pt idx="2436">
                  <c:v>1.7710900000000001</c:v>
                </c:pt>
                <c:pt idx="2442">
                  <c:v>1.7710900000000001</c:v>
                </c:pt>
                <c:pt idx="2448">
                  <c:v>1.7710900000000001</c:v>
                </c:pt>
                <c:pt idx="2454">
                  <c:v>1.7710900000000001</c:v>
                </c:pt>
                <c:pt idx="2460">
                  <c:v>1.7646200000000001</c:v>
                </c:pt>
                <c:pt idx="2466">
                  <c:v>1.7646200000000001</c:v>
                </c:pt>
                <c:pt idx="2472">
                  <c:v>1.7646200000000001</c:v>
                </c:pt>
                <c:pt idx="2478">
                  <c:v>1.7646200000000001</c:v>
                </c:pt>
                <c:pt idx="2484">
                  <c:v>1.7581599999999999</c:v>
                </c:pt>
                <c:pt idx="2490">
                  <c:v>1.7581599999999999</c:v>
                </c:pt>
                <c:pt idx="2496">
                  <c:v>1.7581599999999999</c:v>
                </c:pt>
                <c:pt idx="2502">
                  <c:v>1.7581599999999999</c:v>
                </c:pt>
                <c:pt idx="2508">
                  <c:v>1.7581599999999999</c:v>
                </c:pt>
                <c:pt idx="2514">
                  <c:v>1.7517</c:v>
                </c:pt>
                <c:pt idx="2520">
                  <c:v>1.7517</c:v>
                </c:pt>
                <c:pt idx="2557">
                  <c:v>1.7517</c:v>
                </c:pt>
                <c:pt idx="2560">
                  <c:v>1.7517</c:v>
                </c:pt>
                <c:pt idx="2566">
                  <c:v>1.7517</c:v>
                </c:pt>
                <c:pt idx="2572">
                  <c:v>1.7517</c:v>
                </c:pt>
                <c:pt idx="2578">
                  <c:v>1.7517</c:v>
                </c:pt>
                <c:pt idx="2584">
                  <c:v>1.7452300000000001</c:v>
                </c:pt>
                <c:pt idx="2590">
                  <c:v>1.7452300000000001</c:v>
                </c:pt>
                <c:pt idx="2596">
                  <c:v>1.7452300000000001</c:v>
                </c:pt>
                <c:pt idx="2602">
                  <c:v>1.7387699999999999</c:v>
                </c:pt>
                <c:pt idx="2608">
                  <c:v>1.7387699999999999</c:v>
                </c:pt>
                <c:pt idx="2614">
                  <c:v>1.7387699999999999</c:v>
                </c:pt>
                <c:pt idx="2620">
                  <c:v>1.7387699999999999</c:v>
                </c:pt>
                <c:pt idx="2626">
                  <c:v>1.7323</c:v>
                </c:pt>
                <c:pt idx="2632">
                  <c:v>1.7323</c:v>
                </c:pt>
                <c:pt idx="2638">
                  <c:v>1.7323</c:v>
                </c:pt>
                <c:pt idx="2644">
                  <c:v>1.72584</c:v>
                </c:pt>
                <c:pt idx="2650">
                  <c:v>1.72584</c:v>
                </c:pt>
                <c:pt idx="2656">
                  <c:v>1.7193799999999999</c:v>
                </c:pt>
                <c:pt idx="2662">
                  <c:v>1.7193799999999999</c:v>
                </c:pt>
                <c:pt idx="2668">
                  <c:v>1.7193799999999999</c:v>
                </c:pt>
                <c:pt idx="2674">
                  <c:v>1.7129099999999999</c:v>
                </c:pt>
                <c:pt idx="2680">
                  <c:v>1.7129099999999999</c:v>
                </c:pt>
                <c:pt idx="2686">
                  <c:v>1.70645</c:v>
                </c:pt>
                <c:pt idx="2692">
                  <c:v>1.70645</c:v>
                </c:pt>
                <c:pt idx="2698">
                  <c:v>1.6999899999999999</c:v>
                </c:pt>
                <c:pt idx="2704">
                  <c:v>1.6999899999999999</c:v>
                </c:pt>
                <c:pt idx="2710">
                  <c:v>1.6935199999999999</c:v>
                </c:pt>
                <c:pt idx="2716">
                  <c:v>1.68706</c:v>
                </c:pt>
                <c:pt idx="2722">
                  <c:v>1.68706</c:v>
                </c:pt>
                <c:pt idx="2728">
                  <c:v>1.68059</c:v>
                </c:pt>
                <c:pt idx="2734">
                  <c:v>1.68059</c:v>
                </c:pt>
                <c:pt idx="2740">
                  <c:v>1.6741299999999999</c:v>
                </c:pt>
                <c:pt idx="2746">
                  <c:v>1.66767</c:v>
                </c:pt>
                <c:pt idx="2752">
                  <c:v>1.6612</c:v>
                </c:pt>
                <c:pt idx="2758">
                  <c:v>1.6547400000000001</c:v>
                </c:pt>
                <c:pt idx="2764">
                  <c:v>1.6482699999999999</c:v>
                </c:pt>
                <c:pt idx="2770">
                  <c:v>1.6482699999999999</c:v>
                </c:pt>
                <c:pt idx="2776">
                  <c:v>1.64181</c:v>
                </c:pt>
                <c:pt idx="2782">
                  <c:v>1.6353500000000001</c:v>
                </c:pt>
                <c:pt idx="2788">
                  <c:v>1.6288800000000001</c:v>
                </c:pt>
                <c:pt idx="2794">
                  <c:v>1.6288800000000001</c:v>
                </c:pt>
                <c:pt idx="2800">
                  <c:v>1.6159600000000001</c:v>
                </c:pt>
                <c:pt idx="2806">
                  <c:v>1.6094900000000001</c:v>
                </c:pt>
                <c:pt idx="2812">
                  <c:v>1.60303</c:v>
                </c:pt>
                <c:pt idx="2818">
                  <c:v>1.60303</c:v>
                </c:pt>
                <c:pt idx="2824">
                  <c:v>1.5901000000000001</c:v>
                </c:pt>
                <c:pt idx="2830">
                  <c:v>1.5836399999999999</c:v>
                </c:pt>
                <c:pt idx="2836">
                  <c:v>1.57717</c:v>
                </c:pt>
                <c:pt idx="2842">
                  <c:v>1.57717</c:v>
                </c:pt>
                <c:pt idx="2848">
                  <c:v>1.5642499999999999</c:v>
                </c:pt>
                <c:pt idx="2854">
                  <c:v>1.5577799999999999</c:v>
                </c:pt>
                <c:pt idx="2860">
                  <c:v>1.55132</c:v>
                </c:pt>
                <c:pt idx="2866">
                  <c:v>1.5448500000000001</c:v>
                </c:pt>
                <c:pt idx="2872">
                  <c:v>1.53193</c:v>
                </c:pt>
                <c:pt idx="2878">
                  <c:v>1.52546</c:v>
                </c:pt>
                <c:pt idx="2884">
                  <c:v>1.5189999999999999</c:v>
                </c:pt>
                <c:pt idx="2890">
                  <c:v>1.5125299999999999</c:v>
                </c:pt>
                <c:pt idx="2896">
                  <c:v>1.4996100000000001</c:v>
                </c:pt>
                <c:pt idx="2902">
                  <c:v>1.4931399999999999</c:v>
                </c:pt>
                <c:pt idx="2908">
                  <c:v>1.48668</c:v>
                </c:pt>
                <c:pt idx="2914">
                  <c:v>1.4802200000000001</c:v>
                </c:pt>
                <c:pt idx="2920">
                  <c:v>1.46729</c:v>
                </c:pt>
                <c:pt idx="2926">
                  <c:v>1.46082</c:v>
                </c:pt>
                <c:pt idx="2932">
                  <c:v>1.4479</c:v>
                </c:pt>
                <c:pt idx="2938">
                  <c:v>1.4479</c:v>
                </c:pt>
                <c:pt idx="2944">
                  <c:v>1.4285000000000001</c:v>
                </c:pt>
                <c:pt idx="2950">
                  <c:v>1.42204</c:v>
                </c:pt>
                <c:pt idx="2956">
                  <c:v>1.4155800000000001</c:v>
                </c:pt>
                <c:pt idx="2962">
                  <c:v>1.4091100000000001</c:v>
                </c:pt>
                <c:pt idx="2968">
                  <c:v>1.39619</c:v>
                </c:pt>
                <c:pt idx="2974">
                  <c:v>1.3832599999999999</c:v>
                </c:pt>
                <c:pt idx="2980">
                  <c:v>1.37679</c:v>
                </c:pt>
                <c:pt idx="2986">
                  <c:v>1.37033</c:v>
                </c:pt>
                <c:pt idx="2992">
                  <c:v>1.3573999999999999</c:v>
                </c:pt>
                <c:pt idx="2998">
                  <c:v>1.35094</c:v>
                </c:pt>
                <c:pt idx="3004">
                  <c:v>1.3380099999999999</c:v>
                </c:pt>
                <c:pt idx="3010">
                  <c:v>1.33155</c:v>
                </c:pt>
                <c:pt idx="3016">
                  <c:v>1.32508</c:v>
                </c:pt>
                <c:pt idx="3022">
                  <c:v>1.31216</c:v>
                </c:pt>
                <c:pt idx="3028">
                  <c:v>1.30569</c:v>
                </c:pt>
                <c:pt idx="3034">
                  <c:v>1.2992300000000001</c:v>
                </c:pt>
                <c:pt idx="3040">
                  <c:v>1.2863</c:v>
                </c:pt>
                <c:pt idx="3046">
                  <c:v>1.2798400000000001</c:v>
                </c:pt>
                <c:pt idx="3052">
                  <c:v>1.2733699999999999</c:v>
                </c:pt>
                <c:pt idx="3058">
                  <c:v>1.26691</c:v>
                </c:pt>
                <c:pt idx="3064">
                  <c:v>1.2604500000000001</c:v>
                </c:pt>
                <c:pt idx="3070">
                  <c:v>1.2539800000000001</c:v>
                </c:pt>
                <c:pt idx="3076">
                  <c:v>1.24752</c:v>
                </c:pt>
                <c:pt idx="3082">
                  <c:v>1.24105</c:v>
                </c:pt>
                <c:pt idx="3088">
                  <c:v>1.2345900000000001</c:v>
                </c:pt>
                <c:pt idx="3098">
                  <c:v>1.2281299999999999</c:v>
                </c:pt>
                <c:pt idx="3104">
                  <c:v>1.22166</c:v>
                </c:pt>
                <c:pt idx="3110">
                  <c:v>1.2152000000000001</c:v>
                </c:pt>
                <c:pt idx="3116">
                  <c:v>1.2087300000000001</c:v>
                </c:pt>
                <c:pt idx="3122">
                  <c:v>1.2087300000000001</c:v>
                </c:pt>
                <c:pt idx="3128">
                  <c:v>1.2022699999999999</c:v>
                </c:pt>
                <c:pt idx="3134">
                  <c:v>1.2022699999999999</c:v>
                </c:pt>
                <c:pt idx="3140">
                  <c:v>1.19581</c:v>
                </c:pt>
                <c:pt idx="3146">
                  <c:v>1.1893400000000001</c:v>
                </c:pt>
                <c:pt idx="3152">
                  <c:v>1.1893400000000001</c:v>
                </c:pt>
                <c:pt idx="3158">
                  <c:v>1.1828799999999999</c:v>
                </c:pt>
                <c:pt idx="3164">
                  <c:v>1.1828799999999999</c:v>
                </c:pt>
                <c:pt idx="3170">
                  <c:v>1.17642</c:v>
                </c:pt>
                <c:pt idx="3176">
                  <c:v>1.17642</c:v>
                </c:pt>
                <c:pt idx="3182">
                  <c:v>1.16995</c:v>
                </c:pt>
                <c:pt idx="3188">
                  <c:v>1.16995</c:v>
                </c:pt>
                <c:pt idx="3194">
                  <c:v>1.1634899999999999</c:v>
                </c:pt>
                <c:pt idx="3200">
                  <c:v>1.1634899999999999</c:v>
                </c:pt>
                <c:pt idx="3206">
                  <c:v>1.1570199999999999</c:v>
                </c:pt>
                <c:pt idx="3212">
                  <c:v>1.1570199999999999</c:v>
                </c:pt>
                <c:pt idx="3218">
                  <c:v>1.15056</c:v>
                </c:pt>
                <c:pt idx="3224">
                  <c:v>1.1440999999999999</c:v>
                </c:pt>
                <c:pt idx="3230">
                  <c:v>1.1440999999999999</c:v>
                </c:pt>
                <c:pt idx="3236">
                  <c:v>1.1376299999999999</c:v>
                </c:pt>
                <c:pt idx="3242">
                  <c:v>1.13117</c:v>
                </c:pt>
                <c:pt idx="3248">
                  <c:v>1.13117</c:v>
                </c:pt>
                <c:pt idx="3254">
                  <c:v>1.13117</c:v>
                </c:pt>
                <c:pt idx="3260">
                  <c:v>1.1182399999999999</c:v>
                </c:pt>
                <c:pt idx="3266">
                  <c:v>1.1182399999999999</c:v>
                </c:pt>
                <c:pt idx="3272">
                  <c:v>1.11178</c:v>
                </c:pt>
                <c:pt idx="3278">
                  <c:v>1.10531</c:v>
                </c:pt>
                <c:pt idx="3284">
                  <c:v>1.0988500000000001</c:v>
                </c:pt>
                <c:pt idx="3290">
                  <c:v>1.09239</c:v>
                </c:pt>
                <c:pt idx="3296">
                  <c:v>1.08592</c:v>
                </c:pt>
                <c:pt idx="3302">
                  <c:v>1.0794600000000001</c:v>
                </c:pt>
                <c:pt idx="3308">
                  <c:v>1.0729900000000001</c:v>
                </c:pt>
                <c:pt idx="3314">
                  <c:v>1.06653</c:v>
                </c:pt>
                <c:pt idx="3320">
                  <c:v>1.0600700000000001</c:v>
                </c:pt>
                <c:pt idx="3326">
                  <c:v>1.0536000000000001</c:v>
                </c:pt>
                <c:pt idx="3332">
                  <c:v>1.04068</c:v>
                </c:pt>
                <c:pt idx="3338">
                  <c:v>1.0277499999999999</c:v>
                </c:pt>
                <c:pt idx="3344">
                  <c:v>1.02128</c:v>
                </c:pt>
                <c:pt idx="3350">
                  <c:v>1.0148200000000001</c:v>
                </c:pt>
                <c:pt idx="3356">
                  <c:v>1.0083599999999999</c:v>
                </c:pt>
                <c:pt idx="3362">
                  <c:v>0.99543000000000004</c:v>
                </c:pt>
                <c:pt idx="3368">
                  <c:v>0.98250000000000004</c:v>
                </c:pt>
                <c:pt idx="3374">
                  <c:v>0.97604000000000002</c:v>
                </c:pt>
                <c:pt idx="3380">
                  <c:v>0.96311000000000002</c:v>
                </c:pt>
                <c:pt idx="3386">
                  <c:v>0.95018000000000002</c:v>
                </c:pt>
                <c:pt idx="3392">
                  <c:v>0.94372</c:v>
                </c:pt>
                <c:pt idx="3398">
                  <c:v>0.92432999999999998</c:v>
                </c:pt>
                <c:pt idx="3404">
                  <c:v>0.91139999999999999</c:v>
                </c:pt>
                <c:pt idx="3410">
                  <c:v>0.89846999999999999</c:v>
                </c:pt>
                <c:pt idx="3416">
                  <c:v>0.89200999999999997</c:v>
                </c:pt>
                <c:pt idx="3422">
                  <c:v>0.87261999999999995</c:v>
                </c:pt>
                <c:pt idx="3428">
                  <c:v>0.85968999999999995</c:v>
                </c:pt>
                <c:pt idx="3434">
                  <c:v>0.84030000000000005</c:v>
                </c:pt>
                <c:pt idx="3440">
                  <c:v>0.83382999999999996</c:v>
                </c:pt>
                <c:pt idx="3446">
                  <c:v>0.81444000000000005</c:v>
                </c:pt>
                <c:pt idx="3452">
                  <c:v>0.80150999999999994</c:v>
                </c:pt>
                <c:pt idx="3458">
                  <c:v>0.78212000000000004</c:v>
                </c:pt>
                <c:pt idx="3464">
                  <c:v>0.76919000000000004</c:v>
                </c:pt>
                <c:pt idx="3470">
                  <c:v>0.75627</c:v>
                </c:pt>
                <c:pt idx="3476">
                  <c:v>0.73687999999999998</c:v>
                </c:pt>
                <c:pt idx="3482">
                  <c:v>0.71748000000000001</c:v>
                </c:pt>
                <c:pt idx="3488">
                  <c:v>0.70455999999999996</c:v>
                </c:pt>
                <c:pt idx="3494">
                  <c:v>0.68516999999999995</c:v>
                </c:pt>
                <c:pt idx="3500">
                  <c:v>0.66576999999999997</c:v>
                </c:pt>
                <c:pt idx="3506">
                  <c:v>0.64637999999999995</c:v>
                </c:pt>
                <c:pt idx="3512">
                  <c:v>0.63344999999999996</c:v>
                </c:pt>
                <c:pt idx="3518">
                  <c:v>0.60760000000000003</c:v>
                </c:pt>
                <c:pt idx="3524">
                  <c:v>0.59467000000000003</c:v>
                </c:pt>
                <c:pt idx="3530">
                  <c:v>0.56881999999999999</c:v>
                </c:pt>
                <c:pt idx="3536">
                  <c:v>0.55589</c:v>
                </c:pt>
                <c:pt idx="3542">
                  <c:v>0.53649999999999998</c:v>
                </c:pt>
                <c:pt idx="3548">
                  <c:v>0.51063999999999998</c:v>
                </c:pt>
                <c:pt idx="3554">
                  <c:v>0.49125000000000002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084224"/>
        <c:axId val="93582080"/>
      </c:scatterChart>
      <c:scatterChart>
        <c:scatterStyle val="smoothMarker"/>
        <c:varyColors val="0"/>
        <c:ser>
          <c:idx val="1"/>
          <c:order val="1"/>
          <c:tx>
            <c:strRef>
              <c:f>Sheet1!$P$1</c:f>
              <c:strCache>
                <c:ptCount val="1"/>
                <c:pt idx="0">
                  <c:v>Velocity</c:v>
                </c:pt>
              </c:strCache>
            </c:strRef>
          </c:tx>
          <c:marker>
            <c:symbol val="none"/>
          </c:marker>
          <c:xVal>
            <c:numRef>
              <c:f>Sheet1!$D$2:$D$3558</c:f>
              <c:numCache>
                <c:formatCode>h:mm:ss;@</c:formatCode>
                <c:ptCount val="3557"/>
                <c:pt idx="0">
                  <c:v>0.50514290509259252</c:v>
                </c:pt>
                <c:pt idx="1">
                  <c:v>0.50514335648148145</c:v>
                </c:pt>
                <c:pt idx="2">
                  <c:v>0.50514365740740741</c:v>
                </c:pt>
                <c:pt idx="3">
                  <c:v>0.50528292824074073</c:v>
                </c:pt>
                <c:pt idx="4">
                  <c:v>0.50528331018518513</c:v>
                </c:pt>
                <c:pt idx="5">
                  <c:v>0.50528424768518521</c:v>
                </c:pt>
                <c:pt idx="6">
                  <c:v>0.50528456018518519</c:v>
                </c:pt>
                <c:pt idx="7">
                  <c:v>0.50528510416666672</c:v>
                </c:pt>
                <c:pt idx="8">
                  <c:v>0.50528547453703709</c:v>
                </c:pt>
                <c:pt idx="9">
                  <c:v>0.5052861111111111</c:v>
                </c:pt>
                <c:pt idx="10">
                  <c:v>0.50528666666666666</c:v>
                </c:pt>
                <c:pt idx="11">
                  <c:v>0.50528709490740742</c:v>
                </c:pt>
                <c:pt idx="12">
                  <c:v>0.50529326388888884</c:v>
                </c:pt>
                <c:pt idx="13">
                  <c:v>0.50529354166666673</c:v>
                </c:pt>
                <c:pt idx="14">
                  <c:v>0.50529409722222229</c:v>
                </c:pt>
                <c:pt idx="15">
                  <c:v>0.50529452546296294</c:v>
                </c:pt>
                <c:pt idx="16">
                  <c:v>0.50530069444444448</c:v>
                </c:pt>
                <c:pt idx="17">
                  <c:v>0.50530098379629629</c:v>
                </c:pt>
                <c:pt idx="18">
                  <c:v>0.50530152777777781</c:v>
                </c:pt>
                <c:pt idx="19">
                  <c:v>0.50530195601851846</c:v>
                </c:pt>
                <c:pt idx="20">
                  <c:v>0.505308125</c:v>
                </c:pt>
                <c:pt idx="21">
                  <c:v>0.50530841435185192</c:v>
                </c:pt>
                <c:pt idx="22">
                  <c:v>0.50530895833333334</c:v>
                </c:pt>
                <c:pt idx="23">
                  <c:v>0.50530938657407409</c:v>
                </c:pt>
                <c:pt idx="24">
                  <c:v>0.50531554398148149</c:v>
                </c:pt>
                <c:pt idx="25">
                  <c:v>0.5053158333333333</c:v>
                </c:pt>
                <c:pt idx="26">
                  <c:v>0.50531637731481482</c:v>
                </c:pt>
                <c:pt idx="27">
                  <c:v>0.50531680555555558</c:v>
                </c:pt>
                <c:pt idx="28">
                  <c:v>0.50532297453703701</c:v>
                </c:pt>
                <c:pt idx="29">
                  <c:v>0.50532326388888882</c:v>
                </c:pt>
                <c:pt idx="30">
                  <c:v>0.50532380787037035</c:v>
                </c:pt>
                <c:pt idx="31">
                  <c:v>0.5053242361111111</c:v>
                </c:pt>
                <c:pt idx="32">
                  <c:v>0.50533041666666667</c:v>
                </c:pt>
                <c:pt idx="33">
                  <c:v>0.50533069444444445</c:v>
                </c:pt>
                <c:pt idx="34">
                  <c:v>0.50533125000000001</c:v>
                </c:pt>
                <c:pt idx="35">
                  <c:v>0.50533167824074077</c:v>
                </c:pt>
                <c:pt idx="36">
                  <c:v>0.50533785879629634</c:v>
                </c:pt>
                <c:pt idx="37">
                  <c:v>0.505338136574074</c:v>
                </c:pt>
                <c:pt idx="38">
                  <c:v>0.50533869212962956</c:v>
                </c:pt>
                <c:pt idx="39">
                  <c:v>0.50533913194444446</c:v>
                </c:pt>
                <c:pt idx="40">
                  <c:v>0.50534528935185186</c:v>
                </c:pt>
                <c:pt idx="41">
                  <c:v>0.50534557870370367</c:v>
                </c:pt>
                <c:pt idx="42">
                  <c:v>0.5053461226851852</c:v>
                </c:pt>
                <c:pt idx="43">
                  <c:v>0.50534655092592595</c:v>
                </c:pt>
                <c:pt idx="44">
                  <c:v>0.50535271990740738</c:v>
                </c:pt>
                <c:pt idx="45">
                  <c:v>0.50535299768518516</c:v>
                </c:pt>
                <c:pt idx="46">
                  <c:v>0.50535354166666668</c:v>
                </c:pt>
                <c:pt idx="47">
                  <c:v>0.50535396990740744</c:v>
                </c:pt>
                <c:pt idx="48">
                  <c:v>0.50536013888888887</c:v>
                </c:pt>
                <c:pt idx="49">
                  <c:v>0.50536042824074079</c:v>
                </c:pt>
                <c:pt idx="50">
                  <c:v>0.5053609722222222</c:v>
                </c:pt>
                <c:pt idx="51">
                  <c:v>0.50536140046296296</c:v>
                </c:pt>
                <c:pt idx="52">
                  <c:v>0.50536758101851853</c:v>
                </c:pt>
                <c:pt idx="53">
                  <c:v>0.50536785879629631</c:v>
                </c:pt>
                <c:pt idx="54">
                  <c:v>0.50536840277777773</c:v>
                </c:pt>
                <c:pt idx="55">
                  <c:v>0.50536884259259263</c:v>
                </c:pt>
                <c:pt idx="56">
                  <c:v>0.50537500000000002</c:v>
                </c:pt>
                <c:pt idx="57">
                  <c:v>0.5053752777777778</c:v>
                </c:pt>
                <c:pt idx="58">
                  <c:v>0.50537582175925932</c:v>
                </c:pt>
                <c:pt idx="59">
                  <c:v>0.50537624999999997</c:v>
                </c:pt>
                <c:pt idx="60">
                  <c:v>0.50538241898148151</c:v>
                </c:pt>
                <c:pt idx="61">
                  <c:v>0.50538270833333332</c:v>
                </c:pt>
                <c:pt idx="62">
                  <c:v>0.5053832407407407</c:v>
                </c:pt>
                <c:pt idx="63">
                  <c:v>0.50538369212962964</c:v>
                </c:pt>
                <c:pt idx="64">
                  <c:v>0.50538984953703703</c:v>
                </c:pt>
                <c:pt idx="65">
                  <c:v>0.50539012731481481</c:v>
                </c:pt>
                <c:pt idx="66">
                  <c:v>0.50539067129629622</c:v>
                </c:pt>
                <c:pt idx="67">
                  <c:v>0.50539111111111112</c:v>
                </c:pt>
                <c:pt idx="68">
                  <c:v>0.50539728009259266</c:v>
                </c:pt>
                <c:pt idx="69">
                  <c:v>0.50539755787037033</c:v>
                </c:pt>
                <c:pt idx="70">
                  <c:v>0.50539810185185186</c:v>
                </c:pt>
                <c:pt idx="71">
                  <c:v>0.50539854166666665</c:v>
                </c:pt>
                <c:pt idx="72">
                  <c:v>0.50540471064814818</c:v>
                </c:pt>
                <c:pt idx="73">
                  <c:v>0.50540498842592596</c:v>
                </c:pt>
                <c:pt idx="74">
                  <c:v>0.50540554398148141</c:v>
                </c:pt>
                <c:pt idx="75">
                  <c:v>0.50540597222222228</c:v>
                </c:pt>
                <c:pt idx="76">
                  <c:v>0.5054121412037037</c:v>
                </c:pt>
                <c:pt idx="77">
                  <c:v>0.50541243055555551</c:v>
                </c:pt>
                <c:pt idx="78">
                  <c:v>0.50541297453703704</c:v>
                </c:pt>
                <c:pt idx="79">
                  <c:v>0.5054134027777778</c:v>
                </c:pt>
                <c:pt idx="80">
                  <c:v>0.50541957175925922</c:v>
                </c:pt>
                <c:pt idx="81">
                  <c:v>0.50541986111111115</c:v>
                </c:pt>
                <c:pt idx="82">
                  <c:v>0.50542039351851853</c:v>
                </c:pt>
                <c:pt idx="83">
                  <c:v>0.50542083333333332</c:v>
                </c:pt>
                <c:pt idx="84">
                  <c:v>0.50542699074074071</c:v>
                </c:pt>
                <c:pt idx="85">
                  <c:v>0.50542728009259263</c:v>
                </c:pt>
                <c:pt idx="86">
                  <c:v>0.50542782407407405</c:v>
                </c:pt>
                <c:pt idx="87">
                  <c:v>0.50542825231481481</c:v>
                </c:pt>
                <c:pt idx="88">
                  <c:v>0.50543442129629634</c:v>
                </c:pt>
                <c:pt idx="89">
                  <c:v>0.50543471064814816</c:v>
                </c:pt>
                <c:pt idx="90">
                  <c:v>0.50543525462962957</c:v>
                </c:pt>
                <c:pt idx="91">
                  <c:v>0.50543568287037044</c:v>
                </c:pt>
                <c:pt idx="92">
                  <c:v>0.50544185185185186</c:v>
                </c:pt>
                <c:pt idx="93">
                  <c:v>0.50544214120370368</c:v>
                </c:pt>
                <c:pt idx="94">
                  <c:v>0.50544269675925924</c:v>
                </c:pt>
                <c:pt idx="95">
                  <c:v>0.50544312499999999</c:v>
                </c:pt>
                <c:pt idx="96">
                  <c:v>0.50544929398148153</c:v>
                </c:pt>
                <c:pt idx="97">
                  <c:v>0.50544958333333334</c:v>
                </c:pt>
                <c:pt idx="98">
                  <c:v>0.50545012731481476</c:v>
                </c:pt>
                <c:pt idx="99">
                  <c:v>0.50545056712962966</c:v>
                </c:pt>
                <c:pt idx="100">
                  <c:v>0.50545673611111108</c:v>
                </c:pt>
                <c:pt idx="101">
                  <c:v>0.50545701388888886</c:v>
                </c:pt>
                <c:pt idx="102">
                  <c:v>0.50545756944444442</c:v>
                </c:pt>
                <c:pt idx="103">
                  <c:v>0.50545799768518518</c:v>
                </c:pt>
                <c:pt idx="104">
                  <c:v>0.50546416666666671</c:v>
                </c:pt>
                <c:pt idx="105">
                  <c:v>0.50546445601851853</c:v>
                </c:pt>
                <c:pt idx="106">
                  <c:v>0.50546499999999994</c:v>
                </c:pt>
                <c:pt idx="107">
                  <c:v>0.50546542824074081</c:v>
                </c:pt>
                <c:pt idx="108">
                  <c:v>0.50547159722222224</c:v>
                </c:pt>
                <c:pt idx="109">
                  <c:v>0.50547188657407405</c:v>
                </c:pt>
                <c:pt idx="110">
                  <c:v>0.50547243055555557</c:v>
                </c:pt>
                <c:pt idx="111">
                  <c:v>0.50547287037037036</c:v>
                </c:pt>
                <c:pt idx="112">
                  <c:v>0.50547905092592593</c:v>
                </c:pt>
                <c:pt idx="113">
                  <c:v>0.50547934027777774</c:v>
                </c:pt>
                <c:pt idx="114">
                  <c:v>0.50547988425925927</c:v>
                </c:pt>
                <c:pt idx="115">
                  <c:v>0.50548031250000003</c:v>
                </c:pt>
                <c:pt idx="116">
                  <c:v>0.50548649305555549</c:v>
                </c:pt>
                <c:pt idx="117">
                  <c:v>0.50548677083333338</c:v>
                </c:pt>
                <c:pt idx="118">
                  <c:v>0.50548732638888894</c:v>
                </c:pt>
                <c:pt idx="119">
                  <c:v>0.50548775462962958</c:v>
                </c:pt>
                <c:pt idx="120">
                  <c:v>0.50549391203703709</c:v>
                </c:pt>
                <c:pt idx="121">
                  <c:v>0.5054942013888889</c:v>
                </c:pt>
                <c:pt idx="122">
                  <c:v>0.50549474537037031</c:v>
                </c:pt>
                <c:pt idx="123">
                  <c:v>0.50549518518518521</c:v>
                </c:pt>
                <c:pt idx="124">
                  <c:v>0.50550135416666664</c:v>
                </c:pt>
                <c:pt idx="125">
                  <c:v>0.50550164351851856</c:v>
                </c:pt>
                <c:pt idx="126">
                  <c:v>0.50550218749999998</c:v>
                </c:pt>
                <c:pt idx="127">
                  <c:v>0.50550262731481477</c:v>
                </c:pt>
                <c:pt idx="128">
                  <c:v>0.5055087962962963</c:v>
                </c:pt>
                <c:pt idx="129">
                  <c:v>0.50550908564814812</c:v>
                </c:pt>
                <c:pt idx="130">
                  <c:v>0.50550962962962964</c:v>
                </c:pt>
                <c:pt idx="131">
                  <c:v>0.5055100578703704</c:v>
                </c:pt>
                <c:pt idx="132">
                  <c:v>0.50551622685185182</c:v>
                </c:pt>
                <c:pt idx="133">
                  <c:v>0.50551651620370375</c:v>
                </c:pt>
                <c:pt idx="134">
                  <c:v>0.50551706018518516</c:v>
                </c:pt>
                <c:pt idx="135">
                  <c:v>0.50551749999999995</c:v>
                </c:pt>
                <c:pt idx="136">
                  <c:v>0.50552366898148149</c:v>
                </c:pt>
                <c:pt idx="137">
                  <c:v>0.5055239583333333</c:v>
                </c:pt>
                <c:pt idx="138">
                  <c:v>0.50552450231481483</c:v>
                </c:pt>
                <c:pt idx="139">
                  <c:v>0.5055248726851852</c:v>
                </c:pt>
                <c:pt idx="140">
                  <c:v>0.50552583333333334</c:v>
                </c:pt>
                <c:pt idx="141">
                  <c:v>0.50552614583333333</c:v>
                </c:pt>
                <c:pt idx="142">
                  <c:v>0.50552643518518525</c:v>
                </c:pt>
                <c:pt idx="143">
                  <c:v>0.50552692129629628</c:v>
                </c:pt>
                <c:pt idx="144">
                  <c:v>0.50552730324074069</c:v>
                </c:pt>
                <c:pt idx="145">
                  <c:v>0.50552767361111106</c:v>
                </c:pt>
                <c:pt idx="146">
                  <c:v>0.50552835648148153</c:v>
                </c:pt>
                <c:pt idx="147">
                  <c:v>0.50553193287037035</c:v>
                </c:pt>
                <c:pt idx="148">
                  <c:v>0.50553222222222216</c:v>
                </c:pt>
                <c:pt idx="149">
                  <c:v>0.50553276620370369</c:v>
                </c:pt>
                <c:pt idx="150">
                  <c:v>0.50553309027777782</c:v>
                </c:pt>
                <c:pt idx="151">
                  <c:v>0.50553346064814819</c:v>
                </c:pt>
                <c:pt idx="152">
                  <c:v>0.50553415509259259</c:v>
                </c:pt>
                <c:pt idx="153">
                  <c:v>0.50553771990740748</c:v>
                </c:pt>
                <c:pt idx="154">
                  <c:v>0.50553800925925929</c:v>
                </c:pt>
                <c:pt idx="155">
                  <c:v>0.50553854166666667</c:v>
                </c:pt>
                <c:pt idx="156">
                  <c:v>0.50553886574074081</c:v>
                </c:pt>
                <c:pt idx="157">
                  <c:v>0.50553923611111118</c:v>
                </c:pt>
                <c:pt idx="158">
                  <c:v>0.50553993055555557</c:v>
                </c:pt>
                <c:pt idx="159">
                  <c:v>0.50554350694444439</c:v>
                </c:pt>
                <c:pt idx="160">
                  <c:v>0.50554379629629631</c:v>
                </c:pt>
                <c:pt idx="161">
                  <c:v>0.50554434027777784</c:v>
                </c:pt>
                <c:pt idx="162">
                  <c:v>0.50554467592592589</c:v>
                </c:pt>
                <c:pt idx="163">
                  <c:v>0.50554504629629626</c:v>
                </c:pt>
                <c:pt idx="164">
                  <c:v>0.50554572916666662</c:v>
                </c:pt>
                <c:pt idx="165">
                  <c:v>0.50554929398148152</c:v>
                </c:pt>
                <c:pt idx="166">
                  <c:v>0.50554958333333333</c:v>
                </c:pt>
                <c:pt idx="167">
                  <c:v>0.50555012731481475</c:v>
                </c:pt>
                <c:pt idx="168">
                  <c:v>0.50555045138888888</c:v>
                </c:pt>
                <c:pt idx="169">
                  <c:v>0.50555082175925925</c:v>
                </c:pt>
                <c:pt idx="170">
                  <c:v>0.50555150462962961</c:v>
                </c:pt>
                <c:pt idx="171">
                  <c:v>0.50555508101851854</c:v>
                </c:pt>
                <c:pt idx="172">
                  <c:v>0.50555537037037035</c:v>
                </c:pt>
                <c:pt idx="173">
                  <c:v>0.50555591435185188</c:v>
                </c:pt>
                <c:pt idx="174">
                  <c:v>0.5055562384259259</c:v>
                </c:pt>
                <c:pt idx="175">
                  <c:v>0.50555660879629627</c:v>
                </c:pt>
                <c:pt idx="176">
                  <c:v>0.50555726851851845</c:v>
                </c:pt>
                <c:pt idx="177">
                  <c:v>0.50556086805555556</c:v>
                </c:pt>
                <c:pt idx="178">
                  <c:v>0.50556114583333334</c:v>
                </c:pt>
                <c:pt idx="179">
                  <c:v>0.5055617013888889</c:v>
                </c:pt>
                <c:pt idx="180">
                  <c:v>0.50556203703703706</c:v>
                </c:pt>
                <c:pt idx="181">
                  <c:v>0.5055623958333334</c:v>
                </c:pt>
                <c:pt idx="182">
                  <c:v>0.50556310185185183</c:v>
                </c:pt>
                <c:pt idx="183">
                  <c:v>0.50556665509259258</c:v>
                </c:pt>
                <c:pt idx="184">
                  <c:v>0.5055669444444445</c:v>
                </c:pt>
                <c:pt idx="185">
                  <c:v>0.50556747685185188</c:v>
                </c:pt>
                <c:pt idx="186">
                  <c:v>0.5055678009259259</c:v>
                </c:pt>
                <c:pt idx="187">
                  <c:v>0.50556817129629628</c:v>
                </c:pt>
                <c:pt idx="188">
                  <c:v>0.50556887731481481</c:v>
                </c:pt>
                <c:pt idx="189">
                  <c:v>0.5055724421296296</c:v>
                </c:pt>
                <c:pt idx="190">
                  <c:v>0.50557273148148152</c:v>
                </c:pt>
                <c:pt idx="191">
                  <c:v>0.50557327546296293</c:v>
                </c:pt>
                <c:pt idx="192">
                  <c:v>0.5055736111111111</c:v>
                </c:pt>
                <c:pt idx="193">
                  <c:v>0.50557396990740744</c:v>
                </c:pt>
                <c:pt idx="194">
                  <c:v>0.50557466435185183</c:v>
                </c:pt>
                <c:pt idx="195">
                  <c:v>0.50557822916666673</c:v>
                </c:pt>
                <c:pt idx="196">
                  <c:v>0.50557851851851854</c:v>
                </c:pt>
                <c:pt idx="197">
                  <c:v>0.50557906249999995</c:v>
                </c:pt>
                <c:pt idx="198">
                  <c:v>0.50557939814814812</c:v>
                </c:pt>
                <c:pt idx="199">
                  <c:v>0.50557975694444446</c:v>
                </c:pt>
                <c:pt idx="200">
                  <c:v>0.505580462962963</c:v>
                </c:pt>
                <c:pt idx="201">
                  <c:v>0.50558401620370363</c:v>
                </c:pt>
                <c:pt idx="202">
                  <c:v>0.50558430555555556</c:v>
                </c:pt>
                <c:pt idx="203">
                  <c:v>0.50558484953703708</c:v>
                </c:pt>
                <c:pt idx="204">
                  <c:v>0.50558518518518525</c:v>
                </c:pt>
                <c:pt idx="205">
                  <c:v>0.50558554398148148</c:v>
                </c:pt>
                <c:pt idx="206">
                  <c:v>0.50558627314814808</c:v>
                </c:pt>
                <c:pt idx="207">
                  <c:v>0.50558980324074076</c:v>
                </c:pt>
                <c:pt idx="208">
                  <c:v>0.50559008101851854</c:v>
                </c:pt>
                <c:pt idx="209">
                  <c:v>0.5055906365740741</c:v>
                </c:pt>
                <c:pt idx="210">
                  <c:v>0.50559096064814812</c:v>
                </c:pt>
                <c:pt idx="211">
                  <c:v>0.50559131944444446</c:v>
                </c:pt>
                <c:pt idx="212">
                  <c:v>0.50559203703703703</c:v>
                </c:pt>
                <c:pt idx="213">
                  <c:v>0.50559559027777778</c:v>
                </c:pt>
                <c:pt idx="214">
                  <c:v>0.5055958796296296</c:v>
                </c:pt>
                <c:pt idx="215">
                  <c:v>0.50559642361111112</c:v>
                </c:pt>
                <c:pt idx="216">
                  <c:v>0.50559673611111111</c:v>
                </c:pt>
                <c:pt idx="217">
                  <c:v>0.50559710648148148</c:v>
                </c:pt>
                <c:pt idx="218">
                  <c:v>0.50559781250000002</c:v>
                </c:pt>
                <c:pt idx="219">
                  <c:v>0.5056013773148148</c:v>
                </c:pt>
                <c:pt idx="220">
                  <c:v>0.50560166666666662</c:v>
                </c:pt>
                <c:pt idx="221">
                  <c:v>0.50560221064814814</c:v>
                </c:pt>
                <c:pt idx="222">
                  <c:v>0.50560254629629631</c:v>
                </c:pt>
                <c:pt idx="223">
                  <c:v>0.50560290509259265</c:v>
                </c:pt>
                <c:pt idx="224">
                  <c:v>0.50560362268518522</c:v>
                </c:pt>
                <c:pt idx="225">
                  <c:v>0.50560716435185182</c:v>
                </c:pt>
                <c:pt idx="226">
                  <c:v>0.5056074421296296</c:v>
                </c:pt>
                <c:pt idx="227">
                  <c:v>0.50560799768518516</c:v>
                </c:pt>
                <c:pt idx="228">
                  <c:v>0.50560831018518515</c:v>
                </c:pt>
                <c:pt idx="229">
                  <c:v>0.50560868055555552</c:v>
                </c:pt>
                <c:pt idx="230">
                  <c:v>0.50560939814814809</c:v>
                </c:pt>
                <c:pt idx="231">
                  <c:v>0.50561295138888884</c:v>
                </c:pt>
                <c:pt idx="232">
                  <c:v>0.50561324074074077</c:v>
                </c:pt>
                <c:pt idx="233">
                  <c:v>0.50561378472222229</c:v>
                </c:pt>
                <c:pt idx="234">
                  <c:v>0.50561412037037035</c:v>
                </c:pt>
                <c:pt idx="235">
                  <c:v>0.50561447916666669</c:v>
                </c:pt>
                <c:pt idx="236">
                  <c:v>0.50561519675925926</c:v>
                </c:pt>
                <c:pt idx="237">
                  <c:v>0.50561873842592597</c:v>
                </c:pt>
                <c:pt idx="238">
                  <c:v>0.50561902777777779</c:v>
                </c:pt>
                <c:pt idx="239">
                  <c:v>0.5056195717592592</c:v>
                </c:pt>
                <c:pt idx="240">
                  <c:v>0.5056198842592593</c:v>
                </c:pt>
                <c:pt idx="241">
                  <c:v>0.50562025462962967</c:v>
                </c:pt>
                <c:pt idx="242">
                  <c:v>0.50562097222222224</c:v>
                </c:pt>
                <c:pt idx="243">
                  <c:v>0.50562452546296299</c:v>
                </c:pt>
                <c:pt idx="244">
                  <c:v>0.5056248148148148</c:v>
                </c:pt>
                <c:pt idx="245">
                  <c:v>0.50562535879629633</c:v>
                </c:pt>
                <c:pt idx="246">
                  <c:v>0.50562567129629632</c:v>
                </c:pt>
                <c:pt idx="247">
                  <c:v>0.50562604166666669</c:v>
                </c:pt>
                <c:pt idx="248">
                  <c:v>0.50562675925925926</c:v>
                </c:pt>
                <c:pt idx="249">
                  <c:v>0.50563031250000001</c:v>
                </c:pt>
                <c:pt idx="250">
                  <c:v>0.50563060185185182</c:v>
                </c:pt>
                <c:pt idx="251">
                  <c:v>0.50563115740740738</c:v>
                </c:pt>
                <c:pt idx="252">
                  <c:v>0.50563148148148152</c:v>
                </c:pt>
                <c:pt idx="253">
                  <c:v>0.50563184027777774</c:v>
                </c:pt>
                <c:pt idx="254">
                  <c:v>0.50563255787037031</c:v>
                </c:pt>
                <c:pt idx="255">
                  <c:v>0.50563609953703703</c:v>
                </c:pt>
                <c:pt idx="256">
                  <c:v>0.50563638888888895</c:v>
                </c:pt>
                <c:pt idx="257">
                  <c:v>0.50563693287037037</c:v>
                </c:pt>
                <c:pt idx="258">
                  <c:v>0.50563725694444439</c:v>
                </c:pt>
                <c:pt idx="259">
                  <c:v>0.50563763888888891</c:v>
                </c:pt>
                <c:pt idx="260">
                  <c:v>0.50563834490740744</c:v>
                </c:pt>
                <c:pt idx="261">
                  <c:v>0.50564189814814819</c:v>
                </c:pt>
                <c:pt idx="262">
                  <c:v>0.50564218750000001</c:v>
                </c:pt>
                <c:pt idx="263">
                  <c:v>0.50564273148148142</c:v>
                </c:pt>
                <c:pt idx="264">
                  <c:v>0.50564305555555555</c:v>
                </c:pt>
                <c:pt idx="265">
                  <c:v>0.50564341435185189</c:v>
                </c:pt>
                <c:pt idx="266">
                  <c:v>0.50564412037037043</c:v>
                </c:pt>
                <c:pt idx="267">
                  <c:v>0.50564767361111118</c:v>
                </c:pt>
                <c:pt idx="268">
                  <c:v>0.50564796296296299</c:v>
                </c:pt>
                <c:pt idx="269">
                  <c:v>0.50564851851851855</c:v>
                </c:pt>
                <c:pt idx="270">
                  <c:v>0.50564883101851854</c:v>
                </c:pt>
                <c:pt idx="271">
                  <c:v>0.50564920138888891</c:v>
                </c:pt>
                <c:pt idx="272">
                  <c:v>0.50564991898148148</c:v>
                </c:pt>
                <c:pt idx="273">
                  <c:v>0.50565346064814809</c:v>
                </c:pt>
                <c:pt idx="274">
                  <c:v>0.50565375000000001</c:v>
                </c:pt>
                <c:pt idx="275">
                  <c:v>0.50565429398148154</c:v>
                </c:pt>
                <c:pt idx="276">
                  <c:v>0.50565461805555556</c:v>
                </c:pt>
                <c:pt idx="277">
                  <c:v>0.50565498842592593</c:v>
                </c:pt>
                <c:pt idx="278">
                  <c:v>0.50565569444444447</c:v>
                </c:pt>
                <c:pt idx="279">
                  <c:v>0.50565924768518522</c:v>
                </c:pt>
                <c:pt idx="280">
                  <c:v>0.50565953703703703</c:v>
                </c:pt>
                <c:pt idx="281">
                  <c:v>0.50566008101851845</c:v>
                </c:pt>
                <c:pt idx="282">
                  <c:v>0.50566039351851855</c:v>
                </c:pt>
                <c:pt idx="283">
                  <c:v>0.50566076388888892</c:v>
                </c:pt>
                <c:pt idx="284">
                  <c:v>0.50566148148148149</c:v>
                </c:pt>
                <c:pt idx="285">
                  <c:v>0.50566503472222224</c:v>
                </c:pt>
                <c:pt idx="286">
                  <c:v>0.50566532407407405</c:v>
                </c:pt>
                <c:pt idx="287">
                  <c:v>0.50566586805555558</c:v>
                </c:pt>
                <c:pt idx="288">
                  <c:v>0.5056661921296296</c:v>
                </c:pt>
                <c:pt idx="289">
                  <c:v>0.50566655092592594</c:v>
                </c:pt>
                <c:pt idx="290">
                  <c:v>0.50566728009259265</c:v>
                </c:pt>
                <c:pt idx="291">
                  <c:v>0.50567082175925926</c:v>
                </c:pt>
                <c:pt idx="292">
                  <c:v>0.50567111111111107</c:v>
                </c:pt>
                <c:pt idx="293">
                  <c:v>0.50567166666666663</c:v>
                </c:pt>
                <c:pt idx="294">
                  <c:v>0.50567197916666673</c:v>
                </c:pt>
                <c:pt idx="295">
                  <c:v>0.5056723495370371</c:v>
                </c:pt>
                <c:pt idx="296">
                  <c:v>0.50567306712962956</c:v>
                </c:pt>
                <c:pt idx="297">
                  <c:v>0.50567662037037031</c:v>
                </c:pt>
                <c:pt idx="298">
                  <c:v>0.5056768981481482</c:v>
                </c:pt>
                <c:pt idx="299">
                  <c:v>0.50567745370370376</c:v>
                </c:pt>
                <c:pt idx="300">
                  <c:v>0.50567776620370364</c:v>
                </c:pt>
                <c:pt idx="301">
                  <c:v>0.50567813657407401</c:v>
                </c:pt>
                <c:pt idx="302">
                  <c:v>0.50567885416666669</c:v>
                </c:pt>
                <c:pt idx="303">
                  <c:v>0.5056823958333333</c:v>
                </c:pt>
                <c:pt idx="304">
                  <c:v>0.50568268518518522</c:v>
                </c:pt>
                <c:pt idx="305">
                  <c:v>0.50568322916666664</c:v>
                </c:pt>
                <c:pt idx="306">
                  <c:v>0.50568355324074077</c:v>
                </c:pt>
                <c:pt idx="307">
                  <c:v>0.50568392361111114</c:v>
                </c:pt>
                <c:pt idx="308">
                  <c:v>0.50568464120370371</c:v>
                </c:pt>
                <c:pt idx="309">
                  <c:v>0.50568818287037043</c:v>
                </c:pt>
                <c:pt idx="310">
                  <c:v>0.50568847222222224</c:v>
                </c:pt>
                <c:pt idx="311">
                  <c:v>0.50568901620370366</c:v>
                </c:pt>
                <c:pt idx="312">
                  <c:v>0.50568935185185182</c:v>
                </c:pt>
                <c:pt idx="313">
                  <c:v>0.50568971064814816</c:v>
                </c:pt>
                <c:pt idx="314">
                  <c:v>0.50569042824074073</c:v>
                </c:pt>
                <c:pt idx="315">
                  <c:v>0.50569396990740734</c:v>
                </c:pt>
                <c:pt idx="316">
                  <c:v>0.50569424768518523</c:v>
                </c:pt>
                <c:pt idx="317">
                  <c:v>0.50569479166666664</c:v>
                </c:pt>
                <c:pt idx="318">
                  <c:v>0.50569511574074077</c:v>
                </c:pt>
                <c:pt idx="319">
                  <c:v>0.50569548611111115</c:v>
                </c:pt>
                <c:pt idx="320">
                  <c:v>0.50569620370370372</c:v>
                </c:pt>
                <c:pt idx="321">
                  <c:v>0.5056997685185185</c:v>
                </c:pt>
                <c:pt idx="322">
                  <c:v>0.50570004629629628</c:v>
                </c:pt>
                <c:pt idx="323">
                  <c:v>0.50570060185185184</c:v>
                </c:pt>
                <c:pt idx="324">
                  <c:v>0.50570091435185183</c:v>
                </c:pt>
                <c:pt idx="325">
                  <c:v>0.5057012847222222</c:v>
                </c:pt>
                <c:pt idx="326">
                  <c:v>0.50570200231481477</c:v>
                </c:pt>
                <c:pt idx="327">
                  <c:v>0.50570554398148149</c:v>
                </c:pt>
                <c:pt idx="328">
                  <c:v>0.5057058333333333</c:v>
                </c:pt>
                <c:pt idx="329">
                  <c:v>0.50570637731481483</c:v>
                </c:pt>
                <c:pt idx="330">
                  <c:v>0.50570670138888885</c:v>
                </c:pt>
                <c:pt idx="331">
                  <c:v>0.50570707175925922</c:v>
                </c:pt>
                <c:pt idx="332">
                  <c:v>0.5057077893518519</c:v>
                </c:pt>
                <c:pt idx="333">
                  <c:v>0.50571131944444447</c:v>
                </c:pt>
                <c:pt idx="334">
                  <c:v>0.50571160879629629</c:v>
                </c:pt>
                <c:pt idx="335">
                  <c:v>0.50571216435185185</c:v>
                </c:pt>
                <c:pt idx="336">
                  <c:v>0.50571247685185183</c:v>
                </c:pt>
                <c:pt idx="337">
                  <c:v>0.50571284722222221</c:v>
                </c:pt>
                <c:pt idx="338">
                  <c:v>0.50571356481481489</c:v>
                </c:pt>
                <c:pt idx="339">
                  <c:v>0.50571711805555553</c:v>
                </c:pt>
                <c:pt idx="340">
                  <c:v>0.50571740740740745</c:v>
                </c:pt>
                <c:pt idx="341">
                  <c:v>0.50571795138888886</c:v>
                </c:pt>
                <c:pt idx="342">
                  <c:v>0.50571828703703703</c:v>
                </c:pt>
                <c:pt idx="343">
                  <c:v>0.50571864583333337</c:v>
                </c:pt>
                <c:pt idx="344">
                  <c:v>0.50571937499999997</c:v>
                </c:pt>
                <c:pt idx="345">
                  <c:v>0.50572290509259255</c:v>
                </c:pt>
                <c:pt idx="346">
                  <c:v>0.50572319444444447</c:v>
                </c:pt>
                <c:pt idx="347">
                  <c:v>0.50572373842592599</c:v>
                </c:pt>
                <c:pt idx="348">
                  <c:v>0.50572405092592587</c:v>
                </c:pt>
                <c:pt idx="349">
                  <c:v>0.50572442129629624</c:v>
                </c:pt>
                <c:pt idx="350">
                  <c:v>0.50572513888888893</c:v>
                </c:pt>
                <c:pt idx="351">
                  <c:v>0.50572869212962968</c:v>
                </c:pt>
                <c:pt idx="352">
                  <c:v>0.50572898148148149</c:v>
                </c:pt>
                <c:pt idx="353">
                  <c:v>0.5057295254629629</c:v>
                </c:pt>
                <c:pt idx="354">
                  <c:v>0.50572984953703704</c:v>
                </c:pt>
                <c:pt idx="355">
                  <c:v>0.50573021990740741</c:v>
                </c:pt>
                <c:pt idx="356">
                  <c:v>0.50573093749999998</c:v>
                </c:pt>
                <c:pt idx="357">
                  <c:v>0.50573447916666669</c:v>
                </c:pt>
                <c:pt idx="358">
                  <c:v>0.50573475694444447</c:v>
                </c:pt>
                <c:pt idx="359">
                  <c:v>0.50573531250000003</c:v>
                </c:pt>
                <c:pt idx="360">
                  <c:v>0.50573562500000002</c:v>
                </c:pt>
                <c:pt idx="361">
                  <c:v>0.50573599537037039</c:v>
                </c:pt>
                <c:pt idx="362">
                  <c:v>0.50573671296296296</c:v>
                </c:pt>
                <c:pt idx="363">
                  <c:v>0.50574026620370371</c:v>
                </c:pt>
                <c:pt idx="364">
                  <c:v>0.50574055555555553</c:v>
                </c:pt>
                <c:pt idx="365">
                  <c:v>0.50574109953703705</c:v>
                </c:pt>
                <c:pt idx="366">
                  <c:v>0.50574142361111107</c:v>
                </c:pt>
                <c:pt idx="367">
                  <c:v>0.50574179398148145</c:v>
                </c:pt>
                <c:pt idx="368">
                  <c:v>0.50574251157407402</c:v>
                </c:pt>
                <c:pt idx="369">
                  <c:v>0.50574605324074073</c:v>
                </c:pt>
                <c:pt idx="370">
                  <c:v>0.50574633101851851</c:v>
                </c:pt>
                <c:pt idx="371">
                  <c:v>0.50574688657407407</c:v>
                </c:pt>
                <c:pt idx="372">
                  <c:v>0.50574722222222224</c:v>
                </c:pt>
                <c:pt idx="373">
                  <c:v>0.50574758101851847</c:v>
                </c:pt>
                <c:pt idx="374">
                  <c:v>0.50574829861111115</c:v>
                </c:pt>
                <c:pt idx="375">
                  <c:v>0.50575184027777775</c:v>
                </c:pt>
                <c:pt idx="376">
                  <c:v>0.50575212962962957</c:v>
                </c:pt>
                <c:pt idx="377">
                  <c:v>0.50575267361111109</c:v>
                </c:pt>
                <c:pt idx="378">
                  <c:v>0.50575300925925926</c:v>
                </c:pt>
                <c:pt idx="379">
                  <c:v>0.5057533680555556</c:v>
                </c:pt>
                <c:pt idx="380">
                  <c:v>0.50575407407407413</c:v>
                </c:pt>
                <c:pt idx="381">
                  <c:v>0.50575762731481488</c:v>
                </c:pt>
                <c:pt idx="382">
                  <c:v>0.50575790509259255</c:v>
                </c:pt>
                <c:pt idx="383">
                  <c:v>0.50575846064814811</c:v>
                </c:pt>
                <c:pt idx="384">
                  <c:v>0.50575878472222224</c:v>
                </c:pt>
                <c:pt idx="385">
                  <c:v>0.50575915509259262</c:v>
                </c:pt>
                <c:pt idx="386">
                  <c:v>0.50575987268518519</c:v>
                </c:pt>
                <c:pt idx="387">
                  <c:v>0.50576341435185179</c:v>
                </c:pt>
                <c:pt idx="388">
                  <c:v>0.50576370370370372</c:v>
                </c:pt>
                <c:pt idx="389">
                  <c:v>0.50576424768518524</c:v>
                </c:pt>
                <c:pt idx="390">
                  <c:v>0.50576456018518512</c:v>
                </c:pt>
                <c:pt idx="391">
                  <c:v>0.50576493055555549</c:v>
                </c:pt>
                <c:pt idx="392">
                  <c:v>0.50576563657407403</c:v>
                </c:pt>
                <c:pt idx="393">
                  <c:v>0.50576920138888892</c:v>
                </c:pt>
                <c:pt idx="394">
                  <c:v>0.50576949074074073</c:v>
                </c:pt>
                <c:pt idx="395">
                  <c:v>0.50577003472222215</c:v>
                </c:pt>
                <c:pt idx="396">
                  <c:v>0.50577037037037031</c:v>
                </c:pt>
                <c:pt idx="397">
                  <c:v>0.50577072916666665</c:v>
                </c:pt>
                <c:pt idx="398">
                  <c:v>0.50577144675925922</c:v>
                </c:pt>
                <c:pt idx="399">
                  <c:v>0.50577498842592594</c:v>
                </c:pt>
                <c:pt idx="400">
                  <c:v>0.50577527777777775</c:v>
                </c:pt>
                <c:pt idx="401">
                  <c:v>0.50577582175925928</c:v>
                </c:pt>
                <c:pt idx="402">
                  <c:v>0.5057761458333333</c:v>
                </c:pt>
                <c:pt idx="403">
                  <c:v>0.50577651620370367</c:v>
                </c:pt>
                <c:pt idx="404">
                  <c:v>0.50577723379629635</c:v>
                </c:pt>
                <c:pt idx="405">
                  <c:v>0.50578077546296296</c:v>
                </c:pt>
                <c:pt idx="406">
                  <c:v>0.50578106481481477</c:v>
                </c:pt>
                <c:pt idx="407">
                  <c:v>0.5057816087962963</c:v>
                </c:pt>
                <c:pt idx="408">
                  <c:v>0.50578194444444446</c:v>
                </c:pt>
                <c:pt idx="409">
                  <c:v>0.5057823032407408</c:v>
                </c:pt>
                <c:pt idx="410">
                  <c:v>0.50578302083333326</c:v>
                </c:pt>
                <c:pt idx="411">
                  <c:v>0.50578655092592595</c:v>
                </c:pt>
                <c:pt idx="412">
                  <c:v>0.50578684027777776</c:v>
                </c:pt>
                <c:pt idx="413">
                  <c:v>0.50578739583333332</c:v>
                </c:pt>
                <c:pt idx="414">
                  <c:v>0.50578770833333331</c:v>
                </c:pt>
                <c:pt idx="415">
                  <c:v>0.50578807870370368</c:v>
                </c:pt>
                <c:pt idx="416">
                  <c:v>0.50578879629629625</c:v>
                </c:pt>
                <c:pt idx="417">
                  <c:v>0.505792349537037</c:v>
                </c:pt>
                <c:pt idx="418">
                  <c:v>0.50579262731481478</c:v>
                </c:pt>
                <c:pt idx="419">
                  <c:v>0.50579318287037034</c:v>
                </c:pt>
                <c:pt idx="420">
                  <c:v>0.50579349537037033</c:v>
                </c:pt>
                <c:pt idx="421">
                  <c:v>0.5057938657407407</c:v>
                </c:pt>
                <c:pt idx="422">
                  <c:v>0.50579457175925924</c:v>
                </c:pt>
                <c:pt idx="423">
                  <c:v>0.50579813657407413</c:v>
                </c:pt>
                <c:pt idx="424">
                  <c:v>0.5057984143518518</c:v>
                </c:pt>
                <c:pt idx="425">
                  <c:v>0.50579895833333333</c:v>
                </c:pt>
                <c:pt idx="426">
                  <c:v>0.50579928240740746</c:v>
                </c:pt>
                <c:pt idx="427">
                  <c:v>0.50579965277777783</c:v>
                </c:pt>
                <c:pt idx="428">
                  <c:v>0.50580035879629637</c:v>
                </c:pt>
                <c:pt idx="429">
                  <c:v>0.50580392361111104</c:v>
                </c:pt>
                <c:pt idx="430">
                  <c:v>0.50580421296296296</c:v>
                </c:pt>
                <c:pt idx="431">
                  <c:v>0.50580475694444449</c:v>
                </c:pt>
                <c:pt idx="432">
                  <c:v>0.50580509259259265</c:v>
                </c:pt>
                <c:pt idx="433">
                  <c:v>0.50580545138888888</c:v>
                </c:pt>
                <c:pt idx="434">
                  <c:v>0.50580618055555548</c:v>
                </c:pt>
                <c:pt idx="435">
                  <c:v>0.50580971064814817</c:v>
                </c:pt>
                <c:pt idx="436">
                  <c:v>0.50580999999999998</c:v>
                </c:pt>
                <c:pt idx="437">
                  <c:v>0.50581055555555554</c:v>
                </c:pt>
                <c:pt idx="438">
                  <c:v>0.50581086805555553</c:v>
                </c:pt>
                <c:pt idx="439">
                  <c:v>0.5058112384259259</c:v>
                </c:pt>
                <c:pt idx="440">
                  <c:v>0.50581195601851847</c:v>
                </c:pt>
                <c:pt idx="441">
                  <c:v>0.50581549768518519</c:v>
                </c:pt>
                <c:pt idx="442">
                  <c:v>0.50581577546296297</c:v>
                </c:pt>
                <c:pt idx="443">
                  <c:v>0.50581633101851853</c:v>
                </c:pt>
                <c:pt idx="444">
                  <c:v>0.50581666666666669</c:v>
                </c:pt>
                <c:pt idx="445">
                  <c:v>0.50581702546296292</c:v>
                </c:pt>
                <c:pt idx="446">
                  <c:v>0.5058177430555556</c:v>
                </c:pt>
                <c:pt idx="447">
                  <c:v>0.50582128472222221</c:v>
                </c:pt>
                <c:pt idx="448">
                  <c:v>0.50582157407407402</c:v>
                </c:pt>
                <c:pt idx="449">
                  <c:v>0.50582211805555555</c:v>
                </c:pt>
                <c:pt idx="450">
                  <c:v>0.50582244212962968</c:v>
                </c:pt>
                <c:pt idx="451">
                  <c:v>0.50582281250000005</c:v>
                </c:pt>
                <c:pt idx="452">
                  <c:v>0.50582351851851859</c:v>
                </c:pt>
                <c:pt idx="453">
                  <c:v>0.5058270601851852</c:v>
                </c:pt>
                <c:pt idx="454">
                  <c:v>0.50582734953703701</c:v>
                </c:pt>
                <c:pt idx="455">
                  <c:v>0.50582790509259257</c:v>
                </c:pt>
                <c:pt idx="456">
                  <c:v>0.50582821759259256</c:v>
                </c:pt>
                <c:pt idx="457">
                  <c:v>0.50582858796296293</c:v>
                </c:pt>
                <c:pt idx="458">
                  <c:v>0.50582929398148146</c:v>
                </c:pt>
                <c:pt idx="459">
                  <c:v>0.50583285879629625</c:v>
                </c:pt>
                <c:pt idx="460">
                  <c:v>0.50583313657407414</c:v>
                </c:pt>
                <c:pt idx="461">
                  <c:v>0.5058336921296297</c:v>
                </c:pt>
                <c:pt idx="462">
                  <c:v>0.50583400462962957</c:v>
                </c:pt>
                <c:pt idx="463">
                  <c:v>0.50583437499999995</c:v>
                </c:pt>
                <c:pt idx="464">
                  <c:v>0.50583508101851848</c:v>
                </c:pt>
                <c:pt idx="465">
                  <c:v>0.50583864583333338</c:v>
                </c:pt>
                <c:pt idx="466">
                  <c:v>0.50583893518518519</c:v>
                </c:pt>
                <c:pt idx="467">
                  <c:v>0.50583947916666661</c:v>
                </c:pt>
                <c:pt idx="468">
                  <c:v>0.5058397916666667</c:v>
                </c:pt>
                <c:pt idx="469">
                  <c:v>0.50584016203703708</c:v>
                </c:pt>
                <c:pt idx="470">
                  <c:v>0.50584087962962965</c:v>
                </c:pt>
                <c:pt idx="471">
                  <c:v>0.5058444328703704</c:v>
                </c:pt>
                <c:pt idx="472">
                  <c:v>0.50584471064814818</c:v>
                </c:pt>
                <c:pt idx="473">
                  <c:v>0.50584526620370374</c:v>
                </c:pt>
                <c:pt idx="474">
                  <c:v>0.50584557870370372</c:v>
                </c:pt>
                <c:pt idx="475">
                  <c:v>0.5058459490740741</c:v>
                </c:pt>
                <c:pt idx="476">
                  <c:v>0.50584666666666667</c:v>
                </c:pt>
                <c:pt idx="477">
                  <c:v>0.50585021990740742</c:v>
                </c:pt>
                <c:pt idx="478">
                  <c:v>0.50585050925925923</c:v>
                </c:pt>
                <c:pt idx="479">
                  <c:v>0.50585105324074076</c:v>
                </c:pt>
                <c:pt idx="480">
                  <c:v>0.50585137731481489</c:v>
                </c:pt>
                <c:pt idx="481">
                  <c:v>0.50585174768518515</c:v>
                </c:pt>
                <c:pt idx="482">
                  <c:v>0.50585245370370369</c:v>
                </c:pt>
                <c:pt idx="483">
                  <c:v>0.50585600694444444</c:v>
                </c:pt>
                <c:pt idx="484">
                  <c:v>0.50585629629629636</c:v>
                </c:pt>
                <c:pt idx="485">
                  <c:v>0.50585684027777778</c:v>
                </c:pt>
                <c:pt idx="486">
                  <c:v>0.5058571643518518</c:v>
                </c:pt>
                <c:pt idx="487">
                  <c:v>0.50585753472222217</c:v>
                </c:pt>
                <c:pt idx="488">
                  <c:v>0.50585825231481485</c:v>
                </c:pt>
                <c:pt idx="489">
                  <c:v>0.50586179398148146</c:v>
                </c:pt>
                <c:pt idx="490">
                  <c:v>0.50586208333333327</c:v>
                </c:pt>
                <c:pt idx="491">
                  <c:v>0.50586262731481479</c:v>
                </c:pt>
                <c:pt idx="492">
                  <c:v>0.50586293981481478</c:v>
                </c:pt>
                <c:pt idx="493">
                  <c:v>0.50586331018518516</c:v>
                </c:pt>
                <c:pt idx="494">
                  <c:v>0.50586402777777784</c:v>
                </c:pt>
                <c:pt idx="495">
                  <c:v>0.50586758101851859</c:v>
                </c:pt>
                <c:pt idx="496">
                  <c:v>0.5058678703703704</c:v>
                </c:pt>
                <c:pt idx="497">
                  <c:v>0.50586842592592596</c:v>
                </c:pt>
                <c:pt idx="498">
                  <c:v>0.50586873842592595</c:v>
                </c:pt>
                <c:pt idx="499">
                  <c:v>0.50586910879629632</c:v>
                </c:pt>
                <c:pt idx="500">
                  <c:v>0.50586982638888889</c:v>
                </c:pt>
                <c:pt idx="501">
                  <c:v>0.50587336805555549</c:v>
                </c:pt>
                <c:pt idx="502">
                  <c:v>0.50587365740740742</c:v>
                </c:pt>
                <c:pt idx="503">
                  <c:v>0.50587420138888894</c:v>
                </c:pt>
                <c:pt idx="504">
                  <c:v>0.50587452546296297</c:v>
                </c:pt>
                <c:pt idx="505">
                  <c:v>0.50587489583333334</c:v>
                </c:pt>
                <c:pt idx="506">
                  <c:v>0.50587560185185187</c:v>
                </c:pt>
                <c:pt idx="507">
                  <c:v>0.50587915509259263</c:v>
                </c:pt>
                <c:pt idx="508">
                  <c:v>0.50587944444444444</c:v>
                </c:pt>
                <c:pt idx="509">
                  <c:v>0.50587998842592585</c:v>
                </c:pt>
                <c:pt idx="510">
                  <c:v>0.50588031249999998</c:v>
                </c:pt>
                <c:pt idx="511">
                  <c:v>0.50588068287037036</c:v>
                </c:pt>
                <c:pt idx="512">
                  <c:v>0.50588138888888889</c:v>
                </c:pt>
                <c:pt idx="513">
                  <c:v>0.50588494212962964</c:v>
                </c:pt>
                <c:pt idx="514">
                  <c:v>0.50588521990740742</c:v>
                </c:pt>
                <c:pt idx="515">
                  <c:v>0.50588577546296298</c:v>
                </c:pt>
                <c:pt idx="516">
                  <c:v>0.505886099537037</c:v>
                </c:pt>
                <c:pt idx="517">
                  <c:v>0.50588646990740738</c:v>
                </c:pt>
                <c:pt idx="518">
                  <c:v>0.50588718750000006</c:v>
                </c:pt>
                <c:pt idx="519">
                  <c:v>0.50589072916666666</c:v>
                </c:pt>
                <c:pt idx="520">
                  <c:v>0.50589101851851848</c:v>
                </c:pt>
                <c:pt idx="521">
                  <c:v>0.5058915625</c:v>
                </c:pt>
                <c:pt idx="522">
                  <c:v>0.50589188657407413</c:v>
                </c:pt>
                <c:pt idx="523">
                  <c:v>0.50589225694444451</c:v>
                </c:pt>
                <c:pt idx="524">
                  <c:v>0.50589296296296293</c:v>
                </c:pt>
                <c:pt idx="525">
                  <c:v>0.50589651620370368</c:v>
                </c:pt>
                <c:pt idx="526">
                  <c:v>0.50589680555555561</c:v>
                </c:pt>
                <c:pt idx="527">
                  <c:v>0.50589734953703702</c:v>
                </c:pt>
                <c:pt idx="528">
                  <c:v>0.50589767361111104</c:v>
                </c:pt>
                <c:pt idx="529">
                  <c:v>0.50589804398148142</c:v>
                </c:pt>
                <c:pt idx="530">
                  <c:v>0.5058987615740741</c:v>
                </c:pt>
                <c:pt idx="531">
                  <c:v>0.5059023032407407</c:v>
                </c:pt>
                <c:pt idx="532">
                  <c:v>0.50590258101851848</c:v>
                </c:pt>
                <c:pt idx="533">
                  <c:v>0.50590312500000001</c:v>
                </c:pt>
                <c:pt idx="534">
                  <c:v>0.50590344907407403</c:v>
                </c:pt>
                <c:pt idx="535">
                  <c:v>0.50590380787037037</c:v>
                </c:pt>
                <c:pt idx="536">
                  <c:v>0.50590452546296294</c:v>
                </c:pt>
                <c:pt idx="537">
                  <c:v>0.50590810185185187</c:v>
                </c:pt>
                <c:pt idx="538">
                  <c:v>0.50590837962962965</c:v>
                </c:pt>
                <c:pt idx="539">
                  <c:v>0.50590892361111106</c:v>
                </c:pt>
                <c:pt idx="540">
                  <c:v>0.50590924768518519</c:v>
                </c:pt>
                <c:pt idx="541">
                  <c:v>0.50590961805555557</c:v>
                </c:pt>
                <c:pt idx="542">
                  <c:v>0.5059103240740741</c:v>
                </c:pt>
                <c:pt idx="543">
                  <c:v>0.50591387731481474</c:v>
                </c:pt>
                <c:pt idx="544">
                  <c:v>0.50591416666666666</c:v>
                </c:pt>
                <c:pt idx="545">
                  <c:v>0.50591472222222222</c:v>
                </c:pt>
                <c:pt idx="546">
                  <c:v>0.50591503472222221</c:v>
                </c:pt>
                <c:pt idx="547">
                  <c:v>0.50591539351851855</c:v>
                </c:pt>
                <c:pt idx="548">
                  <c:v>0.50591612268518515</c:v>
                </c:pt>
                <c:pt idx="549">
                  <c:v>0.50591966435185187</c:v>
                </c:pt>
                <c:pt idx="550">
                  <c:v>0.50591995370370368</c:v>
                </c:pt>
                <c:pt idx="551">
                  <c:v>0.50592049768518521</c:v>
                </c:pt>
                <c:pt idx="552">
                  <c:v>0.50592082175925923</c:v>
                </c:pt>
                <c:pt idx="553">
                  <c:v>0.5059211921296296</c:v>
                </c:pt>
                <c:pt idx="554">
                  <c:v>0.50592189814814814</c:v>
                </c:pt>
                <c:pt idx="555">
                  <c:v>0.50592545138888889</c:v>
                </c:pt>
                <c:pt idx="556">
                  <c:v>0.5059257407407407</c:v>
                </c:pt>
                <c:pt idx="557">
                  <c:v>0.50592628472222223</c:v>
                </c:pt>
                <c:pt idx="558">
                  <c:v>0.50592660879629625</c:v>
                </c:pt>
                <c:pt idx="559">
                  <c:v>0.50592697916666662</c:v>
                </c:pt>
                <c:pt idx="560">
                  <c:v>0.50592768518518516</c:v>
                </c:pt>
                <c:pt idx="561">
                  <c:v>0.50593123842592591</c:v>
                </c:pt>
                <c:pt idx="562">
                  <c:v>0.50593151620370369</c:v>
                </c:pt>
                <c:pt idx="563">
                  <c:v>0.50593207175925925</c:v>
                </c:pt>
                <c:pt idx="564">
                  <c:v>0.50593239583333338</c:v>
                </c:pt>
                <c:pt idx="565">
                  <c:v>0.50593276620370375</c:v>
                </c:pt>
                <c:pt idx="566">
                  <c:v>0.50593348379629632</c:v>
                </c:pt>
                <c:pt idx="567">
                  <c:v>0.50593702546296293</c:v>
                </c:pt>
                <c:pt idx="568">
                  <c:v>0.50593731481481485</c:v>
                </c:pt>
                <c:pt idx="569">
                  <c:v>0.50593785879629627</c:v>
                </c:pt>
                <c:pt idx="570">
                  <c:v>0.5059381828703704</c:v>
                </c:pt>
                <c:pt idx="571">
                  <c:v>0.50593855324074077</c:v>
                </c:pt>
                <c:pt idx="572">
                  <c:v>0.50593927083333334</c:v>
                </c:pt>
                <c:pt idx="573">
                  <c:v>0.50594281249999995</c:v>
                </c:pt>
                <c:pt idx="574">
                  <c:v>0.50594310185185187</c:v>
                </c:pt>
                <c:pt idx="575">
                  <c:v>0.5059436458333334</c:v>
                </c:pt>
                <c:pt idx="576">
                  <c:v>0.50594396990740742</c:v>
                </c:pt>
                <c:pt idx="577">
                  <c:v>0.50594434027777779</c:v>
                </c:pt>
                <c:pt idx="578">
                  <c:v>0.50594505787037036</c:v>
                </c:pt>
                <c:pt idx="579">
                  <c:v>0.50594859953703708</c:v>
                </c:pt>
                <c:pt idx="580">
                  <c:v>0.50594888888888889</c:v>
                </c:pt>
                <c:pt idx="581">
                  <c:v>0.50594943287037031</c:v>
                </c:pt>
                <c:pt idx="582">
                  <c:v>0.50594975694444444</c:v>
                </c:pt>
                <c:pt idx="583">
                  <c:v>0.50595012731481481</c:v>
                </c:pt>
                <c:pt idx="584">
                  <c:v>0.50595085648148153</c:v>
                </c:pt>
                <c:pt idx="585">
                  <c:v>0.50595439814814813</c:v>
                </c:pt>
                <c:pt idx="586">
                  <c:v>0.50595467592592591</c:v>
                </c:pt>
                <c:pt idx="587">
                  <c:v>0.50595523148148147</c:v>
                </c:pt>
                <c:pt idx="588">
                  <c:v>0.5059555555555556</c:v>
                </c:pt>
                <c:pt idx="589">
                  <c:v>0.50595592592592598</c:v>
                </c:pt>
                <c:pt idx="590">
                  <c:v>0.50595663194444451</c:v>
                </c:pt>
                <c:pt idx="591">
                  <c:v>0.50596017361111112</c:v>
                </c:pt>
                <c:pt idx="592">
                  <c:v>0.50596046296296293</c:v>
                </c:pt>
                <c:pt idx="593">
                  <c:v>0.50596100694444446</c:v>
                </c:pt>
                <c:pt idx="594">
                  <c:v>0.50596134259259262</c:v>
                </c:pt>
                <c:pt idx="595">
                  <c:v>0.50596170138888885</c:v>
                </c:pt>
                <c:pt idx="596">
                  <c:v>0.50596241898148142</c:v>
                </c:pt>
                <c:pt idx="597">
                  <c:v>0.50596596064814814</c:v>
                </c:pt>
                <c:pt idx="598">
                  <c:v>0.50596625000000006</c:v>
                </c:pt>
                <c:pt idx="599">
                  <c:v>0.50596680555555562</c:v>
                </c:pt>
                <c:pt idx="600">
                  <c:v>0.5059671180555555</c:v>
                </c:pt>
                <c:pt idx="601">
                  <c:v>0.50596748842592587</c:v>
                </c:pt>
                <c:pt idx="602">
                  <c:v>0.50596819444444441</c:v>
                </c:pt>
                <c:pt idx="603">
                  <c:v>0.5059717592592593</c:v>
                </c:pt>
                <c:pt idx="604">
                  <c:v>0.50597203703703697</c:v>
                </c:pt>
                <c:pt idx="605">
                  <c:v>0.50597259259259253</c:v>
                </c:pt>
                <c:pt idx="606">
                  <c:v>0.50597291666666666</c:v>
                </c:pt>
                <c:pt idx="607">
                  <c:v>0.50597328703703703</c:v>
                </c:pt>
                <c:pt idx="608">
                  <c:v>0.50597399305555557</c:v>
                </c:pt>
                <c:pt idx="609">
                  <c:v>0.50597753472222229</c:v>
                </c:pt>
                <c:pt idx="610">
                  <c:v>0.5059778240740741</c:v>
                </c:pt>
                <c:pt idx="611">
                  <c:v>0.50597836805555552</c:v>
                </c:pt>
                <c:pt idx="612">
                  <c:v>0.50597869212962965</c:v>
                </c:pt>
                <c:pt idx="613">
                  <c:v>0.50597906250000002</c:v>
                </c:pt>
                <c:pt idx="614">
                  <c:v>0.50597976851851845</c:v>
                </c:pt>
                <c:pt idx="615">
                  <c:v>0.5059833217592592</c:v>
                </c:pt>
                <c:pt idx="616">
                  <c:v>0.50598361111111112</c:v>
                </c:pt>
                <c:pt idx="617">
                  <c:v>0.50598415509259265</c:v>
                </c:pt>
                <c:pt idx="618">
                  <c:v>0.50598447916666667</c:v>
                </c:pt>
                <c:pt idx="619">
                  <c:v>0.5059848379629629</c:v>
                </c:pt>
                <c:pt idx="620">
                  <c:v>0.50598555555555558</c:v>
                </c:pt>
                <c:pt idx="621">
                  <c:v>0.50598910879629633</c:v>
                </c:pt>
                <c:pt idx="622">
                  <c:v>0.50598939814814814</c:v>
                </c:pt>
                <c:pt idx="623">
                  <c:v>0.50598994212962956</c:v>
                </c:pt>
                <c:pt idx="624">
                  <c:v>0.50599026620370369</c:v>
                </c:pt>
                <c:pt idx="625">
                  <c:v>0.50599063657407406</c:v>
                </c:pt>
                <c:pt idx="626">
                  <c:v>0.5059913425925926</c:v>
                </c:pt>
                <c:pt idx="627">
                  <c:v>0.50599489583333335</c:v>
                </c:pt>
                <c:pt idx="628">
                  <c:v>0.50599518518518516</c:v>
                </c:pt>
                <c:pt idx="629">
                  <c:v>0.50599572916666669</c:v>
                </c:pt>
                <c:pt idx="630">
                  <c:v>0.50599605324074071</c:v>
                </c:pt>
                <c:pt idx="631">
                  <c:v>0.50599642361111108</c:v>
                </c:pt>
                <c:pt idx="632">
                  <c:v>0.50599712962962962</c:v>
                </c:pt>
                <c:pt idx="633">
                  <c:v>0.50600068287037037</c:v>
                </c:pt>
                <c:pt idx="634">
                  <c:v>0.50600097222222218</c:v>
                </c:pt>
                <c:pt idx="635">
                  <c:v>0.50600151620370371</c:v>
                </c:pt>
                <c:pt idx="636">
                  <c:v>0.50600184027777784</c:v>
                </c:pt>
                <c:pt idx="637">
                  <c:v>0.50600221064814821</c:v>
                </c:pt>
                <c:pt idx="638">
                  <c:v>0.50600292824074067</c:v>
                </c:pt>
                <c:pt idx="639">
                  <c:v>0.50600646990740739</c:v>
                </c:pt>
                <c:pt idx="640">
                  <c:v>0.50600675925925931</c:v>
                </c:pt>
                <c:pt idx="641">
                  <c:v>0.50600730324074072</c:v>
                </c:pt>
                <c:pt idx="642">
                  <c:v>0.50600763888888889</c:v>
                </c:pt>
                <c:pt idx="643">
                  <c:v>0.50600800925925926</c:v>
                </c:pt>
                <c:pt idx="644">
                  <c:v>0.5060087152777778</c:v>
                </c:pt>
                <c:pt idx="645">
                  <c:v>0.50601225694444441</c:v>
                </c:pt>
                <c:pt idx="646">
                  <c:v>0.50601254629629633</c:v>
                </c:pt>
                <c:pt idx="647">
                  <c:v>0.50601309027777774</c:v>
                </c:pt>
                <c:pt idx="648">
                  <c:v>0.50601341435185188</c:v>
                </c:pt>
                <c:pt idx="649">
                  <c:v>0.5060137731481481</c:v>
                </c:pt>
                <c:pt idx="650">
                  <c:v>0.50601450231481482</c:v>
                </c:pt>
                <c:pt idx="651">
                  <c:v>0.50601804398148154</c:v>
                </c:pt>
                <c:pt idx="652">
                  <c:v>0.50601833333333335</c:v>
                </c:pt>
                <c:pt idx="653">
                  <c:v>0.50601887731481476</c:v>
                </c:pt>
                <c:pt idx="654">
                  <c:v>0.5060192013888889</c:v>
                </c:pt>
                <c:pt idx="655">
                  <c:v>0.50601957175925927</c:v>
                </c:pt>
                <c:pt idx="656">
                  <c:v>0.50602028935185184</c:v>
                </c:pt>
                <c:pt idx="657">
                  <c:v>0.50602383101851844</c:v>
                </c:pt>
                <c:pt idx="658">
                  <c:v>0.50602412037037037</c:v>
                </c:pt>
                <c:pt idx="659">
                  <c:v>0.50602466435185189</c:v>
                </c:pt>
                <c:pt idx="660">
                  <c:v>0.50602498842592591</c:v>
                </c:pt>
                <c:pt idx="661">
                  <c:v>0.50602535879629629</c:v>
                </c:pt>
                <c:pt idx="662">
                  <c:v>0.50602606481481482</c:v>
                </c:pt>
                <c:pt idx="663">
                  <c:v>0.50602961805555557</c:v>
                </c:pt>
                <c:pt idx="664">
                  <c:v>0.50602990740740739</c:v>
                </c:pt>
                <c:pt idx="665">
                  <c:v>0.50603045138888891</c:v>
                </c:pt>
                <c:pt idx="666">
                  <c:v>0.50603077546296293</c:v>
                </c:pt>
                <c:pt idx="667">
                  <c:v>0.50603114583333331</c:v>
                </c:pt>
                <c:pt idx="668">
                  <c:v>0.50603185185185184</c:v>
                </c:pt>
                <c:pt idx="669">
                  <c:v>0.50603539351851856</c:v>
                </c:pt>
                <c:pt idx="670">
                  <c:v>0.50603568287037037</c:v>
                </c:pt>
                <c:pt idx="671">
                  <c:v>0.50603623842592593</c:v>
                </c:pt>
                <c:pt idx="672">
                  <c:v>0.50603656249999995</c:v>
                </c:pt>
                <c:pt idx="673">
                  <c:v>0.50603693287037033</c:v>
                </c:pt>
                <c:pt idx="674">
                  <c:v>0.50603765046296301</c:v>
                </c:pt>
                <c:pt idx="675">
                  <c:v>0.50604119212962961</c:v>
                </c:pt>
                <c:pt idx="676">
                  <c:v>0.50604148148148143</c:v>
                </c:pt>
                <c:pt idx="677">
                  <c:v>0.50604203703703698</c:v>
                </c:pt>
                <c:pt idx="678">
                  <c:v>0.50604236111111112</c:v>
                </c:pt>
                <c:pt idx="679">
                  <c:v>0.50604273148148149</c:v>
                </c:pt>
                <c:pt idx="680">
                  <c:v>0.50604343750000003</c:v>
                </c:pt>
                <c:pt idx="681">
                  <c:v>0.50604697916666663</c:v>
                </c:pt>
                <c:pt idx="682">
                  <c:v>0.50604726851851856</c:v>
                </c:pt>
                <c:pt idx="683">
                  <c:v>0.50604781249999997</c:v>
                </c:pt>
                <c:pt idx="684">
                  <c:v>0.5060481365740741</c:v>
                </c:pt>
                <c:pt idx="685">
                  <c:v>0.50604850694444448</c:v>
                </c:pt>
                <c:pt idx="686">
                  <c:v>0.5060492129629629</c:v>
                </c:pt>
                <c:pt idx="687">
                  <c:v>0.50605276620370365</c:v>
                </c:pt>
                <c:pt idx="688">
                  <c:v>0.50605305555555558</c:v>
                </c:pt>
                <c:pt idx="689">
                  <c:v>0.50605361111111113</c:v>
                </c:pt>
                <c:pt idx="690">
                  <c:v>0.50605393518518516</c:v>
                </c:pt>
                <c:pt idx="691">
                  <c:v>0.50605430555555553</c:v>
                </c:pt>
                <c:pt idx="692">
                  <c:v>0.50605501157407407</c:v>
                </c:pt>
                <c:pt idx="693">
                  <c:v>0.50605855324074078</c:v>
                </c:pt>
                <c:pt idx="694">
                  <c:v>0.50605884259259259</c:v>
                </c:pt>
                <c:pt idx="695">
                  <c:v>0.50605938657407401</c:v>
                </c:pt>
                <c:pt idx="696">
                  <c:v>0.50605971064814814</c:v>
                </c:pt>
                <c:pt idx="697">
                  <c:v>0.50606008101851851</c:v>
                </c:pt>
                <c:pt idx="698">
                  <c:v>0.50606078703703705</c:v>
                </c:pt>
                <c:pt idx="699">
                  <c:v>0.5060643402777778</c:v>
                </c:pt>
                <c:pt idx="700">
                  <c:v>0.50606462962962961</c:v>
                </c:pt>
                <c:pt idx="701">
                  <c:v>0.50606517361111114</c:v>
                </c:pt>
                <c:pt idx="702">
                  <c:v>0.50606549768518516</c:v>
                </c:pt>
                <c:pt idx="703">
                  <c:v>0.50606586805555553</c:v>
                </c:pt>
                <c:pt idx="704">
                  <c:v>0.50606657407407407</c:v>
                </c:pt>
                <c:pt idx="705">
                  <c:v>0.50607013888888885</c:v>
                </c:pt>
                <c:pt idx="706">
                  <c:v>0.50607041666666663</c:v>
                </c:pt>
                <c:pt idx="707">
                  <c:v>0.50607096064814816</c:v>
                </c:pt>
                <c:pt idx="708">
                  <c:v>0.50607129629629632</c:v>
                </c:pt>
                <c:pt idx="709">
                  <c:v>0.50607165509259266</c:v>
                </c:pt>
                <c:pt idx="710">
                  <c:v>0.50607237268518512</c:v>
                </c:pt>
                <c:pt idx="711">
                  <c:v>0.50607591435185184</c:v>
                </c:pt>
                <c:pt idx="712">
                  <c:v>0.50607620370370376</c:v>
                </c:pt>
                <c:pt idx="713">
                  <c:v>0.50607674768518518</c:v>
                </c:pt>
                <c:pt idx="714">
                  <c:v>0.5060770717592592</c:v>
                </c:pt>
                <c:pt idx="715">
                  <c:v>0.50607744212962957</c:v>
                </c:pt>
                <c:pt idx="716">
                  <c:v>0.50607814814814811</c:v>
                </c:pt>
                <c:pt idx="717">
                  <c:v>0.50608170138888886</c:v>
                </c:pt>
                <c:pt idx="718">
                  <c:v>0.50608199074074067</c:v>
                </c:pt>
                <c:pt idx="719">
                  <c:v>0.5060825347222222</c:v>
                </c:pt>
                <c:pt idx="720">
                  <c:v>0.50608285879629633</c:v>
                </c:pt>
                <c:pt idx="721">
                  <c:v>0.5060832291666667</c:v>
                </c:pt>
                <c:pt idx="722">
                  <c:v>0.50608393518518524</c:v>
                </c:pt>
                <c:pt idx="723">
                  <c:v>0.50608748842592599</c:v>
                </c:pt>
                <c:pt idx="724">
                  <c:v>0.50608776620370366</c:v>
                </c:pt>
                <c:pt idx="725">
                  <c:v>0.50608831018518519</c:v>
                </c:pt>
                <c:pt idx="726">
                  <c:v>0.50608863425925932</c:v>
                </c:pt>
                <c:pt idx="727">
                  <c:v>0.50608900462962969</c:v>
                </c:pt>
                <c:pt idx="728">
                  <c:v>0.50608971064814812</c:v>
                </c:pt>
                <c:pt idx="729">
                  <c:v>0.5060932754629629</c:v>
                </c:pt>
                <c:pt idx="730">
                  <c:v>0.50609356481481482</c:v>
                </c:pt>
                <c:pt idx="731">
                  <c:v>0.50609412037037038</c:v>
                </c:pt>
                <c:pt idx="732">
                  <c:v>0.50609444444444451</c:v>
                </c:pt>
                <c:pt idx="733">
                  <c:v>0.50609480324074074</c:v>
                </c:pt>
                <c:pt idx="734">
                  <c:v>0.50609552083333331</c:v>
                </c:pt>
                <c:pt idx="735">
                  <c:v>0.50609907407407406</c:v>
                </c:pt>
                <c:pt idx="736">
                  <c:v>0.50609935185185184</c:v>
                </c:pt>
                <c:pt idx="737">
                  <c:v>0.5060999074074074</c:v>
                </c:pt>
                <c:pt idx="738">
                  <c:v>0.50610023148148142</c:v>
                </c:pt>
                <c:pt idx="739">
                  <c:v>0.50610060185185179</c:v>
                </c:pt>
                <c:pt idx="740">
                  <c:v>0.50610130787037033</c:v>
                </c:pt>
                <c:pt idx="741">
                  <c:v>0.50610486111111108</c:v>
                </c:pt>
                <c:pt idx="742">
                  <c:v>0.50610515046296289</c:v>
                </c:pt>
                <c:pt idx="743">
                  <c:v>0.50610569444444442</c:v>
                </c:pt>
                <c:pt idx="744">
                  <c:v>0.50610601851851855</c:v>
                </c:pt>
                <c:pt idx="745">
                  <c:v>0.50610638888888893</c:v>
                </c:pt>
                <c:pt idx="746">
                  <c:v>0.50610710648148149</c:v>
                </c:pt>
                <c:pt idx="747">
                  <c:v>0.50611063657407407</c:v>
                </c:pt>
                <c:pt idx="748">
                  <c:v>0.50611092592592588</c:v>
                </c:pt>
                <c:pt idx="749">
                  <c:v>0.50611146990740741</c:v>
                </c:pt>
                <c:pt idx="750">
                  <c:v>0.50611179398148154</c:v>
                </c:pt>
                <c:pt idx="751">
                  <c:v>0.50611215277777777</c:v>
                </c:pt>
                <c:pt idx="752">
                  <c:v>0.50611288194444448</c:v>
                </c:pt>
                <c:pt idx="753">
                  <c:v>0.50611643518518512</c:v>
                </c:pt>
                <c:pt idx="754">
                  <c:v>0.50611671296296301</c:v>
                </c:pt>
                <c:pt idx="755">
                  <c:v>0.50611725694444443</c:v>
                </c:pt>
                <c:pt idx="756">
                  <c:v>0.50611758101851845</c:v>
                </c:pt>
                <c:pt idx="757">
                  <c:v>0.50611795138888882</c:v>
                </c:pt>
                <c:pt idx="758">
                  <c:v>0.50611865740740736</c:v>
                </c:pt>
                <c:pt idx="759">
                  <c:v>0.50612222222222225</c:v>
                </c:pt>
                <c:pt idx="760">
                  <c:v>0.50612250000000003</c:v>
                </c:pt>
                <c:pt idx="761">
                  <c:v>0.50612305555555559</c:v>
                </c:pt>
                <c:pt idx="762">
                  <c:v>0.50612337962962961</c:v>
                </c:pt>
                <c:pt idx="763">
                  <c:v>0.50612373842592595</c:v>
                </c:pt>
                <c:pt idx="764">
                  <c:v>0.50612445601851852</c:v>
                </c:pt>
                <c:pt idx="765">
                  <c:v>0.50612799768518524</c:v>
                </c:pt>
                <c:pt idx="766">
                  <c:v>0.50612828703703705</c:v>
                </c:pt>
                <c:pt idx="767">
                  <c:v>0.50612883101851847</c:v>
                </c:pt>
                <c:pt idx="768">
                  <c:v>0.50612914351851856</c:v>
                </c:pt>
                <c:pt idx="769">
                  <c:v>0.50612952546296297</c:v>
                </c:pt>
                <c:pt idx="770">
                  <c:v>0.50613023148148151</c:v>
                </c:pt>
                <c:pt idx="771">
                  <c:v>0.50613377314814811</c:v>
                </c:pt>
                <c:pt idx="772">
                  <c:v>0.50613406250000004</c:v>
                </c:pt>
                <c:pt idx="773">
                  <c:v>0.5061346180555556</c:v>
                </c:pt>
                <c:pt idx="774">
                  <c:v>0.50613494212962962</c:v>
                </c:pt>
                <c:pt idx="775">
                  <c:v>0.50613531249999999</c:v>
                </c:pt>
                <c:pt idx="776">
                  <c:v>0.50613600694444438</c:v>
                </c:pt>
                <c:pt idx="777">
                  <c:v>0.50613957175925928</c:v>
                </c:pt>
                <c:pt idx="778">
                  <c:v>0.50613986111111109</c:v>
                </c:pt>
                <c:pt idx="779">
                  <c:v>0.50614041666666665</c:v>
                </c:pt>
                <c:pt idx="780">
                  <c:v>0.50614074074074067</c:v>
                </c:pt>
                <c:pt idx="781">
                  <c:v>0.50614111111111104</c:v>
                </c:pt>
                <c:pt idx="782">
                  <c:v>0.50614180555555555</c:v>
                </c:pt>
                <c:pt idx="783">
                  <c:v>0.5061453587962963</c:v>
                </c:pt>
                <c:pt idx="784">
                  <c:v>0.50614563657407408</c:v>
                </c:pt>
                <c:pt idx="785">
                  <c:v>0.50614619212962964</c:v>
                </c:pt>
                <c:pt idx="786">
                  <c:v>0.50614651620370366</c:v>
                </c:pt>
                <c:pt idx="787">
                  <c:v>0.50614688657407403</c:v>
                </c:pt>
                <c:pt idx="788">
                  <c:v>0.50614758101851853</c:v>
                </c:pt>
                <c:pt idx="789">
                  <c:v>0.50615115740740746</c:v>
                </c:pt>
                <c:pt idx="790">
                  <c:v>0.50615143518518513</c:v>
                </c:pt>
                <c:pt idx="791">
                  <c:v>0.50615199074074069</c:v>
                </c:pt>
                <c:pt idx="792">
                  <c:v>0.50615231481481482</c:v>
                </c:pt>
                <c:pt idx="793">
                  <c:v>0.50615267361111116</c:v>
                </c:pt>
                <c:pt idx="794">
                  <c:v>0.50615331018518517</c:v>
                </c:pt>
                <c:pt idx="795">
                  <c:v>0.50615694444444448</c:v>
                </c:pt>
                <c:pt idx="796">
                  <c:v>0.50615722222222226</c:v>
                </c:pt>
                <c:pt idx="797">
                  <c:v>0.50615777777777782</c:v>
                </c:pt>
                <c:pt idx="798">
                  <c:v>0.50615810185185184</c:v>
                </c:pt>
                <c:pt idx="799">
                  <c:v>0.50615846064814818</c:v>
                </c:pt>
                <c:pt idx="800">
                  <c:v>0.50615914351851854</c:v>
                </c:pt>
                <c:pt idx="801">
                  <c:v>0.50616271990740735</c:v>
                </c:pt>
                <c:pt idx="802">
                  <c:v>0.50616300925925928</c:v>
                </c:pt>
                <c:pt idx="803">
                  <c:v>0.5061635532407408</c:v>
                </c:pt>
                <c:pt idx="804">
                  <c:v>0.50616387731481483</c:v>
                </c:pt>
                <c:pt idx="805">
                  <c:v>0.5061642476851852</c:v>
                </c:pt>
                <c:pt idx="806">
                  <c:v>0.50616491898148153</c:v>
                </c:pt>
                <c:pt idx="807">
                  <c:v>0.50616850694444449</c:v>
                </c:pt>
                <c:pt idx="808">
                  <c:v>0.50616878472222215</c:v>
                </c:pt>
                <c:pt idx="809">
                  <c:v>0.50616934027777771</c:v>
                </c:pt>
                <c:pt idx="810">
                  <c:v>0.50616966435185184</c:v>
                </c:pt>
                <c:pt idx="811">
                  <c:v>0.50617002314814818</c:v>
                </c:pt>
                <c:pt idx="812">
                  <c:v>0.50617069444444451</c:v>
                </c:pt>
                <c:pt idx="813">
                  <c:v>0.5061742939814815</c:v>
                </c:pt>
                <c:pt idx="814">
                  <c:v>0.50617458333333332</c:v>
                </c:pt>
                <c:pt idx="815">
                  <c:v>0.50617512731481484</c:v>
                </c:pt>
                <c:pt idx="816">
                  <c:v>0.50617546296296301</c:v>
                </c:pt>
                <c:pt idx="817">
                  <c:v>0.50617582175925924</c:v>
                </c:pt>
                <c:pt idx="818">
                  <c:v>0.5061765046296296</c:v>
                </c:pt>
                <c:pt idx="819">
                  <c:v>0.50618008101851852</c:v>
                </c:pt>
                <c:pt idx="820">
                  <c:v>0.50618037037037034</c:v>
                </c:pt>
                <c:pt idx="821">
                  <c:v>0.50618091435185186</c:v>
                </c:pt>
                <c:pt idx="822">
                  <c:v>0.50618123842592599</c:v>
                </c:pt>
                <c:pt idx="823">
                  <c:v>0.50618159722222222</c:v>
                </c:pt>
                <c:pt idx="824">
                  <c:v>0.50618226851851855</c:v>
                </c:pt>
                <c:pt idx="825">
                  <c:v>0.50618586805555554</c:v>
                </c:pt>
                <c:pt idx="826">
                  <c:v>0.50618615740740747</c:v>
                </c:pt>
                <c:pt idx="827">
                  <c:v>0.50618670138888888</c:v>
                </c:pt>
                <c:pt idx="828">
                  <c:v>0.5061870254629629</c:v>
                </c:pt>
                <c:pt idx="829">
                  <c:v>0.50618738425925924</c:v>
                </c:pt>
                <c:pt idx="830">
                  <c:v>0.5061880671296296</c:v>
                </c:pt>
                <c:pt idx="831">
                  <c:v>0.50619165509259256</c:v>
                </c:pt>
                <c:pt idx="832">
                  <c:v>0.50619194444444437</c:v>
                </c:pt>
                <c:pt idx="833">
                  <c:v>0.50619249999999993</c:v>
                </c:pt>
                <c:pt idx="834">
                  <c:v>0.50619282407407407</c:v>
                </c:pt>
                <c:pt idx="835">
                  <c:v>0.50619318287037041</c:v>
                </c:pt>
                <c:pt idx="836">
                  <c:v>0.50619386574074077</c:v>
                </c:pt>
                <c:pt idx="837">
                  <c:v>0.50619744212962969</c:v>
                </c:pt>
                <c:pt idx="838">
                  <c:v>0.50619773148148151</c:v>
                </c:pt>
                <c:pt idx="839">
                  <c:v>0.50619828703703706</c:v>
                </c:pt>
                <c:pt idx="840">
                  <c:v>0.50619861111111109</c:v>
                </c:pt>
                <c:pt idx="841">
                  <c:v>0.50619896990740743</c:v>
                </c:pt>
                <c:pt idx="842">
                  <c:v>0.50619965277777779</c:v>
                </c:pt>
                <c:pt idx="843">
                  <c:v>0.5062032291666666</c:v>
                </c:pt>
                <c:pt idx="844">
                  <c:v>0.50620351851851852</c:v>
                </c:pt>
                <c:pt idx="845">
                  <c:v>0.50620406250000005</c:v>
                </c:pt>
                <c:pt idx="846">
                  <c:v>0.50620438657407407</c:v>
                </c:pt>
                <c:pt idx="847">
                  <c:v>0.50620475694444445</c:v>
                </c:pt>
                <c:pt idx="848">
                  <c:v>0.50620542824074077</c:v>
                </c:pt>
                <c:pt idx="849">
                  <c:v>0.50620901620370373</c:v>
                </c:pt>
                <c:pt idx="850">
                  <c:v>0.50620929398148151</c:v>
                </c:pt>
                <c:pt idx="851">
                  <c:v>0.50620984953703707</c:v>
                </c:pt>
                <c:pt idx="852">
                  <c:v>0.50621017361111109</c:v>
                </c:pt>
                <c:pt idx="853">
                  <c:v>0.50621053240740743</c:v>
                </c:pt>
                <c:pt idx="854">
                  <c:v>0.50621121527777779</c:v>
                </c:pt>
                <c:pt idx="855">
                  <c:v>0.50621480324074075</c:v>
                </c:pt>
                <c:pt idx="856">
                  <c:v>0.50621509259259256</c:v>
                </c:pt>
                <c:pt idx="857">
                  <c:v>0.50621563657407409</c:v>
                </c:pt>
                <c:pt idx="858">
                  <c:v>0.50621596064814811</c:v>
                </c:pt>
                <c:pt idx="859">
                  <c:v>0.50621633101851848</c:v>
                </c:pt>
                <c:pt idx="860">
                  <c:v>0.50621700231481481</c:v>
                </c:pt>
                <c:pt idx="861">
                  <c:v>0.50622059027777777</c:v>
                </c:pt>
                <c:pt idx="862">
                  <c:v>0.50622087962962958</c:v>
                </c:pt>
                <c:pt idx="863">
                  <c:v>0.50622143518518514</c:v>
                </c:pt>
                <c:pt idx="864">
                  <c:v>0.50622175925925927</c:v>
                </c:pt>
                <c:pt idx="865">
                  <c:v>0.50622211805555561</c:v>
                </c:pt>
                <c:pt idx="866">
                  <c:v>0.50622281250000001</c:v>
                </c:pt>
                <c:pt idx="867">
                  <c:v>0.50622637731481479</c:v>
                </c:pt>
                <c:pt idx="868">
                  <c:v>0.50622666666666671</c:v>
                </c:pt>
                <c:pt idx="869">
                  <c:v>0.50622721064814813</c:v>
                </c:pt>
                <c:pt idx="870">
                  <c:v>0.50622753472222215</c:v>
                </c:pt>
                <c:pt idx="871">
                  <c:v>0.50622789351851849</c:v>
                </c:pt>
                <c:pt idx="872">
                  <c:v>0.50622859953703703</c:v>
                </c:pt>
                <c:pt idx="873">
                  <c:v>0.50623216435185181</c:v>
                </c:pt>
                <c:pt idx="874">
                  <c:v>0.5062324421296297</c:v>
                </c:pt>
                <c:pt idx="875">
                  <c:v>0.50623299768518526</c:v>
                </c:pt>
                <c:pt idx="876">
                  <c:v>0.50623332175925928</c:v>
                </c:pt>
                <c:pt idx="877">
                  <c:v>0.50623369212962965</c:v>
                </c:pt>
                <c:pt idx="878">
                  <c:v>0.50623438657407405</c:v>
                </c:pt>
                <c:pt idx="879">
                  <c:v>0.50623795138888894</c:v>
                </c:pt>
                <c:pt idx="880">
                  <c:v>0.50623824074074075</c:v>
                </c:pt>
                <c:pt idx="881">
                  <c:v>0.50623878472222217</c:v>
                </c:pt>
                <c:pt idx="882">
                  <c:v>0.5062391087962963</c:v>
                </c:pt>
                <c:pt idx="883">
                  <c:v>0.50623946759259264</c:v>
                </c:pt>
                <c:pt idx="884">
                  <c:v>0.50624015046296289</c:v>
                </c:pt>
                <c:pt idx="885">
                  <c:v>0.50624373842592596</c:v>
                </c:pt>
                <c:pt idx="886">
                  <c:v>0.50624401620370374</c:v>
                </c:pt>
                <c:pt idx="887">
                  <c:v>0.5062445717592593</c:v>
                </c:pt>
                <c:pt idx="888">
                  <c:v>0.50624489583333332</c:v>
                </c:pt>
                <c:pt idx="889">
                  <c:v>0.50624525462962966</c:v>
                </c:pt>
                <c:pt idx="890">
                  <c:v>0.50624596064814809</c:v>
                </c:pt>
                <c:pt idx="891">
                  <c:v>0.50624952546296298</c:v>
                </c:pt>
                <c:pt idx="892">
                  <c:v>0.50624981481481479</c:v>
                </c:pt>
                <c:pt idx="893">
                  <c:v>0.50625035879629632</c:v>
                </c:pt>
                <c:pt idx="894">
                  <c:v>0.50625069444444437</c:v>
                </c:pt>
                <c:pt idx="895">
                  <c:v>0.50625105324074071</c:v>
                </c:pt>
                <c:pt idx="896">
                  <c:v>0.50625175925925925</c:v>
                </c:pt>
                <c:pt idx="897">
                  <c:v>0.5062553125</c:v>
                </c:pt>
                <c:pt idx="898">
                  <c:v>0.50625560185185192</c:v>
                </c:pt>
                <c:pt idx="899">
                  <c:v>0.50625614583333334</c:v>
                </c:pt>
                <c:pt idx="900">
                  <c:v>0.5062564814814815</c:v>
                </c:pt>
                <c:pt idx="901">
                  <c:v>0.50625685185185187</c:v>
                </c:pt>
                <c:pt idx="902">
                  <c:v>0.50625754629629627</c:v>
                </c:pt>
                <c:pt idx="903">
                  <c:v>0.50626109953703702</c:v>
                </c:pt>
                <c:pt idx="904">
                  <c:v>0.50626138888888883</c:v>
                </c:pt>
                <c:pt idx="905">
                  <c:v>0.50626193287037036</c:v>
                </c:pt>
                <c:pt idx="906">
                  <c:v>0.50626224537037035</c:v>
                </c:pt>
                <c:pt idx="907">
                  <c:v>0.50626262731481486</c:v>
                </c:pt>
                <c:pt idx="908">
                  <c:v>0.50626328703703705</c:v>
                </c:pt>
                <c:pt idx="909">
                  <c:v>0.50626688657407415</c:v>
                </c:pt>
                <c:pt idx="910">
                  <c:v>0.50626717592592596</c:v>
                </c:pt>
                <c:pt idx="911">
                  <c:v>0.50626771990740738</c:v>
                </c:pt>
                <c:pt idx="912">
                  <c:v>0.50626804398148151</c:v>
                </c:pt>
                <c:pt idx="913">
                  <c:v>0.50626840277777785</c:v>
                </c:pt>
                <c:pt idx="914">
                  <c:v>0.5062690856481481</c:v>
                </c:pt>
                <c:pt idx="915">
                  <c:v>0.5062726851851852</c:v>
                </c:pt>
                <c:pt idx="916">
                  <c:v>0.50627296296296298</c:v>
                </c:pt>
                <c:pt idx="917">
                  <c:v>0.50627350694444451</c:v>
                </c:pt>
                <c:pt idx="918">
                  <c:v>0.50627383101851853</c:v>
                </c:pt>
                <c:pt idx="919">
                  <c:v>0.5062742013888889</c:v>
                </c:pt>
                <c:pt idx="920">
                  <c:v>0.50627487268518523</c:v>
                </c:pt>
                <c:pt idx="921">
                  <c:v>0.50627846064814819</c:v>
                </c:pt>
                <c:pt idx="922">
                  <c:v>0.50627875</c:v>
                </c:pt>
                <c:pt idx="923">
                  <c:v>0.50627930555555556</c:v>
                </c:pt>
                <c:pt idx="924">
                  <c:v>0.50627962962962958</c:v>
                </c:pt>
                <c:pt idx="925">
                  <c:v>0.50627998842592592</c:v>
                </c:pt>
                <c:pt idx="926">
                  <c:v>0.50628067129629628</c:v>
                </c:pt>
                <c:pt idx="927">
                  <c:v>0.50628424768518521</c:v>
                </c:pt>
                <c:pt idx="928">
                  <c:v>0.50628453703703702</c:v>
                </c:pt>
                <c:pt idx="929">
                  <c:v>0.50628508101851855</c:v>
                </c:pt>
                <c:pt idx="930">
                  <c:v>0.50628539351851853</c:v>
                </c:pt>
                <c:pt idx="931">
                  <c:v>0.50628577546296294</c:v>
                </c:pt>
                <c:pt idx="932">
                  <c:v>0.5062864583333333</c:v>
                </c:pt>
                <c:pt idx="933">
                  <c:v>0.50629003472222223</c:v>
                </c:pt>
                <c:pt idx="934">
                  <c:v>0.50629032407407404</c:v>
                </c:pt>
                <c:pt idx="935">
                  <c:v>0.50629086805555557</c:v>
                </c:pt>
                <c:pt idx="936">
                  <c:v>0.5062911921296297</c:v>
                </c:pt>
                <c:pt idx="937">
                  <c:v>0.50629156250000007</c:v>
                </c:pt>
                <c:pt idx="938">
                  <c:v>0.50629223379629629</c:v>
                </c:pt>
                <c:pt idx="939">
                  <c:v>0.50629582175925925</c:v>
                </c:pt>
                <c:pt idx="940">
                  <c:v>0.50629611111111117</c:v>
                </c:pt>
                <c:pt idx="941">
                  <c:v>0.50629665509259258</c:v>
                </c:pt>
                <c:pt idx="942">
                  <c:v>0.50629697916666661</c:v>
                </c:pt>
                <c:pt idx="943">
                  <c:v>0.50629734953703698</c:v>
                </c:pt>
                <c:pt idx="944">
                  <c:v>0.50629800925925927</c:v>
                </c:pt>
                <c:pt idx="945">
                  <c:v>0.50630160879629627</c:v>
                </c:pt>
                <c:pt idx="946">
                  <c:v>0.50630189814814808</c:v>
                </c:pt>
                <c:pt idx="947">
                  <c:v>0.5063024421296296</c:v>
                </c:pt>
                <c:pt idx="948">
                  <c:v>0.50630277777777777</c:v>
                </c:pt>
                <c:pt idx="949">
                  <c:v>0.50630314814814814</c:v>
                </c:pt>
                <c:pt idx="950">
                  <c:v>0.50630378472222215</c:v>
                </c:pt>
                <c:pt idx="951">
                  <c:v>0.5063073958333334</c:v>
                </c:pt>
                <c:pt idx="952">
                  <c:v>0.50630768518518521</c:v>
                </c:pt>
                <c:pt idx="953">
                  <c:v>0.50630822916666662</c:v>
                </c:pt>
                <c:pt idx="954">
                  <c:v>0.50630855324074076</c:v>
                </c:pt>
                <c:pt idx="955">
                  <c:v>0.5063089120370371</c:v>
                </c:pt>
                <c:pt idx="956">
                  <c:v>0.5063095486111111</c:v>
                </c:pt>
                <c:pt idx="957">
                  <c:v>0.50631319444444445</c:v>
                </c:pt>
                <c:pt idx="958">
                  <c:v>0.50631347222222223</c:v>
                </c:pt>
                <c:pt idx="959">
                  <c:v>0.50631402777777779</c:v>
                </c:pt>
                <c:pt idx="960">
                  <c:v>0.50631435185185192</c:v>
                </c:pt>
                <c:pt idx="961">
                  <c:v>0.50631471064814815</c:v>
                </c:pt>
                <c:pt idx="962">
                  <c:v>0.50631540509259254</c:v>
                </c:pt>
                <c:pt idx="963">
                  <c:v>0.50631896990740743</c:v>
                </c:pt>
                <c:pt idx="964">
                  <c:v>0.50631925925925925</c:v>
                </c:pt>
                <c:pt idx="965">
                  <c:v>0.50631980324074077</c:v>
                </c:pt>
                <c:pt idx="966">
                  <c:v>0.50632013888888883</c:v>
                </c:pt>
                <c:pt idx="967">
                  <c:v>0.50632049768518517</c:v>
                </c:pt>
                <c:pt idx="968">
                  <c:v>0.50632119212962967</c:v>
                </c:pt>
                <c:pt idx="969">
                  <c:v>0.50632475694444445</c:v>
                </c:pt>
                <c:pt idx="970">
                  <c:v>0.50632503472222223</c:v>
                </c:pt>
                <c:pt idx="971">
                  <c:v>0.50632559027777779</c:v>
                </c:pt>
                <c:pt idx="972">
                  <c:v>0.50632591435185181</c:v>
                </c:pt>
                <c:pt idx="973">
                  <c:v>0.50632628472222219</c:v>
                </c:pt>
                <c:pt idx="974">
                  <c:v>0.50632695601851851</c:v>
                </c:pt>
                <c:pt idx="975">
                  <c:v>0.50633054398148147</c:v>
                </c:pt>
                <c:pt idx="976">
                  <c:v>0.50633083333333329</c:v>
                </c:pt>
                <c:pt idx="977">
                  <c:v>0.50633137731481481</c:v>
                </c:pt>
                <c:pt idx="978">
                  <c:v>0.50633171296296298</c:v>
                </c:pt>
                <c:pt idx="979">
                  <c:v>0.50633208333333335</c:v>
                </c:pt>
                <c:pt idx="980">
                  <c:v>0.50633276620370371</c:v>
                </c:pt>
                <c:pt idx="981">
                  <c:v>0.50633633101851849</c:v>
                </c:pt>
                <c:pt idx="982">
                  <c:v>0.50633662037037042</c:v>
                </c:pt>
                <c:pt idx="983">
                  <c:v>0.50633716435185183</c:v>
                </c:pt>
                <c:pt idx="984">
                  <c:v>0.50633748842592585</c:v>
                </c:pt>
                <c:pt idx="985">
                  <c:v>0.50633784722222219</c:v>
                </c:pt>
                <c:pt idx="986">
                  <c:v>0.50633853009259255</c:v>
                </c:pt>
                <c:pt idx="987">
                  <c:v>0.50634212962962966</c:v>
                </c:pt>
                <c:pt idx="988">
                  <c:v>0.50634240740740744</c:v>
                </c:pt>
                <c:pt idx="989">
                  <c:v>0.50634295138888896</c:v>
                </c:pt>
                <c:pt idx="990">
                  <c:v>0.50634328703703702</c:v>
                </c:pt>
                <c:pt idx="991">
                  <c:v>0.50634364583333336</c:v>
                </c:pt>
                <c:pt idx="992">
                  <c:v>0.50634432870370372</c:v>
                </c:pt>
                <c:pt idx="993">
                  <c:v>0.50634790509259264</c:v>
                </c:pt>
                <c:pt idx="994">
                  <c:v>0.50634819444444445</c:v>
                </c:pt>
                <c:pt idx="995">
                  <c:v>0.50634873842592587</c:v>
                </c:pt>
                <c:pt idx="996">
                  <c:v>0.5063490625</c:v>
                </c:pt>
                <c:pt idx="997">
                  <c:v>0.50634943287037038</c:v>
                </c:pt>
                <c:pt idx="998">
                  <c:v>0.50635011574074074</c:v>
                </c:pt>
                <c:pt idx="999">
                  <c:v>0.50635369212962966</c:v>
                </c:pt>
                <c:pt idx="1000">
                  <c:v>0.50635398148148147</c:v>
                </c:pt>
                <c:pt idx="1001">
                  <c:v>0.506354525462963</c:v>
                </c:pt>
                <c:pt idx="1002">
                  <c:v>0.50635484953703702</c:v>
                </c:pt>
                <c:pt idx="1003">
                  <c:v>0.50635520833333336</c:v>
                </c:pt>
                <c:pt idx="1004">
                  <c:v>0.50635589120370372</c:v>
                </c:pt>
                <c:pt idx="1005">
                  <c:v>0.50635947916666668</c:v>
                </c:pt>
                <c:pt idx="1006">
                  <c:v>0.50635976851851849</c:v>
                </c:pt>
                <c:pt idx="1007">
                  <c:v>0.50636031250000002</c:v>
                </c:pt>
                <c:pt idx="1008">
                  <c:v>0.50636063657407404</c:v>
                </c:pt>
                <c:pt idx="1009">
                  <c:v>0.50636099537037038</c:v>
                </c:pt>
                <c:pt idx="1010">
                  <c:v>0.50636167824074074</c:v>
                </c:pt>
                <c:pt idx="1011">
                  <c:v>0.5063652662037037</c:v>
                </c:pt>
                <c:pt idx="1012">
                  <c:v>0.50636554398148148</c:v>
                </c:pt>
                <c:pt idx="1013">
                  <c:v>0.50636609953703704</c:v>
                </c:pt>
                <c:pt idx="1014">
                  <c:v>0.50636641203703703</c:v>
                </c:pt>
                <c:pt idx="1015">
                  <c:v>0.5063667824074074</c:v>
                </c:pt>
                <c:pt idx="1016">
                  <c:v>0.50636745370370373</c:v>
                </c:pt>
                <c:pt idx="1017">
                  <c:v>0.50637105324074072</c:v>
                </c:pt>
                <c:pt idx="1018">
                  <c:v>0.50637134259259253</c:v>
                </c:pt>
                <c:pt idx="1019">
                  <c:v>0.50637189814814809</c:v>
                </c:pt>
                <c:pt idx="1020">
                  <c:v>0.50637222222222222</c:v>
                </c:pt>
                <c:pt idx="1021">
                  <c:v>0.50637258101851856</c:v>
                </c:pt>
                <c:pt idx="1022">
                  <c:v>0.50637325231481478</c:v>
                </c:pt>
                <c:pt idx="1023">
                  <c:v>0.50637684027777785</c:v>
                </c:pt>
                <c:pt idx="1024">
                  <c:v>0.50637712962962966</c:v>
                </c:pt>
                <c:pt idx="1025">
                  <c:v>0.50637767361111108</c:v>
                </c:pt>
                <c:pt idx="1026">
                  <c:v>0.50637799768518521</c:v>
                </c:pt>
                <c:pt idx="1027">
                  <c:v>0.50637835648148155</c:v>
                </c:pt>
                <c:pt idx="1028">
                  <c:v>0.50637905092592594</c:v>
                </c:pt>
                <c:pt idx="1029">
                  <c:v>0.50638262731481476</c:v>
                </c:pt>
                <c:pt idx="1030">
                  <c:v>0.50638291666666668</c:v>
                </c:pt>
                <c:pt idx="1031">
                  <c:v>0.50638346064814821</c:v>
                </c:pt>
                <c:pt idx="1032">
                  <c:v>0.50638378472222223</c:v>
                </c:pt>
                <c:pt idx="1033">
                  <c:v>0.50638414351851846</c:v>
                </c:pt>
                <c:pt idx="1034">
                  <c:v>0.50638479166666672</c:v>
                </c:pt>
                <c:pt idx="1035">
                  <c:v>0.50638841435185189</c:v>
                </c:pt>
                <c:pt idx="1036">
                  <c:v>0.5063887037037037</c:v>
                </c:pt>
                <c:pt idx="1037">
                  <c:v>0.50638925925925926</c:v>
                </c:pt>
                <c:pt idx="1038">
                  <c:v>0.50638958333333328</c:v>
                </c:pt>
                <c:pt idx="1039">
                  <c:v>0.50638994212962962</c:v>
                </c:pt>
                <c:pt idx="1040">
                  <c:v>0.5063905671296296</c:v>
                </c:pt>
                <c:pt idx="1041">
                  <c:v>0.50639420138888891</c:v>
                </c:pt>
                <c:pt idx="1042">
                  <c:v>0.50639447916666669</c:v>
                </c:pt>
                <c:pt idx="1043">
                  <c:v>0.50639503472222225</c:v>
                </c:pt>
                <c:pt idx="1044">
                  <c:v>0.50639534722222224</c:v>
                </c:pt>
                <c:pt idx="1045">
                  <c:v>0.50639571759259261</c:v>
                </c:pt>
                <c:pt idx="1046">
                  <c:v>0.50639642361111115</c:v>
                </c:pt>
                <c:pt idx="1047">
                  <c:v>0.50639997685185179</c:v>
                </c:pt>
                <c:pt idx="1048">
                  <c:v>0.50640026620370371</c:v>
                </c:pt>
                <c:pt idx="1049">
                  <c:v>0.50640081018518524</c:v>
                </c:pt>
                <c:pt idx="1050">
                  <c:v>0.5064011458333334</c:v>
                </c:pt>
                <c:pt idx="1051">
                  <c:v>0.50640151620370377</c:v>
                </c:pt>
                <c:pt idx="1052">
                  <c:v>0.50640219907407402</c:v>
                </c:pt>
                <c:pt idx="1053">
                  <c:v>0.50640577546296295</c:v>
                </c:pt>
                <c:pt idx="1054">
                  <c:v>0.50640605324074073</c:v>
                </c:pt>
                <c:pt idx="1055">
                  <c:v>0.50640660879629629</c:v>
                </c:pt>
                <c:pt idx="1056">
                  <c:v>0.50640692129629628</c:v>
                </c:pt>
                <c:pt idx="1057">
                  <c:v>0.50640729166666665</c:v>
                </c:pt>
                <c:pt idx="1058">
                  <c:v>0.50640797453703701</c:v>
                </c:pt>
                <c:pt idx="1059">
                  <c:v>0.50641157407407411</c:v>
                </c:pt>
                <c:pt idx="1060">
                  <c:v>0.50641186342592592</c:v>
                </c:pt>
                <c:pt idx="1061">
                  <c:v>0.50641240740740734</c:v>
                </c:pt>
                <c:pt idx="1062">
                  <c:v>0.50641273148148147</c:v>
                </c:pt>
                <c:pt idx="1063">
                  <c:v>0.50641310185185184</c:v>
                </c:pt>
                <c:pt idx="1064">
                  <c:v>0.50641377314814817</c:v>
                </c:pt>
                <c:pt idx="1065">
                  <c:v>0.5064173495370371</c:v>
                </c:pt>
                <c:pt idx="1066">
                  <c:v>0.50641763888888891</c:v>
                </c:pt>
                <c:pt idx="1067">
                  <c:v>0.50641819444444447</c:v>
                </c:pt>
                <c:pt idx="1068">
                  <c:v>0.50641850694444446</c:v>
                </c:pt>
                <c:pt idx="1069">
                  <c:v>0.50641887731481483</c:v>
                </c:pt>
                <c:pt idx="1070">
                  <c:v>0.50641956018518519</c:v>
                </c:pt>
                <c:pt idx="1071">
                  <c:v>0.50642313657407401</c:v>
                </c:pt>
                <c:pt idx="1072">
                  <c:v>0.50642342592592593</c:v>
                </c:pt>
                <c:pt idx="1073">
                  <c:v>0.50642398148148149</c:v>
                </c:pt>
                <c:pt idx="1074">
                  <c:v>0.50642430555555562</c:v>
                </c:pt>
                <c:pt idx="1075">
                  <c:v>0.50642466435185185</c:v>
                </c:pt>
                <c:pt idx="1076">
                  <c:v>0.50642534722222221</c:v>
                </c:pt>
                <c:pt idx="1077">
                  <c:v>0.50642892361111114</c:v>
                </c:pt>
                <c:pt idx="1078">
                  <c:v>0.50642920138888892</c:v>
                </c:pt>
                <c:pt idx="1079">
                  <c:v>0.50642975694444448</c:v>
                </c:pt>
                <c:pt idx="1080">
                  <c:v>0.5064300810185185</c:v>
                </c:pt>
                <c:pt idx="1081">
                  <c:v>0.50643043981481484</c:v>
                </c:pt>
                <c:pt idx="1082">
                  <c:v>0.5064311226851852</c:v>
                </c:pt>
                <c:pt idx="1083">
                  <c:v>0.50643471064814816</c:v>
                </c:pt>
                <c:pt idx="1084">
                  <c:v>0.50643499999999997</c:v>
                </c:pt>
                <c:pt idx="1085">
                  <c:v>0.50643555555555553</c:v>
                </c:pt>
                <c:pt idx="1086">
                  <c:v>0.50643587962962966</c:v>
                </c:pt>
                <c:pt idx="1087">
                  <c:v>0.50643623842592589</c:v>
                </c:pt>
                <c:pt idx="1088">
                  <c:v>0.50643692129629636</c:v>
                </c:pt>
                <c:pt idx="1089">
                  <c:v>0.50644049768518518</c:v>
                </c:pt>
                <c:pt idx="1090">
                  <c:v>0.50644078703703699</c:v>
                </c:pt>
                <c:pt idx="1091">
                  <c:v>0.50644133101851851</c:v>
                </c:pt>
                <c:pt idx="1092">
                  <c:v>0.5064416435185185</c:v>
                </c:pt>
                <c:pt idx="1093">
                  <c:v>0.50644201388888888</c:v>
                </c:pt>
                <c:pt idx="1094">
                  <c:v>0.5064426851851852</c:v>
                </c:pt>
                <c:pt idx="1095">
                  <c:v>0.5064462847222222</c:v>
                </c:pt>
                <c:pt idx="1096">
                  <c:v>0.50644657407407412</c:v>
                </c:pt>
                <c:pt idx="1097">
                  <c:v>0.50644711805555553</c:v>
                </c:pt>
                <c:pt idx="1098">
                  <c:v>0.50644743055555552</c:v>
                </c:pt>
                <c:pt idx="1099">
                  <c:v>0.5064478009259259</c:v>
                </c:pt>
                <c:pt idx="1100">
                  <c:v>0.50644846064814819</c:v>
                </c:pt>
                <c:pt idx="1101">
                  <c:v>0.50645207175925921</c:v>
                </c:pt>
                <c:pt idx="1102">
                  <c:v>0.50645234953703711</c:v>
                </c:pt>
                <c:pt idx="1103">
                  <c:v>0.50645289351851852</c:v>
                </c:pt>
                <c:pt idx="1104">
                  <c:v>0.50645321759259254</c:v>
                </c:pt>
                <c:pt idx="1105">
                  <c:v>0.50645359953703706</c:v>
                </c:pt>
                <c:pt idx="1106">
                  <c:v>0.50645425925925924</c:v>
                </c:pt>
                <c:pt idx="1107">
                  <c:v>0.50645785879629635</c:v>
                </c:pt>
                <c:pt idx="1108">
                  <c:v>0.50645814814814816</c:v>
                </c:pt>
                <c:pt idx="1109">
                  <c:v>0.50645869212962957</c:v>
                </c:pt>
                <c:pt idx="1110">
                  <c:v>0.5064590162037037</c:v>
                </c:pt>
                <c:pt idx="1111">
                  <c:v>0.50645937500000004</c:v>
                </c:pt>
                <c:pt idx="1112">
                  <c:v>0.50646004629629626</c:v>
                </c:pt>
                <c:pt idx="1113">
                  <c:v>0.50646364583333336</c:v>
                </c:pt>
                <c:pt idx="1114">
                  <c:v>0.50646393518518518</c:v>
                </c:pt>
                <c:pt idx="1115">
                  <c:v>0.50646449074074074</c:v>
                </c:pt>
                <c:pt idx="1116">
                  <c:v>0.50646481481481487</c:v>
                </c:pt>
                <c:pt idx="1117">
                  <c:v>0.5064651736111111</c:v>
                </c:pt>
                <c:pt idx="1118">
                  <c:v>0.50646582175925925</c:v>
                </c:pt>
                <c:pt idx="1119">
                  <c:v>0.50646943287037038</c:v>
                </c:pt>
                <c:pt idx="1120">
                  <c:v>0.50646971064814816</c:v>
                </c:pt>
                <c:pt idx="1121">
                  <c:v>0.50647025462962969</c:v>
                </c:pt>
                <c:pt idx="1122">
                  <c:v>0.50647059027777774</c:v>
                </c:pt>
                <c:pt idx="1123">
                  <c:v>0.50647094907407408</c:v>
                </c:pt>
                <c:pt idx="1124">
                  <c:v>0.50647157407407406</c:v>
                </c:pt>
                <c:pt idx="1125">
                  <c:v>0.5064752199074074</c:v>
                </c:pt>
                <c:pt idx="1126">
                  <c:v>0.50647550925925933</c:v>
                </c:pt>
                <c:pt idx="1127">
                  <c:v>0.50647605324074074</c:v>
                </c:pt>
                <c:pt idx="1128">
                  <c:v>0.50647637731481476</c:v>
                </c:pt>
                <c:pt idx="1129">
                  <c:v>0.5064767361111111</c:v>
                </c:pt>
                <c:pt idx="1130">
                  <c:v>0.50647737268518511</c:v>
                </c:pt>
                <c:pt idx="1131">
                  <c:v>0.50648100694444442</c:v>
                </c:pt>
                <c:pt idx="1132">
                  <c:v>0.50648129629629624</c:v>
                </c:pt>
                <c:pt idx="1133">
                  <c:v>0.50648184027777776</c:v>
                </c:pt>
                <c:pt idx="1134">
                  <c:v>0.50648215277777775</c:v>
                </c:pt>
                <c:pt idx="1135">
                  <c:v>0.50648252314814812</c:v>
                </c:pt>
                <c:pt idx="1136">
                  <c:v>0.5064831481481481</c:v>
                </c:pt>
                <c:pt idx="1137">
                  <c:v>0.50648679398148155</c:v>
                </c:pt>
                <c:pt idx="1138">
                  <c:v>0.50648708333333337</c:v>
                </c:pt>
                <c:pt idx="1139">
                  <c:v>0.50648763888888892</c:v>
                </c:pt>
                <c:pt idx="1140">
                  <c:v>0.50648796296296295</c:v>
                </c:pt>
                <c:pt idx="1141">
                  <c:v>0.50648832175925929</c:v>
                </c:pt>
                <c:pt idx="1142">
                  <c:v>0.50648893518518523</c:v>
                </c:pt>
                <c:pt idx="1143">
                  <c:v>0.50649259259259261</c:v>
                </c:pt>
                <c:pt idx="1144">
                  <c:v>0.50649287037037038</c:v>
                </c:pt>
                <c:pt idx="1145">
                  <c:v>0.50649341435185191</c:v>
                </c:pt>
                <c:pt idx="1146">
                  <c:v>0.50649373842592593</c:v>
                </c:pt>
                <c:pt idx="1147">
                  <c:v>0.50649409722222216</c:v>
                </c:pt>
                <c:pt idx="1148">
                  <c:v>0.50649471064814822</c:v>
                </c:pt>
                <c:pt idx="1149">
                  <c:v>0.50649836805555559</c:v>
                </c:pt>
                <c:pt idx="1150">
                  <c:v>0.5064986574074074</c:v>
                </c:pt>
                <c:pt idx="1151">
                  <c:v>0.50649920138888882</c:v>
                </c:pt>
                <c:pt idx="1152">
                  <c:v>0.50649951388888892</c:v>
                </c:pt>
                <c:pt idx="1153">
                  <c:v>0.50649988425925929</c:v>
                </c:pt>
                <c:pt idx="1154">
                  <c:v>0.50650053240740744</c:v>
                </c:pt>
                <c:pt idx="1155">
                  <c:v>0.50650416666666664</c:v>
                </c:pt>
                <c:pt idx="1156">
                  <c:v>0.50650444444444442</c:v>
                </c:pt>
                <c:pt idx="1157">
                  <c:v>0.50650498842592595</c:v>
                </c:pt>
                <c:pt idx="1158">
                  <c:v>0.50650532407407411</c:v>
                </c:pt>
                <c:pt idx="1159">
                  <c:v>0.50650568287037034</c:v>
                </c:pt>
                <c:pt idx="1160">
                  <c:v>0.5065063310185185</c:v>
                </c:pt>
                <c:pt idx="1161">
                  <c:v>0.50650994212962963</c:v>
                </c:pt>
                <c:pt idx="1162">
                  <c:v>0.50651023148148144</c:v>
                </c:pt>
                <c:pt idx="1163">
                  <c:v>0.50651077546296297</c:v>
                </c:pt>
                <c:pt idx="1164">
                  <c:v>0.50651108796296296</c:v>
                </c:pt>
                <c:pt idx="1165">
                  <c:v>0.50651145833333333</c:v>
                </c:pt>
                <c:pt idx="1166">
                  <c:v>0.50651210648148148</c:v>
                </c:pt>
                <c:pt idx="1167">
                  <c:v>0.50651572916666665</c:v>
                </c:pt>
                <c:pt idx="1168">
                  <c:v>0.50651601851851857</c:v>
                </c:pt>
                <c:pt idx="1169">
                  <c:v>0.50651656249999999</c:v>
                </c:pt>
                <c:pt idx="1170">
                  <c:v>0.50651688657407401</c:v>
                </c:pt>
                <c:pt idx="1171">
                  <c:v>0.50651724537037035</c:v>
                </c:pt>
                <c:pt idx="1172">
                  <c:v>0.50651790509259265</c:v>
                </c:pt>
                <c:pt idx="1173">
                  <c:v>0.50652151620370367</c:v>
                </c:pt>
                <c:pt idx="1174">
                  <c:v>0.50652180555555548</c:v>
                </c:pt>
                <c:pt idx="1175">
                  <c:v>0.50652236111111104</c:v>
                </c:pt>
                <c:pt idx="1176">
                  <c:v>0.50652267361111114</c:v>
                </c:pt>
                <c:pt idx="1177">
                  <c:v>0.50652304398148151</c:v>
                </c:pt>
                <c:pt idx="1178">
                  <c:v>0.50652371527777784</c:v>
                </c:pt>
                <c:pt idx="1179">
                  <c:v>0.5065273032407408</c:v>
                </c:pt>
                <c:pt idx="1180">
                  <c:v>0.50652759259259261</c:v>
                </c:pt>
                <c:pt idx="1181">
                  <c:v>0.50652814814814817</c:v>
                </c:pt>
                <c:pt idx="1182">
                  <c:v>0.50652847222222219</c:v>
                </c:pt>
                <c:pt idx="1183">
                  <c:v>0.50652883101851853</c:v>
                </c:pt>
                <c:pt idx="1184">
                  <c:v>0.50652949074074072</c:v>
                </c:pt>
                <c:pt idx="1185">
                  <c:v>0.50653309027777771</c:v>
                </c:pt>
                <c:pt idx="1186">
                  <c:v>0.50653337962962963</c:v>
                </c:pt>
                <c:pt idx="1187">
                  <c:v>0.50653393518518519</c:v>
                </c:pt>
                <c:pt idx="1188">
                  <c:v>0.50653425925925932</c:v>
                </c:pt>
                <c:pt idx="1189">
                  <c:v>0.50653461805555555</c:v>
                </c:pt>
                <c:pt idx="1190">
                  <c:v>0.50653527777777774</c:v>
                </c:pt>
                <c:pt idx="1191">
                  <c:v>0.50653887731481484</c:v>
                </c:pt>
                <c:pt idx="1192">
                  <c:v>0.50653916666666665</c:v>
                </c:pt>
                <c:pt idx="1193">
                  <c:v>0.50653969907407415</c:v>
                </c:pt>
                <c:pt idx="1194">
                  <c:v>0.50654002314814817</c:v>
                </c:pt>
                <c:pt idx="1195">
                  <c:v>0.50654039351851854</c:v>
                </c:pt>
                <c:pt idx="1196">
                  <c:v>0.50654106481481487</c:v>
                </c:pt>
                <c:pt idx="1197">
                  <c:v>0.50654466435185186</c:v>
                </c:pt>
                <c:pt idx="1198">
                  <c:v>0.50654495370370367</c:v>
                </c:pt>
                <c:pt idx="1199">
                  <c:v>0.50654550925925923</c:v>
                </c:pt>
                <c:pt idx="1200">
                  <c:v>0.50654583333333336</c:v>
                </c:pt>
                <c:pt idx="1201">
                  <c:v>0.50654621527777777</c:v>
                </c:pt>
                <c:pt idx="1202">
                  <c:v>0.50654687500000006</c:v>
                </c:pt>
                <c:pt idx="1203">
                  <c:v>0.50655045138888888</c:v>
                </c:pt>
                <c:pt idx="1204">
                  <c:v>0.50655074074074069</c:v>
                </c:pt>
                <c:pt idx="1205">
                  <c:v>0.50655129629629625</c:v>
                </c:pt>
                <c:pt idx="1206">
                  <c:v>0.50655162037037038</c:v>
                </c:pt>
                <c:pt idx="1207">
                  <c:v>0.50655197916666672</c:v>
                </c:pt>
                <c:pt idx="1208">
                  <c:v>0.50655265046296294</c:v>
                </c:pt>
                <c:pt idx="1209">
                  <c:v>0.5065562384259259</c:v>
                </c:pt>
                <c:pt idx="1210">
                  <c:v>0.50655653935185185</c:v>
                </c:pt>
                <c:pt idx="1211">
                  <c:v>0.50655708333333338</c:v>
                </c:pt>
                <c:pt idx="1212">
                  <c:v>0.50655739583333337</c:v>
                </c:pt>
                <c:pt idx="1213">
                  <c:v>0.50655776620370363</c:v>
                </c:pt>
                <c:pt idx="1214">
                  <c:v>0.50655842592592593</c:v>
                </c:pt>
                <c:pt idx="1215">
                  <c:v>0.50656202546296292</c:v>
                </c:pt>
                <c:pt idx="1216">
                  <c:v>0.50656230324074081</c:v>
                </c:pt>
                <c:pt idx="1217">
                  <c:v>0.50656285879629637</c:v>
                </c:pt>
                <c:pt idx="1218">
                  <c:v>0.50656318287037039</c:v>
                </c:pt>
                <c:pt idx="1219">
                  <c:v>0.50656354166666662</c:v>
                </c:pt>
                <c:pt idx="1220">
                  <c:v>0.50656420138888891</c:v>
                </c:pt>
                <c:pt idx="1221">
                  <c:v>0.50656781250000005</c:v>
                </c:pt>
                <c:pt idx="1222">
                  <c:v>0.50656810185185186</c:v>
                </c:pt>
                <c:pt idx="1223">
                  <c:v>0.50656864583333328</c:v>
                </c:pt>
                <c:pt idx="1224">
                  <c:v>0.50656895833333337</c:v>
                </c:pt>
                <c:pt idx="1225">
                  <c:v>0.50656932870370375</c:v>
                </c:pt>
                <c:pt idx="1226">
                  <c:v>0.50656998842592593</c:v>
                </c:pt>
                <c:pt idx="1227">
                  <c:v>0.50657359953703707</c:v>
                </c:pt>
                <c:pt idx="1228">
                  <c:v>0.50657388888888888</c:v>
                </c:pt>
                <c:pt idx="1229">
                  <c:v>0.50657443287037041</c:v>
                </c:pt>
                <c:pt idx="1230">
                  <c:v>0.50657475694444443</c:v>
                </c:pt>
                <c:pt idx="1231">
                  <c:v>0.5065751273148148</c:v>
                </c:pt>
                <c:pt idx="1232">
                  <c:v>0.50657577546296295</c:v>
                </c:pt>
                <c:pt idx="1233">
                  <c:v>0.50657939814814812</c:v>
                </c:pt>
                <c:pt idx="1234">
                  <c:v>0.5065796759259259</c:v>
                </c:pt>
                <c:pt idx="1235">
                  <c:v>0.50658023148148146</c:v>
                </c:pt>
                <c:pt idx="1236">
                  <c:v>0.50658055555555559</c:v>
                </c:pt>
                <c:pt idx="1237">
                  <c:v>0.50658091435185182</c:v>
                </c:pt>
                <c:pt idx="1238">
                  <c:v>0.50658157407407411</c:v>
                </c:pt>
                <c:pt idx="1239">
                  <c:v>0.50658517361111111</c:v>
                </c:pt>
                <c:pt idx="1240">
                  <c:v>0.50658546296296303</c:v>
                </c:pt>
                <c:pt idx="1241">
                  <c:v>0.50658600694444444</c:v>
                </c:pt>
                <c:pt idx="1242">
                  <c:v>0.50658633101851847</c:v>
                </c:pt>
                <c:pt idx="1243">
                  <c:v>0.50658668981481481</c:v>
                </c:pt>
                <c:pt idx="1244">
                  <c:v>0.5065873495370371</c:v>
                </c:pt>
                <c:pt idx="1245">
                  <c:v>0.50659096064814813</c:v>
                </c:pt>
                <c:pt idx="1246">
                  <c:v>0.5065912384259259</c:v>
                </c:pt>
                <c:pt idx="1247">
                  <c:v>0.50659179398148146</c:v>
                </c:pt>
                <c:pt idx="1248">
                  <c:v>0.5065921180555556</c:v>
                </c:pt>
                <c:pt idx="1249">
                  <c:v>0.50659247685185183</c:v>
                </c:pt>
                <c:pt idx="1250">
                  <c:v>0.50659313657407401</c:v>
                </c:pt>
                <c:pt idx="1251">
                  <c:v>0.50659673611111111</c:v>
                </c:pt>
                <c:pt idx="1252">
                  <c:v>0.50659702546296292</c:v>
                </c:pt>
                <c:pt idx="1253">
                  <c:v>0.50659756944444445</c:v>
                </c:pt>
                <c:pt idx="1254">
                  <c:v>0.50659790509259262</c:v>
                </c:pt>
                <c:pt idx="1255">
                  <c:v>0.50659826388888896</c:v>
                </c:pt>
                <c:pt idx="1256">
                  <c:v>0.50659893518518517</c:v>
                </c:pt>
                <c:pt idx="1257">
                  <c:v>0.50660253472222216</c:v>
                </c:pt>
                <c:pt idx="1258">
                  <c:v>0.50660282407407409</c:v>
                </c:pt>
                <c:pt idx="1259">
                  <c:v>0.50660336805555561</c:v>
                </c:pt>
                <c:pt idx="1260">
                  <c:v>0.50660370370370378</c:v>
                </c:pt>
                <c:pt idx="1261">
                  <c:v>0.50660406250000001</c:v>
                </c:pt>
                <c:pt idx="1262">
                  <c:v>0.50660473379629634</c:v>
                </c:pt>
                <c:pt idx="1263">
                  <c:v>0.50660832175925929</c:v>
                </c:pt>
                <c:pt idx="1264">
                  <c:v>0.50660861111111111</c:v>
                </c:pt>
                <c:pt idx="1265">
                  <c:v>0.50660915509259252</c:v>
                </c:pt>
                <c:pt idx="1266">
                  <c:v>0.50660949074074069</c:v>
                </c:pt>
                <c:pt idx="1267">
                  <c:v>0.50660984953703703</c:v>
                </c:pt>
                <c:pt idx="1268">
                  <c:v>0.50661050925925932</c:v>
                </c:pt>
                <c:pt idx="1269">
                  <c:v>0.50661412037037035</c:v>
                </c:pt>
                <c:pt idx="1270">
                  <c:v>0.50661439814814813</c:v>
                </c:pt>
                <c:pt idx="1271">
                  <c:v>0.50661495370370369</c:v>
                </c:pt>
                <c:pt idx="1272">
                  <c:v>0.50661526620370367</c:v>
                </c:pt>
                <c:pt idx="1273">
                  <c:v>0.50661563657407405</c:v>
                </c:pt>
                <c:pt idx="1274">
                  <c:v>0.50661629629629623</c:v>
                </c:pt>
                <c:pt idx="1275">
                  <c:v>0.50661989583333333</c:v>
                </c:pt>
                <c:pt idx="1276">
                  <c:v>0.50662018518518515</c:v>
                </c:pt>
                <c:pt idx="1277">
                  <c:v>0.5066207407407407</c:v>
                </c:pt>
                <c:pt idx="1278">
                  <c:v>0.5066210532407408</c:v>
                </c:pt>
                <c:pt idx="1279">
                  <c:v>0.50662142361111118</c:v>
                </c:pt>
                <c:pt idx="1280">
                  <c:v>0.50662208333333336</c:v>
                </c:pt>
                <c:pt idx="1281">
                  <c:v>0.50662568287037035</c:v>
                </c:pt>
                <c:pt idx="1282">
                  <c:v>0.50662597222222228</c:v>
                </c:pt>
                <c:pt idx="1283">
                  <c:v>0.50662652777777784</c:v>
                </c:pt>
                <c:pt idx="1284">
                  <c:v>0.50662685185185186</c:v>
                </c:pt>
                <c:pt idx="1285">
                  <c:v>0.50662721064814809</c:v>
                </c:pt>
                <c:pt idx="1286">
                  <c:v>0.50662787037037038</c:v>
                </c:pt>
                <c:pt idx="1287">
                  <c:v>0.50663145833333334</c:v>
                </c:pt>
                <c:pt idx="1288">
                  <c:v>0.50663174768518515</c:v>
                </c:pt>
                <c:pt idx="1289">
                  <c:v>0.50663230324074071</c:v>
                </c:pt>
                <c:pt idx="1290">
                  <c:v>0.5066326157407407</c:v>
                </c:pt>
                <c:pt idx="1291">
                  <c:v>0.50663297453703704</c:v>
                </c:pt>
                <c:pt idx="1292">
                  <c:v>0.50663364583333337</c:v>
                </c:pt>
                <c:pt idx="1293">
                  <c:v>0.5066372569444445</c:v>
                </c:pt>
                <c:pt idx="1294">
                  <c:v>0.50663753472222217</c:v>
                </c:pt>
                <c:pt idx="1295">
                  <c:v>0.5066380787037037</c:v>
                </c:pt>
                <c:pt idx="1296">
                  <c:v>0.50663839120370369</c:v>
                </c:pt>
                <c:pt idx="1297">
                  <c:v>0.50663876157407406</c:v>
                </c:pt>
                <c:pt idx="1298">
                  <c:v>0.50663943287037039</c:v>
                </c:pt>
                <c:pt idx="1299">
                  <c:v>0.50664304398148141</c:v>
                </c:pt>
                <c:pt idx="1300">
                  <c:v>0.5066433217592593</c:v>
                </c:pt>
                <c:pt idx="1301">
                  <c:v>0.50664387731481486</c:v>
                </c:pt>
                <c:pt idx="1302">
                  <c:v>0.50664420138888888</c:v>
                </c:pt>
                <c:pt idx="1303">
                  <c:v>0.50664456018518511</c:v>
                </c:pt>
                <c:pt idx="1304">
                  <c:v>0.50664521990740741</c:v>
                </c:pt>
                <c:pt idx="1305">
                  <c:v>0.50664883101851854</c:v>
                </c:pt>
                <c:pt idx="1306">
                  <c:v>0.50664912037037035</c:v>
                </c:pt>
                <c:pt idx="1307">
                  <c:v>0.50664966435185188</c:v>
                </c:pt>
                <c:pt idx="1308">
                  <c:v>0.5066499884259259</c:v>
                </c:pt>
                <c:pt idx="1309">
                  <c:v>0.50665035879629627</c:v>
                </c:pt>
                <c:pt idx="1310">
                  <c:v>0.50665101851851857</c:v>
                </c:pt>
                <c:pt idx="1311">
                  <c:v>0.50665461805555556</c:v>
                </c:pt>
                <c:pt idx="1312">
                  <c:v>0.50665490740740737</c:v>
                </c:pt>
                <c:pt idx="1313">
                  <c:v>0.5066554513888889</c:v>
                </c:pt>
                <c:pt idx="1314">
                  <c:v>0.50665577546296292</c:v>
                </c:pt>
                <c:pt idx="1315">
                  <c:v>0.50665614583333329</c:v>
                </c:pt>
                <c:pt idx="1316">
                  <c:v>0.50665680555555559</c:v>
                </c:pt>
                <c:pt idx="1317">
                  <c:v>0.50666040509259258</c:v>
                </c:pt>
                <c:pt idx="1318">
                  <c:v>0.50666069444444439</c:v>
                </c:pt>
                <c:pt idx="1319">
                  <c:v>0.50666123842592592</c:v>
                </c:pt>
                <c:pt idx="1320">
                  <c:v>0.50666156250000005</c:v>
                </c:pt>
                <c:pt idx="1321">
                  <c:v>0.50666192129629628</c:v>
                </c:pt>
                <c:pt idx="1322">
                  <c:v>0.50666256944444443</c:v>
                </c:pt>
                <c:pt idx="1323">
                  <c:v>0.5066661921296296</c:v>
                </c:pt>
                <c:pt idx="1324">
                  <c:v>0.50666646990740738</c:v>
                </c:pt>
                <c:pt idx="1325">
                  <c:v>0.50666702546296294</c:v>
                </c:pt>
                <c:pt idx="1326">
                  <c:v>0.50666733796296293</c:v>
                </c:pt>
                <c:pt idx="1327">
                  <c:v>0.5066677083333333</c:v>
                </c:pt>
                <c:pt idx="1328">
                  <c:v>0.50666837962962963</c:v>
                </c:pt>
                <c:pt idx="1329">
                  <c:v>0.50667197916666662</c:v>
                </c:pt>
                <c:pt idx="1330">
                  <c:v>0.50667226851851854</c:v>
                </c:pt>
                <c:pt idx="1331">
                  <c:v>0.5066728240740741</c:v>
                </c:pt>
                <c:pt idx="1332">
                  <c:v>0.50667314814814812</c:v>
                </c:pt>
                <c:pt idx="1333">
                  <c:v>0.50667350694444446</c:v>
                </c:pt>
                <c:pt idx="1334">
                  <c:v>0.50667416666666665</c:v>
                </c:pt>
                <c:pt idx="1335">
                  <c:v>0.50667776620370375</c:v>
                </c:pt>
                <c:pt idx="1336">
                  <c:v>0.50667805555555556</c:v>
                </c:pt>
                <c:pt idx="1337">
                  <c:v>0.50667859953703698</c:v>
                </c:pt>
                <c:pt idx="1338">
                  <c:v>0.50667892361111111</c:v>
                </c:pt>
                <c:pt idx="1339">
                  <c:v>0.50667929398148148</c:v>
                </c:pt>
                <c:pt idx="1340">
                  <c:v>0.50667995370370367</c:v>
                </c:pt>
                <c:pt idx="1341">
                  <c:v>0.50668355324074077</c:v>
                </c:pt>
                <c:pt idx="1342">
                  <c:v>0.50668384259259258</c:v>
                </c:pt>
                <c:pt idx="1343">
                  <c:v>0.50668438657407411</c:v>
                </c:pt>
                <c:pt idx="1344">
                  <c:v>0.5066846990740741</c:v>
                </c:pt>
                <c:pt idx="1345">
                  <c:v>0.50668506944444447</c:v>
                </c:pt>
                <c:pt idx="1346">
                  <c:v>0.50668572916666665</c:v>
                </c:pt>
                <c:pt idx="1347">
                  <c:v>0.50668934027777779</c:v>
                </c:pt>
                <c:pt idx="1348">
                  <c:v>0.5066896296296296</c:v>
                </c:pt>
                <c:pt idx="1349">
                  <c:v>0.50669017361111113</c:v>
                </c:pt>
                <c:pt idx="1350">
                  <c:v>0.50669048611111112</c:v>
                </c:pt>
                <c:pt idx="1351">
                  <c:v>0.50669084490740735</c:v>
                </c:pt>
                <c:pt idx="1352">
                  <c:v>0.50669151620370367</c:v>
                </c:pt>
                <c:pt idx="1353">
                  <c:v>0.50669513888888884</c:v>
                </c:pt>
                <c:pt idx="1354">
                  <c:v>0.50669541666666673</c:v>
                </c:pt>
                <c:pt idx="1355">
                  <c:v>0.50669596064814815</c:v>
                </c:pt>
                <c:pt idx="1356">
                  <c:v>0.50669628472222217</c:v>
                </c:pt>
                <c:pt idx="1357">
                  <c:v>0.50669665509259254</c:v>
                </c:pt>
                <c:pt idx="1358">
                  <c:v>0.50669731481481484</c:v>
                </c:pt>
                <c:pt idx="1359">
                  <c:v>0.50670091435185183</c:v>
                </c:pt>
                <c:pt idx="1360">
                  <c:v>0.50670119212962961</c:v>
                </c:pt>
                <c:pt idx="1361">
                  <c:v>0.50670173611111113</c:v>
                </c:pt>
                <c:pt idx="1362">
                  <c:v>0.5067020717592593</c:v>
                </c:pt>
                <c:pt idx="1363">
                  <c:v>0.50670241898148149</c:v>
                </c:pt>
                <c:pt idx="1364">
                  <c:v>0.50670307870370368</c:v>
                </c:pt>
                <c:pt idx="1365">
                  <c:v>0.50670670138888896</c:v>
                </c:pt>
                <c:pt idx="1366">
                  <c:v>0.50670699074074077</c:v>
                </c:pt>
                <c:pt idx="1367">
                  <c:v>0.50670753472222219</c:v>
                </c:pt>
                <c:pt idx="1368">
                  <c:v>0.50670787037037035</c:v>
                </c:pt>
                <c:pt idx="1369">
                  <c:v>0.50670822916666669</c:v>
                </c:pt>
                <c:pt idx="1370">
                  <c:v>0.50670888888888888</c:v>
                </c:pt>
                <c:pt idx="1371">
                  <c:v>0.50671248842592587</c:v>
                </c:pt>
                <c:pt idx="1372">
                  <c:v>0.50671277777777779</c:v>
                </c:pt>
                <c:pt idx="1373">
                  <c:v>0.50671332175925932</c:v>
                </c:pt>
                <c:pt idx="1374">
                  <c:v>0.50671363425925919</c:v>
                </c:pt>
                <c:pt idx="1375">
                  <c:v>0.50671400462962957</c:v>
                </c:pt>
                <c:pt idx="1376">
                  <c:v>0.50671467592592589</c:v>
                </c:pt>
                <c:pt idx="1377">
                  <c:v>0.506718275462963</c:v>
                </c:pt>
                <c:pt idx="1378">
                  <c:v>0.50671856481481481</c:v>
                </c:pt>
                <c:pt idx="1379">
                  <c:v>0.50671912037037037</c:v>
                </c:pt>
                <c:pt idx="1380">
                  <c:v>0.50671943287037036</c:v>
                </c:pt>
                <c:pt idx="1381">
                  <c:v>0.50671980324074073</c:v>
                </c:pt>
                <c:pt idx="1382">
                  <c:v>0.50672047453703706</c:v>
                </c:pt>
                <c:pt idx="1383">
                  <c:v>0.50672406250000002</c:v>
                </c:pt>
                <c:pt idx="1384">
                  <c:v>0.50672435185185183</c:v>
                </c:pt>
                <c:pt idx="1385">
                  <c:v>0.50672489583333336</c:v>
                </c:pt>
                <c:pt idx="1386">
                  <c:v>0.50672523148148152</c:v>
                </c:pt>
                <c:pt idx="1387">
                  <c:v>0.50672559027777775</c:v>
                </c:pt>
                <c:pt idx="1388">
                  <c:v>0.50672624999999993</c:v>
                </c:pt>
                <c:pt idx="1389">
                  <c:v>0.50672984953703704</c:v>
                </c:pt>
                <c:pt idx="1390">
                  <c:v>0.50673013888888885</c:v>
                </c:pt>
                <c:pt idx="1391">
                  <c:v>0.50673068287037037</c:v>
                </c:pt>
                <c:pt idx="1392">
                  <c:v>0.50673100694444451</c:v>
                </c:pt>
                <c:pt idx="1393">
                  <c:v>0.50673137731481488</c:v>
                </c:pt>
                <c:pt idx="1394">
                  <c:v>0.50673202546296292</c:v>
                </c:pt>
                <c:pt idx="1395">
                  <c:v>0.50673563657407406</c:v>
                </c:pt>
                <c:pt idx="1396">
                  <c:v>0.50673592592592598</c:v>
                </c:pt>
                <c:pt idx="1397">
                  <c:v>0.50673646990740739</c:v>
                </c:pt>
                <c:pt idx="1398">
                  <c:v>0.50673680555555556</c:v>
                </c:pt>
                <c:pt idx="1399">
                  <c:v>0.50673716435185179</c:v>
                </c:pt>
                <c:pt idx="1400">
                  <c:v>0.50673783564814812</c:v>
                </c:pt>
                <c:pt idx="1401">
                  <c:v>0.50674142361111107</c:v>
                </c:pt>
                <c:pt idx="1402">
                  <c:v>0.506741712962963</c:v>
                </c:pt>
                <c:pt idx="1403">
                  <c:v>0.50674225694444441</c:v>
                </c:pt>
                <c:pt idx="1404">
                  <c:v>0.50674258101851855</c:v>
                </c:pt>
                <c:pt idx="1405">
                  <c:v>0.50674295138888892</c:v>
                </c:pt>
                <c:pt idx="1406">
                  <c:v>0.50674362268518525</c:v>
                </c:pt>
                <c:pt idx="1407">
                  <c:v>0.50674721064814821</c:v>
                </c:pt>
                <c:pt idx="1408">
                  <c:v>0.50674748842592587</c:v>
                </c:pt>
                <c:pt idx="1409">
                  <c:v>0.50674804398148143</c:v>
                </c:pt>
                <c:pt idx="1410">
                  <c:v>0.50674836805555556</c:v>
                </c:pt>
                <c:pt idx="1411">
                  <c:v>0.50674873842592594</c:v>
                </c:pt>
                <c:pt idx="1412">
                  <c:v>0.50674939814814812</c:v>
                </c:pt>
                <c:pt idx="1413">
                  <c:v>0.50675299768518511</c:v>
                </c:pt>
                <c:pt idx="1414">
                  <c:v>0.506753275462963</c:v>
                </c:pt>
                <c:pt idx="1415">
                  <c:v>0.50675383101851856</c:v>
                </c:pt>
                <c:pt idx="1416">
                  <c:v>0.50675414351851855</c:v>
                </c:pt>
                <c:pt idx="1417">
                  <c:v>0.50675451388888892</c:v>
                </c:pt>
                <c:pt idx="1418">
                  <c:v>0.50675517361111111</c:v>
                </c:pt>
                <c:pt idx="1419">
                  <c:v>0.50675878472222224</c:v>
                </c:pt>
                <c:pt idx="1420">
                  <c:v>0.50675906250000002</c:v>
                </c:pt>
                <c:pt idx="1421">
                  <c:v>0.50675961805555558</c:v>
                </c:pt>
                <c:pt idx="1422">
                  <c:v>0.50675995370370364</c:v>
                </c:pt>
                <c:pt idx="1423">
                  <c:v>0.50676030092592594</c:v>
                </c:pt>
                <c:pt idx="1424">
                  <c:v>0.50676096064814813</c:v>
                </c:pt>
                <c:pt idx="1425">
                  <c:v>0.5067645833333333</c:v>
                </c:pt>
                <c:pt idx="1426">
                  <c:v>0.50676486111111108</c:v>
                </c:pt>
                <c:pt idx="1427">
                  <c:v>0.50676541666666663</c:v>
                </c:pt>
                <c:pt idx="1428">
                  <c:v>0.50676572916666662</c:v>
                </c:pt>
                <c:pt idx="1429">
                  <c:v>0.506766099537037</c:v>
                </c:pt>
                <c:pt idx="1430">
                  <c:v>0.50676675925925929</c:v>
                </c:pt>
                <c:pt idx="1431">
                  <c:v>0.50677035879629628</c:v>
                </c:pt>
                <c:pt idx="1432">
                  <c:v>0.5067706481481481</c:v>
                </c:pt>
                <c:pt idx="1433">
                  <c:v>0.50677120370370365</c:v>
                </c:pt>
                <c:pt idx="1434">
                  <c:v>0.50677151620370375</c:v>
                </c:pt>
                <c:pt idx="1435">
                  <c:v>0.50677188657407413</c:v>
                </c:pt>
                <c:pt idx="1436">
                  <c:v>0.50677254629629631</c:v>
                </c:pt>
                <c:pt idx="1437">
                  <c:v>0.5067761458333333</c:v>
                </c:pt>
                <c:pt idx="1438">
                  <c:v>0.50677643518518523</c:v>
                </c:pt>
                <c:pt idx="1439">
                  <c:v>0.50677697916666664</c:v>
                </c:pt>
                <c:pt idx="1440">
                  <c:v>0.50677730324074077</c:v>
                </c:pt>
                <c:pt idx="1441">
                  <c:v>0.50677767361111115</c:v>
                </c:pt>
                <c:pt idx="1442">
                  <c:v>0.50677833333333333</c:v>
                </c:pt>
                <c:pt idx="1443">
                  <c:v>0.50678193287037032</c:v>
                </c:pt>
                <c:pt idx="1444">
                  <c:v>0.50678222222222225</c:v>
                </c:pt>
                <c:pt idx="1445">
                  <c:v>0.5067827777777778</c:v>
                </c:pt>
                <c:pt idx="1446">
                  <c:v>0.50678309027777779</c:v>
                </c:pt>
                <c:pt idx="1447">
                  <c:v>0.50678346064814817</c:v>
                </c:pt>
                <c:pt idx="1448">
                  <c:v>0.50678412037037035</c:v>
                </c:pt>
                <c:pt idx="1449">
                  <c:v>0.50678771990740745</c:v>
                </c:pt>
                <c:pt idx="1450">
                  <c:v>0.50678800925925926</c:v>
                </c:pt>
                <c:pt idx="1451">
                  <c:v>0.50678856481481482</c:v>
                </c:pt>
                <c:pt idx="1452">
                  <c:v>0.50678887731481481</c:v>
                </c:pt>
                <c:pt idx="1453">
                  <c:v>0.50678923611111115</c:v>
                </c:pt>
                <c:pt idx="1454">
                  <c:v>0.50678988425925919</c:v>
                </c:pt>
                <c:pt idx="1455">
                  <c:v>0.50679350694444447</c:v>
                </c:pt>
                <c:pt idx="1456">
                  <c:v>0.50679379629629628</c:v>
                </c:pt>
                <c:pt idx="1457">
                  <c:v>0.50679435185185184</c:v>
                </c:pt>
                <c:pt idx="1458">
                  <c:v>0.50679466435185183</c:v>
                </c:pt>
                <c:pt idx="1459">
                  <c:v>0.5067950347222222</c:v>
                </c:pt>
                <c:pt idx="1460">
                  <c:v>0.50679569444444439</c:v>
                </c:pt>
                <c:pt idx="1461">
                  <c:v>0.50679929398148149</c:v>
                </c:pt>
                <c:pt idx="1462">
                  <c:v>0.5067995833333333</c:v>
                </c:pt>
                <c:pt idx="1463">
                  <c:v>0.50680013888888886</c:v>
                </c:pt>
                <c:pt idx="1464">
                  <c:v>0.50680045138888896</c:v>
                </c:pt>
                <c:pt idx="1465">
                  <c:v>0.50680082175925922</c:v>
                </c:pt>
                <c:pt idx="1466">
                  <c:v>0.50680148148148152</c:v>
                </c:pt>
                <c:pt idx="1467">
                  <c:v>0.50680508101851851</c:v>
                </c:pt>
                <c:pt idx="1468">
                  <c:v>0.50680537037037043</c:v>
                </c:pt>
                <c:pt idx="1469">
                  <c:v>0.50680591435185185</c:v>
                </c:pt>
                <c:pt idx="1470">
                  <c:v>0.50680622685185184</c:v>
                </c:pt>
                <c:pt idx="1471">
                  <c:v>0.50680658564814818</c:v>
                </c:pt>
                <c:pt idx="1472">
                  <c:v>0.50680725694444451</c:v>
                </c:pt>
                <c:pt idx="1473">
                  <c:v>0.50681086805555553</c:v>
                </c:pt>
                <c:pt idx="1474">
                  <c:v>0.50681115740740734</c:v>
                </c:pt>
                <c:pt idx="1475">
                  <c:v>0.5068117129629629</c:v>
                </c:pt>
                <c:pt idx="1476">
                  <c:v>0.506812025462963</c:v>
                </c:pt>
                <c:pt idx="1477">
                  <c:v>0.50681239583333337</c:v>
                </c:pt>
                <c:pt idx="1478">
                  <c:v>0.5068130671296297</c:v>
                </c:pt>
                <c:pt idx="1479">
                  <c:v>0.50681665509259266</c:v>
                </c:pt>
                <c:pt idx="1480">
                  <c:v>0.50681693287037033</c:v>
                </c:pt>
                <c:pt idx="1481">
                  <c:v>0.50681748842592589</c:v>
                </c:pt>
                <c:pt idx="1482">
                  <c:v>0.50681781250000002</c:v>
                </c:pt>
                <c:pt idx="1483">
                  <c:v>0.50681817129629636</c:v>
                </c:pt>
                <c:pt idx="1484">
                  <c:v>0.50681883101851855</c:v>
                </c:pt>
                <c:pt idx="1485">
                  <c:v>0.50682244212962957</c:v>
                </c:pt>
                <c:pt idx="1486">
                  <c:v>0.50682273148148149</c:v>
                </c:pt>
                <c:pt idx="1487">
                  <c:v>0.50682328703703705</c:v>
                </c:pt>
                <c:pt idx="1488">
                  <c:v>0.50682359953703704</c:v>
                </c:pt>
                <c:pt idx="1489">
                  <c:v>0.50682395833333327</c:v>
                </c:pt>
                <c:pt idx="1490">
                  <c:v>0.5068246296296296</c:v>
                </c:pt>
                <c:pt idx="1491">
                  <c:v>0.5068282291666667</c:v>
                </c:pt>
                <c:pt idx="1492">
                  <c:v>0.50682851851851851</c:v>
                </c:pt>
                <c:pt idx="1493">
                  <c:v>0.50682907407407407</c:v>
                </c:pt>
                <c:pt idx="1494">
                  <c:v>0.50682938657407406</c:v>
                </c:pt>
                <c:pt idx="1495">
                  <c:v>0.5068297453703704</c:v>
                </c:pt>
                <c:pt idx="1496">
                  <c:v>0.50683040509259258</c:v>
                </c:pt>
                <c:pt idx="1497">
                  <c:v>0.50683401620370372</c:v>
                </c:pt>
                <c:pt idx="1498">
                  <c:v>0.50683430555555553</c:v>
                </c:pt>
                <c:pt idx="1499">
                  <c:v>0.50683484953703706</c:v>
                </c:pt>
                <c:pt idx="1500">
                  <c:v>0.50683516203703705</c:v>
                </c:pt>
                <c:pt idx="1501">
                  <c:v>0.50683553240740742</c:v>
                </c:pt>
                <c:pt idx="1502">
                  <c:v>0.5068361921296296</c:v>
                </c:pt>
                <c:pt idx="1503">
                  <c:v>0.50683981481481488</c:v>
                </c:pt>
                <c:pt idx="1504">
                  <c:v>0.50684009259259255</c:v>
                </c:pt>
                <c:pt idx="1505">
                  <c:v>0.50684064814814811</c:v>
                </c:pt>
                <c:pt idx="1506">
                  <c:v>0.50684097222222224</c:v>
                </c:pt>
                <c:pt idx="1507">
                  <c:v>0.50684133101851858</c:v>
                </c:pt>
                <c:pt idx="1508">
                  <c:v>0.50684199074074077</c:v>
                </c:pt>
                <c:pt idx="1509">
                  <c:v>0.50684559027777776</c:v>
                </c:pt>
                <c:pt idx="1510">
                  <c:v>0.50684586805555554</c:v>
                </c:pt>
                <c:pt idx="1511">
                  <c:v>0.5068464236111111</c:v>
                </c:pt>
                <c:pt idx="1512">
                  <c:v>0.50684674768518512</c:v>
                </c:pt>
                <c:pt idx="1513">
                  <c:v>0.50684711805555549</c:v>
                </c:pt>
                <c:pt idx="1514">
                  <c:v>0.50684776620370375</c:v>
                </c:pt>
                <c:pt idx="1515">
                  <c:v>0.50685137731481478</c:v>
                </c:pt>
                <c:pt idx="1516">
                  <c:v>0.50685167824074073</c:v>
                </c:pt>
                <c:pt idx="1517">
                  <c:v>0.50685222222222226</c:v>
                </c:pt>
                <c:pt idx="1518">
                  <c:v>0.50685254629629628</c:v>
                </c:pt>
                <c:pt idx="1519">
                  <c:v>0.50685290509259262</c:v>
                </c:pt>
                <c:pt idx="1520">
                  <c:v>0.50685354166666663</c:v>
                </c:pt>
                <c:pt idx="1521">
                  <c:v>0.50685716435185191</c:v>
                </c:pt>
                <c:pt idx="1522">
                  <c:v>0.50685745370370372</c:v>
                </c:pt>
                <c:pt idx="1523">
                  <c:v>0.50685800925925928</c:v>
                </c:pt>
                <c:pt idx="1524">
                  <c:v>0.50685832175925927</c:v>
                </c:pt>
                <c:pt idx="1525">
                  <c:v>0.50685868055555561</c:v>
                </c:pt>
                <c:pt idx="1526">
                  <c:v>0.50685932870370365</c:v>
                </c:pt>
                <c:pt idx="1527">
                  <c:v>0.50686295138888882</c:v>
                </c:pt>
                <c:pt idx="1528">
                  <c:v>0.50686324074074074</c:v>
                </c:pt>
                <c:pt idx="1529">
                  <c:v>0.5068637962962963</c:v>
                </c:pt>
                <c:pt idx="1530">
                  <c:v>0.50686410879629629</c:v>
                </c:pt>
                <c:pt idx="1531">
                  <c:v>0.50686447916666666</c:v>
                </c:pt>
                <c:pt idx="1532">
                  <c:v>0.50686513888888884</c:v>
                </c:pt>
                <c:pt idx="1533">
                  <c:v>0.50686873842592595</c:v>
                </c:pt>
                <c:pt idx="1534">
                  <c:v>0.50686902777777776</c:v>
                </c:pt>
                <c:pt idx="1535">
                  <c:v>0.50686958333333332</c:v>
                </c:pt>
                <c:pt idx="1536">
                  <c:v>0.50686989583333331</c:v>
                </c:pt>
                <c:pt idx="1537">
                  <c:v>0.50687025462962965</c:v>
                </c:pt>
                <c:pt idx="1538">
                  <c:v>0.50687091435185183</c:v>
                </c:pt>
                <c:pt idx="1539">
                  <c:v>0.50687452546296297</c:v>
                </c:pt>
                <c:pt idx="1540">
                  <c:v>0.50687481481481489</c:v>
                </c:pt>
                <c:pt idx="1541">
                  <c:v>0.5068753587962963</c:v>
                </c:pt>
                <c:pt idx="1542">
                  <c:v>0.50687568287037033</c:v>
                </c:pt>
                <c:pt idx="1543">
                  <c:v>0.5068760532407407</c:v>
                </c:pt>
                <c:pt idx="1544">
                  <c:v>0.50687671296296299</c:v>
                </c:pt>
                <c:pt idx="1545">
                  <c:v>0.50688031249999999</c:v>
                </c:pt>
                <c:pt idx="1546">
                  <c:v>0.5068806018518518</c:v>
                </c:pt>
                <c:pt idx="1547">
                  <c:v>0.50688114583333332</c:v>
                </c:pt>
                <c:pt idx="1548">
                  <c:v>0.50688146990740746</c:v>
                </c:pt>
                <c:pt idx="1549">
                  <c:v>0.50688182870370369</c:v>
                </c:pt>
                <c:pt idx="1550">
                  <c:v>0.50688247685185184</c:v>
                </c:pt>
                <c:pt idx="1551">
                  <c:v>0.506886099537037</c:v>
                </c:pt>
                <c:pt idx="1552">
                  <c:v>0.50688638888888893</c:v>
                </c:pt>
                <c:pt idx="1553">
                  <c:v>0.50688694444444449</c:v>
                </c:pt>
                <c:pt idx="1554">
                  <c:v>0.50688725694444448</c:v>
                </c:pt>
                <c:pt idx="1555">
                  <c:v>0.50688762731481485</c:v>
                </c:pt>
                <c:pt idx="1556">
                  <c:v>0.50688828703703703</c:v>
                </c:pt>
                <c:pt idx="1557">
                  <c:v>0.50689188657407402</c:v>
                </c:pt>
                <c:pt idx="1558">
                  <c:v>0.50689217592592595</c:v>
                </c:pt>
                <c:pt idx="1559">
                  <c:v>0.50689271990740747</c:v>
                </c:pt>
                <c:pt idx="1560">
                  <c:v>0.50689304398148149</c:v>
                </c:pt>
                <c:pt idx="1561">
                  <c:v>0.50689341435185187</c:v>
                </c:pt>
                <c:pt idx="1562">
                  <c:v>0.50689406250000002</c:v>
                </c:pt>
                <c:pt idx="1563">
                  <c:v>0.50689768518518519</c:v>
                </c:pt>
                <c:pt idx="1564">
                  <c:v>0.50689796296296297</c:v>
                </c:pt>
                <c:pt idx="1565">
                  <c:v>0.50689851851851853</c:v>
                </c:pt>
                <c:pt idx="1566">
                  <c:v>0.50689884259259255</c:v>
                </c:pt>
                <c:pt idx="1567">
                  <c:v>0.50689920138888889</c:v>
                </c:pt>
                <c:pt idx="1568">
                  <c:v>0.50689988425925925</c:v>
                </c:pt>
                <c:pt idx="1569">
                  <c:v>0.50690346064814817</c:v>
                </c:pt>
                <c:pt idx="1570">
                  <c:v>0.50690374999999999</c:v>
                </c:pt>
                <c:pt idx="1571">
                  <c:v>0.50690430555555555</c:v>
                </c:pt>
                <c:pt idx="1572">
                  <c:v>0.50690461805555553</c:v>
                </c:pt>
                <c:pt idx="1573">
                  <c:v>0.50690498842592591</c:v>
                </c:pt>
                <c:pt idx="1574">
                  <c:v>0.50690565972222223</c:v>
                </c:pt>
                <c:pt idx="1575">
                  <c:v>0.50690924768518519</c:v>
                </c:pt>
                <c:pt idx="1576">
                  <c:v>0.50690953703703701</c:v>
                </c:pt>
                <c:pt idx="1577">
                  <c:v>0.50691008101851853</c:v>
                </c:pt>
                <c:pt idx="1578">
                  <c:v>0.50691040509259266</c:v>
                </c:pt>
                <c:pt idx="1579">
                  <c:v>0.50691076388888889</c:v>
                </c:pt>
                <c:pt idx="1580">
                  <c:v>0.50691142361111108</c:v>
                </c:pt>
                <c:pt idx="1581">
                  <c:v>0.50691503472222221</c:v>
                </c:pt>
                <c:pt idx="1582">
                  <c:v>0.50691532407407414</c:v>
                </c:pt>
                <c:pt idx="1583">
                  <c:v>0.50691586805555555</c:v>
                </c:pt>
                <c:pt idx="1584">
                  <c:v>0.50691619212962957</c:v>
                </c:pt>
                <c:pt idx="1585">
                  <c:v>0.50691656249999995</c:v>
                </c:pt>
                <c:pt idx="1586">
                  <c:v>0.50691723379629627</c:v>
                </c:pt>
                <c:pt idx="1587">
                  <c:v>0.50692082175925923</c:v>
                </c:pt>
                <c:pt idx="1588">
                  <c:v>0.50692111111111104</c:v>
                </c:pt>
                <c:pt idx="1589">
                  <c:v>0.5069216666666666</c:v>
                </c:pt>
                <c:pt idx="1590">
                  <c:v>0.5069219791666667</c:v>
                </c:pt>
                <c:pt idx="1591">
                  <c:v>0.50692234953703708</c:v>
                </c:pt>
                <c:pt idx="1592">
                  <c:v>0.50692300925925926</c:v>
                </c:pt>
                <c:pt idx="1593">
                  <c:v>0.50692660879629636</c:v>
                </c:pt>
                <c:pt idx="1594">
                  <c:v>0.50692689814814818</c:v>
                </c:pt>
                <c:pt idx="1595">
                  <c:v>0.50692744212962959</c:v>
                </c:pt>
                <c:pt idx="1596">
                  <c:v>0.50692776620370372</c:v>
                </c:pt>
                <c:pt idx="1597">
                  <c:v>0.5069281365740741</c:v>
                </c:pt>
                <c:pt idx="1598">
                  <c:v>0.50692879629629628</c:v>
                </c:pt>
                <c:pt idx="1599">
                  <c:v>0.50692965277777779</c:v>
                </c:pt>
                <c:pt idx="1600">
                  <c:v>0.50693057870370373</c:v>
                </c:pt>
                <c:pt idx="1601">
                  <c:v>0.5069309490740741</c:v>
                </c:pt>
                <c:pt idx="1602">
                  <c:v>0.5069317708333333</c:v>
                </c:pt>
                <c:pt idx="1603">
                  <c:v>0.50693212962962964</c:v>
                </c:pt>
                <c:pt idx="1604">
                  <c:v>0.50693241898148145</c:v>
                </c:pt>
                <c:pt idx="1605">
                  <c:v>0.50693296296296297</c:v>
                </c:pt>
                <c:pt idx="1606">
                  <c:v>0.50693328703703699</c:v>
                </c:pt>
                <c:pt idx="1607">
                  <c:v>0.50693368055555554</c:v>
                </c:pt>
                <c:pt idx="1608">
                  <c:v>0.50693434027777784</c:v>
                </c:pt>
                <c:pt idx="1609">
                  <c:v>0.5069379282407408</c:v>
                </c:pt>
                <c:pt idx="1610">
                  <c:v>0.50693820601851847</c:v>
                </c:pt>
                <c:pt idx="1611">
                  <c:v>0.50693870370370375</c:v>
                </c:pt>
                <c:pt idx="1612">
                  <c:v>0.50693908564814816</c:v>
                </c:pt>
                <c:pt idx="1613">
                  <c:v>0.5069394444444445</c:v>
                </c:pt>
                <c:pt idx="1614">
                  <c:v>0.50694013888888889</c:v>
                </c:pt>
                <c:pt idx="1615">
                  <c:v>0.50694370370370367</c:v>
                </c:pt>
                <c:pt idx="1616">
                  <c:v>0.5069439930555556</c:v>
                </c:pt>
                <c:pt idx="1617">
                  <c:v>0.50694454861111116</c:v>
                </c:pt>
                <c:pt idx="1618">
                  <c:v>0.50694487268518518</c:v>
                </c:pt>
                <c:pt idx="1619">
                  <c:v>0.50694524305555555</c:v>
                </c:pt>
                <c:pt idx="1620">
                  <c:v>0.50694593749999994</c:v>
                </c:pt>
                <c:pt idx="1621">
                  <c:v>0.50694949074074069</c:v>
                </c:pt>
                <c:pt idx="1622">
                  <c:v>0.50694978009259262</c:v>
                </c:pt>
                <c:pt idx="1623">
                  <c:v>0.50695033564814818</c:v>
                </c:pt>
                <c:pt idx="1624">
                  <c:v>0.50695064814814816</c:v>
                </c:pt>
                <c:pt idx="1625">
                  <c:v>0.50695100694444439</c:v>
                </c:pt>
                <c:pt idx="1626">
                  <c:v>0.50695171296296293</c:v>
                </c:pt>
                <c:pt idx="1627">
                  <c:v>0.50695527777777782</c:v>
                </c:pt>
                <c:pt idx="1628">
                  <c:v>0.50695556712962964</c:v>
                </c:pt>
                <c:pt idx="1629">
                  <c:v>0.50695611111111105</c:v>
                </c:pt>
                <c:pt idx="1630">
                  <c:v>0.50695643518518518</c:v>
                </c:pt>
                <c:pt idx="1631">
                  <c:v>0.50695680555555556</c:v>
                </c:pt>
                <c:pt idx="1632">
                  <c:v>0.50695748842592592</c:v>
                </c:pt>
                <c:pt idx="1633">
                  <c:v>0.50696106481481484</c:v>
                </c:pt>
                <c:pt idx="1634">
                  <c:v>0.50696135416666666</c:v>
                </c:pt>
                <c:pt idx="1635">
                  <c:v>0.50696189814814818</c:v>
                </c:pt>
                <c:pt idx="1636">
                  <c:v>0.5069622222222222</c:v>
                </c:pt>
                <c:pt idx="1637">
                  <c:v>0.50696258101851854</c:v>
                </c:pt>
                <c:pt idx="1638">
                  <c:v>0.50696327546296294</c:v>
                </c:pt>
                <c:pt idx="1639">
                  <c:v>0.5069668634259259</c:v>
                </c:pt>
                <c:pt idx="1640">
                  <c:v>0.50696714120370368</c:v>
                </c:pt>
                <c:pt idx="1641">
                  <c:v>0.50696769675925923</c:v>
                </c:pt>
                <c:pt idx="1642">
                  <c:v>0.50696802083333337</c:v>
                </c:pt>
                <c:pt idx="1643">
                  <c:v>0.5069683796296296</c:v>
                </c:pt>
                <c:pt idx="1644">
                  <c:v>0.50696908564814813</c:v>
                </c:pt>
                <c:pt idx="1645">
                  <c:v>0.50697265046296291</c:v>
                </c:pt>
                <c:pt idx="1646">
                  <c:v>0.50697293981481484</c:v>
                </c:pt>
                <c:pt idx="1647">
                  <c:v>0.50697348379629636</c:v>
                </c:pt>
                <c:pt idx="1648">
                  <c:v>0.50697380787037039</c:v>
                </c:pt>
                <c:pt idx="1649">
                  <c:v>0.50697417824074076</c:v>
                </c:pt>
                <c:pt idx="1650">
                  <c:v>0.50697487268518515</c:v>
                </c:pt>
                <c:pt idx="1651">
                  <c:v>0.5069784259259259</c:v>
                </c:pt>
                <c:pt idx="1652">
                  <c:v>0.50697871527777771</c:v>
                </c:pt>
                <c:pt idx="1653">
                  <c:v>0.50697925925925924</c:v>
                </c:pt>
                <c:pt idx="1654">
                  <c:v>0.50697958333333337</c:v>
                </c:pt>
                <c:pt idx="1655">
                  <c:v>0.5069799421296296</c:v>
                </c:pt>
                <c:pt idx="1656">
                  <c:v>0.50698064814814814</c:v>
                </c:pt>
                <c:pt idx="1657">
                  <c:v>0.50698421296296303</c:v>
                </c:pt>
                <c:pt idx="1658">
                  <c:v>0.50698450231481484</c:v>
                </c:pt>
                <c:pt idx="1659">
                  <c:v>0.50698504629629626</c:v>
                </c:pt>
                <c:pt idx="1660">
                  <c:v>0.50698537037037039</c:v>
                </c:pt>
                <c:pt idx="1661">
                  <c:v>0.50698574074074076</c:v>
                </c:pt>
                <c:pt idx="1662">
                  <c:v>0.50698643518518516</c:v>
                </c:pt>
                <c:pt idx="1663">
                  <c:v>0.50699001157407408</c:v>
                </c:pt>
                <c:pt idx="1664">
                  <c:v>0.5069903009259259</c:v>
                </c:pt>
                <c:pt idx="1665">
                  <c:v>0.50699084490740742</c:v>
                </c:pt>
                <c:pt idx="1666">
                  <c:v>0.50699115740740741</c:v>
                </c:pt>
                <c:pt idx="1667">
                  <c:v>0.50699151620370364</c:v>
                </c:pt>
                <c:pt idx="1668">
                  <c:v>0.50699221064814814</c:v>
                </c:pt>
                <c:pt idx="1669">
                  <c:v>0.50699578703703707</c:v>
                </c:pt>
                <c:pt idx="1670">
                  <c:v>0.50699607638888888</c:v>
                </c:pt>
                <c:pt idx="1671">
                  <c:v>0.50699663194444444</c:v>
                </c:pt>
                <c:pt idx="1672">
                  <c:v>0.50699694444444443</c:v>
                </c:pt>
                <c:pt idx="1673">
                  <c:v>0.5069973148148148</c:v>
                </c:pt>
                <c:pt idx="1674">
                  <c:v>0.50699800925925931</c:v>
                </c:pt>
                <c:pt idx="1675">
                  <c:v>0.50700157407407409</c:v>
                </c:pt>
                <c:pt idx="1676">
                  <c:v>0.5070018634259259</c:v>
                </c:pt>
                <c:pt idx="1677">
                  <c:v>0.50700240740740743</c:v>
                </c:pt>
                <c:pt idx="1678">
                  <c:v>0.50700273148148145</c:v>
                </c:pt>
                <c:pt idx="1679">
                  <c:v>0.50700309027777779</c:v>
                </c:pt>
                <c:pt idx="1680">
                  <c:v>0.50700378472222229</c:v>
                </c:pt>
                <c:pt idx="1681">
                  <c:v>0.50700736111111111</c:v>
                </c:pt>
                <c:pt idx="1682">
                  <c:v>0.50700765046296292</c:v>
                </c:pt>
                <c:pt idx="1683">
                  <c:v>0.50700820601851848</c:v>
                </c:pt>
                <c:pt idx="1684">
                  <c:v>0.50700851851851858</c:v>
                </c:pt>
                <c:pt idx="1685">
                  <c:v>0.50700887731481481</c:v>
                </c:pt>
                <c:pt idx="1686">
                  <c:v>0.5070095717592592</c:v>
                </c:pt>
                <c:pt idx="1687">
                  <c:v>0.50701314814814813</c:v>
                </c:pt>
                <c:pt idx="1688">
                  <c:v>0.50701343750000005</c:v>
                </c:pt>
                <c:pt idx="1689">
                  <c:v>0.50701398148148147</c:v>
                </c:pt>
                <c:pt idx="1690">
                  <c:v>0.50701430555555549</c:v>
                </c:pt>
                <c:pt idx="1691">
                  <c:v>0.50701467592592586</c:v>
                </c:pt>
                <c:pt idx="1692">
                  <c:v>0.50701537037037037</c:v>
                </c:pt>
                <c:pt idx="1693">
                  <c:v>0.50701894675925929</c:v>
                </c:pt>
                <c:pt idx="1694">
                  <c:v>0.5070192361111111</c:v>
                </c:pt>
                <c:pt idx="1695">
                  <c:v>0.50701978009259252</c:v>
                </c:pt>
                <c:pt idx="1696">
                  <c:v>0.50702010416666665</c:v>
                </c:pt>
                <c:pt idx="1697">
                  <c:v>0.50702046296296299</c:v>
                </c:pt>
                <c:pt idx="1698">
                  <c:v>0.50702115740740739</c:v>
                </c:pt>
                <c:pt idx="1699">
                  <c:v>0.50702473379629631</c:v>
                </c:pt>
                <c:pt idx="1700">
                  <c:v>0.50702501157407409</c:v>
                </c:pt>
                <c:pt idx="1701">
                  <c:v>0.50702556712962965</c:v>
                </c:pt>
                <c:pt idx="1702">
                  <c:v>0.50702589120370367</c:v>
                </c:pt>
                <c:pt idx="1703">
                  <c:v>0.50702625000000001</c:v>
                </c:pt>
                <c:pt idx="1704">
                  <c:v>0.50702694444444452</c:v>
                </c:pt>
                <c:pt idx="1705">
                  <c:v>0.50703052083333333</c:v>
                </c:pt>
                <c:pt idx="1706">
                  <c:v>0.50703081018518514</c:v>
                </c:pt>
                <c:pt idx="1707">
                  <c:v>0.50703135416666667</c:v>
                </c:pt>
                <c:pt idx="1708">
                  <c:v>0.5070316782407408</c:v>
                </c:pt>
                <c:pt idx="1709">
                  <c:v>0.50703203703703703</c:v>
                </c:pt>
                <c:pt idx="1710">
                  <c:v>0.50703274305555557</c:v>
                </c:pt>
                <c:pt idx="1711">
                  <c:v>0.50703629629629632</c:v>
                </c:pt>
                <c:pt idx="1712">
                  <c:v>0.50703658564814813</c:v>
                </c:pt>
                <c:pt idx="1713">
                  <c:v>0.50703712962962966</c:v>
                </c:pt>
                <c:pt idx="1714">
                  <c:v>0.50703745370370368</c:v>
                </c:pt>
                <c:pt idx="1715">
                  <c:v>0.50703781250000002</c:v>
                </c:pt>
                <c:pt idx="1716">
                  <c:v>0.50703850694444441</c:v>
                </c:pt>
                <c:pt idx="1717">
                  <c:v>0.50704209490740737</c:v>
                </c:pt>
                <c:pt idx="1718">
                  <c:v>0.50704238425925929</c:v>
                </c:pt>
                <c:pt idx="1719">
                  <c:v>0.50704291666666668</c:v>
                </c:pt>
                <c:pt idx="1720">
                  <c:v>0.5070432407407407</c:v>
                </c:pt>
                <c:pt idx="1721">
                  <c:v>0.50704361111111107</c:v>
                </c:pt>
                <c:pt idx="1722">
                  <c:v>0.50704430555555557</c:v>
                </c:pt>
                <c:pt idx="1723">
                  <c:v>0.50704787037037036</c:v>
                </c:pt>
                <c:pt idx="1724">
                  <c:v>0.50704815972222217</c:v>
                </c:pt>
                <c:pt idx="1725">
                  <c:v>0.5070487037037037</c:v>
                </c:pt>
                <c:pt idx="1726">
                  <c:v>0.50704902777777783</c:v>
                </c:pt>
                <c:pt idx="1727">
                  <c:v>0.50704938657407406</c:v>
                </c:pt>
                <c:pt idx="1728">
                  <c:v>0.50705008101851845</c:v>
                </c:pt>
                <c:pt idx="1729">
                  <c:v>0.50705365740740738</c:v>
                </c:pt>
                <c:pt idx="1730">
                  <c:v>0.50705393518518516</c:v>
                </c:pt>
                <c:pt idx="1731">
                  <c:v>0.50705449074074072</c:v>
                </c:pt>
                <c:pt idx="1732">
                  <c:v>0.50705481481481485</c:v>
                </c:pt>
                <c:pt idx="1733">
                  <c:v>0.50705518518518522</c:v>
                </c:pt>
                <c:pt idx="1734">
                  <c:v>0.50705587962962961</c:v>
                </c:pt>
                <c:pt idx="1735">
                  <c:v>0.50705945601851854</c:v>
                </c:pt>
                <c:pt idx="1736">
                  <c:v>0.50705974537037035</c:v>
                </c:pt>
                <c:pt idx="1737">
                  <c:v>0.50706028935185188</c:v>
                </c:pt>
                <c:pt idx="1738">
                  <c:v>0.5070606134259259</c:v>
                </c:pt>
                <c:pt idx="1739">
                  <c:v>0.50706097222222224</c:v>
                </c:pt>
                <c:pt idx="1740">
                  <c:v>0.50706166666666663</c:v>
                </c:pt>
                <c:pt idx="1741">
                  <c:v>0.50706523148148153</c:v>
                </c:pt>
                <c:pt idx="1742">
                  <c:v>0.50706552083333334</c:v>
                </c:pt>
                <c:pt idx="1743">
                  <c:v>0.5070660763888889</c:v>
                </c:pt>
                <c:pt idx="1744">
                  <c:v>0.50706640046296292</c:v>
                </c:pt>
                <c:pt idx="1745">
                  <c:v>0.50706675925925926</c:v>
                </c:pt>
                <c:pt idx="1746">
                  <c:v>0.5070674652777778</c:v>
                </c:pt>
                <c:pt idx="1747">
                  <c:v>0.50707103009259258</c:v>
                </c:pt>
                <c:pt idx="1748">
                  <c:v>0.50707131944444439</c:v>
                </c:pt>
                <c:pt idx="1749">
                  <c:v>0.50707186342592592</c:v>
                </c:pt>
                <c:pt idx="1750">
                  <c:v>0.50707218750000005</c:v>
                </c:pt>
                <c:pt idx="1751">
                  <c:v>0.50707254629629628</c:v>
                </c:pt>
                <c:pt idx="1752">
                  <c:v>0.50707325231481482</c:v>
                </c:pt>
                <c:pt idx="1753">
                  <c:v>0.5070768171296296</c:v>
                </c:pt>
                <c:pt idx="1754">
                  <c:v>0.50707709490740738</c:v>
                </c:pt>
                <c:pt idx="1755">
                  <c:v>0.50707765046296294</c:v>
                </c:pt>
                <c:pt idx="1756">
                  <c:v>0.50707797453703707</c:v>
                </c:pt>
                <c:pt idx="1757">
                  <c:v>0.5070783333333333</c:v>
                </c:pt>
                <c:pt idx="1758">
                  <c:v>0.5070790277777778</c:v>
                </c:pt>
                <c:pt idx="1759">
                  <c:v>0.50708260416666662</c:v>
                </c:pt>
                <c:pt idx="1760">
                  <c:v>0.50708289351851854</c:v>
                </c:pt>
                <c:pt idx="1761">
                  <c:v>0.50708342592592592</c:v>
                </c:pt>
                <c:pt idx="1762">
                  <c:v>0.50708374999999994</c:v>
                </c:pt>
                <c:pt idx="1763">
                  <c:v>0.50708410879629628</c:v>
                </c:pt>
                <c:pt idx="1764">
                  <c:v>0.50708480324074079</c:v>
                </c:pt>
                <c:pt idx="1765">
                  <c:v>0.50708839120370375</c:v>
                </c:pt>
                <c:pt idx="1766">
                  <c:v>0.50708868055555556</c:v>
                </c:pt>
                <c:pt idx="1767">
                  <c:v>0.50708922453703698</c:v>
                </c:pt>
                <c:pt idx="1768">
                  <c:v>0.50708954861111111</c:v>
                </c:pt>
                <c:pt idx="1769">
                  <c:v>0.50708990740740745</c:v>
                </c:pt>
                <c:pt idx="1770">
                  <c:v>0.50709061342592598</c:v>
                </c:pt>
                <c:pt idx="1771">
                  <c:v>0.50709416666666673</c:v>
                </c:pt>
                <c:pt idx="1772">
                  <c:v>0.50709445601851855</c:v>
                </c:pt>
                <c:pt idx="1773">
                  <c:v>0.50709499999999996</c:v>
                </c:pt>
                <c:pt idx="1774">
                  <c:v>0.50709531250000006</c:v>
                </c:pt>
                <c:pt idx="1775">
                  <c:v>0.50709568287037043</c:v>
                </c:pt>
                <c:pt idx="1776">
                  <c:v>0.50709638888888886</c:v>
                </c:pt>
                <c:pt idx="1777">
                  <c:v>0.50709995370370364</c:v>
                </c:pt>
                <c:pt idx="1778">
                  <c:v>0.50710024305555557</c:v>
                </c:pt>
                <c:pt idx="1779">
                  <c:v>0.50710078703703709</c:v>
                </c:pt>
                <c:pt idx="1780">
                  <c:v>0.50710111111111111</c:v>
                </c:pt>
                <c:pt idx="1781">
                  <c:v>0.50710148148148149</c:v>
                </c:pt>
                <c:pt idx="1782">
                  <c:v>0.50710217592592588</c:v>
                </c:pt>
                <c:pt idx="1783">
                  <c:v>0.50710575231481481</c:v>
                </c:pt>
                <c:pt idx="1784">
                  <c:v>0.50710603009259259</c:v>
                </c:pt>
                <c:pt idx="1785">
                  <c:v>0.507106574074074</c:v>
                </c:pt>
                <c:pt idx="1786">
                  <c:v>0.50710689814814813</c:v>
                </c:pt>
                <c:pt idx="1787">
                  <c:v>0.50710725694444447</c:v>
                </c:pt>
                <c:pt idx="1788">
                  <c:v>0.50710793981481483</c:v>
                </c:pt>
                <c:pt idx="1789">
                  <c:v>0.50711152777777779</c:v>
                </c:pt>
                <c:pt idx="1790">
                  <c:v>0.50711181712962961</c:v>
                </c:pt>
                <c:pt idx="1791">
                  <c:v>0.50711236111111113</c:v>
                </c:pt>
                <c:pt idx="1792">
                  <c:v>0.50711268518518515</c:v>
                </c:pt>
                <c:pt idx="1793">
                  <c:v>0.50711305555555553</c:v>
                </c:pt>
                <c:pt idx="1794">
                  <c:v>0.50711375000000003</c:v>
                </c:pt>
                <c:pt idx="1795">
                  <c:v>0.50711731481481481</c:v>
                </c:pt>
                <c:pt idx="1796">
                  <c:v>0.50711760416666662</c:v>
                </c:pt>
                <c:pt idx="1797">
                  <c:v>0.50711814814814815</c:v>
                </c:pt>
                <c:pt idx="1798">
                  <c:v>0.50711847222222228</c:v>
                </c:pt>
                <c:pt idx="1799">
                  <c:v>0.50711883101851851</c:v>
                </c:pt>
                <c:pt idx="1800">
                  <c:v>0.50711952546296291</c:v>
                </c:pt>
                <c:pt idx="1801">
                  <c:v>0.50712310185185183</c:v>
                </c:pt>
                <c:pt idx="1802">
                  <c:v>0.50712339120370376</c:v>
                </c:pt>
                <c:pt idx="1803">
                  <c:v>0.50712393518518517</c:v>
                </c:pt>
                <c:pt idx="1804">
                  <c:v>0.50712425925925919</c:v>
                </c:pt>
                <c:pt idx="1805">
                  <c:v>0.50712461805555553</c:v>
                </c:pt>
                <c:pt idx="1806">
                  <c:v>0.50712531250000004</c:v>
                </c:pt>
                <c:pt idx="1807">
                  <c:v>0.50712890046296299</c:v>
                </c:pt>
                <c:pt idx="1808">
                  <c:v>0.50712918981481481</c:v>
                </c:pt>
                <c:pt idx="1809">
                  <c:v>0.50712973379629622</c:v>
                </c:pt>
                <c:pt idx="1810">
                  <c:v>0.50713005787037035</c:v>
                </c:pt>
                <c:pt idx="1811">
                  <c:v>0.50713041666666669</c:v>
                </c:pt>
                <c:pt idx="1812">
                  <c:v>0.50713112268518523</c:v>
                </c:pt>
                <c:pt idx="1813">
                  <c:v>0.50713468750000001</c:v>
                </c:pt>
                <c:pt idx="1814">
                  <c:v>0.50713497685185183</c:v>
                </c:pt>
                <c:pt idx="1815">
                  <c:v>0.50713552083333335</c:v>
                </c:pt>
                <c:pt idx="1816">
                  <c:v>0.50713585648148152</c:v>
                </c:pt>
                <c:pt idx="1817">
                  <c:v>0.50713622685185189</c:v>
                </c:pt>
                <c:pt idx="1818">
                  <c:v>0.50713692129629628</c:v>
                </c:pt>
                <c:pt idx="1819">
                  <c:v>0.50714047453703703</c:v>
                </c:pt>
                <c:pt idx="1820">
                  <c:v>0.50714075231481481</c:v>
                </c:pt>
                <c:pt idx="1821">
                  <c:v>0.50714130787037037</c:v>
                </c:pt>
                <c:pt idx="1822">
                  <c:v>0.5071416319444445</c:v>
                </c:pt>
                <c:pt idx="1823">
                  <c:v>0.50714200231481488</c:v>
                </c:pt>
                <c:pt idx="1824">
                  <c:v>0.50714269675925927</c:v>
                </c:pt>
                <c:pt idx="1825">
                  <c:v>0.50714625000000002</c:v>
                </c:pt>
                <c:pt idx="1826">
                  <c:v>0.50714653935185183</c:v>
                </c:pt>
                <c:pt idx="1827">
                  <c:v>0.50714708333333336</c:v>
                </c:pt>
                <c:pt idx="1828">
                  <c:v>0.50714740740740738</c:v>
                </c:pt>
                <c:pt idx="1829">
                  <c:v>0.50714776620370372</c:v>
                </c:pt>
                <c:pt idx="1830">
                  <c:v>0.50714846064814811</c:v>
                </c:pt>
                <c:pt idx="1831">
                  <c:v>0.50715203703703704</c:v>
                </c:pt>
                <c:pt idx="1832">
                  <c:v>0.50715232638888885</c:v>
                </c:pt>
                <c:pt idx="1833">
                  <c:v>0.50715287037037038</c:v>
                </c:pt>
                <c:pt idx="1834">
                  <c:v>0.50715318287037037</c:v>
                </c:pt>
                <c:pt idx="1835">
                  <c:v>0.50715356481481477</c:v>
                </c:pt>
                <c:pt idx="1836">
                  <c:v>0.50715425925925928</c:v>
                </c:pt>
                <c:pt idx="1837">
                  <c:v>0.50715782407407406</c:v>
                </c:pt>
                <c:pt idx="1838">
                  <c:v>0.50715811342592587</c:v>
                </c:pt>
                <c:pt idx="1839">
                  <c:v>0.5071586574074074</c:v>
                </c:pt>
                <c:pt idx="1840">
                  <c:v>0.50715898148148153</c:v>
                </c:pt>
                <c:pt idx="1841">
                  <c:v>0.50715934027777776</c:v>
                </c:pt>
                <c:pt idx="1842">
                  <c:v>0.50716003472222215</c:v>
                </c:pt>
                <c:pt idx="1843">
                  <c:v>0.50716361111111108</c:v>
                </c:pt>
                <c:pt idx="1844">
                  <c:v>0.507163900462963</c:v>
                </c:pt>
                <c:pt idx="1845">
                  <c:v>0.50716444444444442</c:v>
                </c:pt>
                <c:pt idx="1846">
                  <c:v>0.50716476851851855</c:v>
                </c:pt>
                <c:pt idx="1847">
                  <c:v>0.50716512731481478</c:v>
                </c:pt>
                <c:pt idx="1848">
                  <c:v>0.50716582175925928</c:v>
                </c:pt>
                <c:pt idx="1849">
                  <c:v>0.5071693981481481</c:v>
                </c:pt>
                <c:pt idx="1850">
                  <c:v>0.50716968750000002</c:v>
                </c:pt>
                <c:pt idx="1851">
                  <c:v>0.50717023148148155</c:v>
                </c:pt>
                <c:pt idx="1852">
                  <c:v>0.50717055555555557</c:v>
                </c:pt>
                <c:pt idx="1853">
                  <c:v>0.5071709143518518</c:v>
                </c:pt>
                <c:pt idx="1854">
                  <c:v>0.5071716087962963</c:v>
                </c:pt>
                <c:pt idx="1855">
                  <c:v>0.50717518518518523</c:v>
                </c:pt>
                <c:pt idx="1856">
                  <c:v>0.50717547453703704</c:v>
                </c:pt>
                <c:pt idx="1857">
                  <c:v>0.50717601851851846</c:v>
                </c:pt>
                <c:pt idx="1858">
                  <c:v>0.50717634259259259</c:v>
                </c:pt>
                <c:pt idx="1859">
                  <c:v>0.50717670138888893</c:v>
                </c:pt>
                <c:pt idx="1860">
                  <c:v>0.50717739583333332</c:v>
                </c:pt>
                <c:pt idx="1861">
                  <c:v>0.50718098379629628</c:v>
                </c:pt>
                <c:pt idx="1862">
                  <c:v>0.50718127314814809</c:v>
                </c:pt>
                <c:pt idx="1863">
                  <c:v>0.50718181712962962</c:v>
                </c:pt>
                <c:pt idx="1864">
                  <c:v>0.50718214120370375</c:v>
                </c:pt>
                <c:pt idx="1865">
                  <c:v>0.50718251157407412</c:v>
                </c:pt>
                <c:pt idx="1866">
                  <c:v>0.50718320601851852</c:v>
                </c:pt>
                <c:pt idx="1867">
                  <c:v>0.50718675925925927</c:v>
                </c:pt>
                <c:pt idx="1868">
                  <c:v>0.50718704861111108</c:v>
                </c:pt>
                <c:pt idx="1869">
                  <c:v>0.50718759259259261</c:v>
                </c:pt>
                <c:pt idx="1870">
                  <c:v>0.50718791666666674</c:v>
                </c:pt>
                <c:pt idx="1871">
                  <c:v>0.50718827546296297</c:v>
                </c:pt>
                <c:pt idx="1872">
                  <c:v>0.5071889814814815</c:v>
                </c:pt>
                <c:pt idx="1873">
                  <c:v>0.50719255787037032</c:v>
                </c:pt>
                <c:pt idx="1874">
                  <c:v>0.50719283564814821</c:v>
                </c:pt>
                <c:pt idx="1875">
                  <c:v>0.50719337962962963</c:v>
                </c:pt>
                <c:pt idx="1876">
                  <c:v>0.50719370370370365</c:v>
                </c:pt>
                <c:pt idx="1877">
                  <c:v>0.50719406249999999</c:v>
                </c:pt>
                <c:pt idx="1878">
                  <c:v>0.50719475694444449</c:v>
                </c:pt>
                <c:pt idx="1879">
                  <c:v>0.50719834490740745</c:v>
                </c:pt>
                <c:pt idx="1880">
                  <c:v>0.50719862268518512</c:v>
                </c:pt>
                <c:pt idx="1881">
                  <c:v>0.50719917824074068</c:v>
                </c:pt>
                <c:pt idx="1882">
                  <c:v>0.50719950231481481</c:v>
                </c:pt>
                <c:pt idx="1883">
                  <c:v>0.50719987268518518</c:v>
                </c:pt>
                <c:pt idx="1884">
                  <c:v>0.50720056712962969</c:v>
                </c:pt>
                <c:pt idx="1885">
                  <c:v>0.50720413194444447</c:v>
                </c:pt>
                <c:pt idx="1886">
                  <c:v>0.50720442129629628</c:v>
                </c:pt>
                <c:pt idx="1887">
                  <c:v>0.50720496527777781</c:v>
                </c:pt>
                <c:pt idx="1888">
                  <c:v>0.5072052777777778</c:v>
                </c:pt>
                <c:pt idx="1889">
                  <c:v>0.50720564814814817</c:v>
                </c:pt>
                <c:pt idx="1890">
                  <c:v>0.5072063541666666</c:v>
                </c:pt>
                <c:pt idx="1891">
                  <c:v>0.50720990740740735</c:v>
                </c:pt>
                <c:pt idx="1892">
                  <c:v>0.50721019675925927</c:v>
                </c:pt>
                <c:pt idx="1893">
                  <c:v>0.5072107407407408</c:v>
                </c:pt>
                <c:pt idx="1894">
                  <c:v>0.50721106481481482</c:v>
                </c:pt>
                <c:pt idx="1895">
                  <c:v>0.50721142361111105</c:v>
                </c:pt>
                <c:pt idx="1896">
                  <c:v>0.50721212962962958</c:v>
                </c:pt>
                <c:pt idx="1897">
                  <c:v>0.50721570601851851</c:v>
                </c:pt>
                <c:pt idx="1898">
                  <c:v>0.50721598379629629</c:v>
                </c:pt>
                <c:pt idx="1899">
                  <c:v>0.5072165277777777</c:v>
                </c:pt>
                <c:pt idx="1900">
                  <c:v>0.50721685185185184</c:v>
                </c:pt>
                <c:pt idx="1901">
                  <c:v>0.50721721064814818</c:v>
                </c:pt>
                <c:pt idx="1902">
                  <c:v>0.50721789351851854</c:v>
                </c:pt>
                <c:pt idx="1903">
                  <c:v>0.5072214814814815</c:v>
                </c:pt>
                <c:pt idx="1904">
                  <c:v>0.50722175925925927</c:v>
                </c:pt>
                <c:pt idx="1905">
                  <c:v>0.50722231481481483</c:v>
                </c:pt>
                <c:pt idx="1906">
                  <c:v>0.50722263888888885</c:v>
                </c:pt>
                <c:pt idx="1907">
                  <c:v>0.5072229976851852</c:v>
                </c:pt>
                <c:pt idx="1908">
                  <c:v>0.5072236921296297</c:v>
                </c:pt>
                <c:pt idx="1909">
                  <c:v>0.50722726851851851</c:v>
                </c:pt>
                <c:pt idx="1910">
                  <c:v>0.50722755787037033</c:v>
                </c:pt>
                <c:pt idx="1911">
                  <c:v>0.50722810185185185</c:v>
                </c:pt>
                <c:pt idx="1912">
                  <c:v>0.50722841435185184</c:v>
                </c:pt>
                <c:pt idx="1913">
                  <c:v>0.50722878472222221</c:v>
                </c:pt>
                <c:pt idx="1914">
                  <c:v>0.50722946759259258</c:v>
                </c:pt>
                <c:pt idx="1915">
                  <c:v>0.50723306712962957</c:v>
                </c:pt>
                <c:pt idx="1916">
                  <c:v>0.50723335648148149</c:v>
                </c:pt>
                <c:pt idx="1917">
                  <c:v>0.50723390046296302</c:v>
                </c:pt>
                <c:pt idx="1918">
                  <c:v>0.50723422453703704</c:v>
                </c:pt>
                <c:pt idx="1919">
                  <c:v>0.50723458333333327</c:v>
                </c:pt>
                <c:pt idx="1920">
                  <c:v>0.50723526620370374</c:v>
                </c:pt>
                <c:pt idx="1921">
                  <c:v>0.5072388541666667</c:v>
                </c:pt>
                <c:pt idx="1922">
                  <c:v>0.50723913194444448</c:v>
                </c:pt>
                <c:pt idx="1923">
                  <c:v>0.50723967592592589</c:v>
                </c:pt>
                <c:pt idx="1924">
                  <c:v>0.50724000000000002</c:v>
                </c:pt>
                <c:pt idx="1925">
                  <c:v>0.50724035879629625</c:v>
                </c:pt>
                <c:pt idx="1926">
                  <c:v>0.50724104166666673</c:v>
                </c:pt>
                <c:pt idx="1927">
                  <c:v>0.50724464120370372</c:v>
                </c:pt>
                <c:pt idx="1928">
                  <c:v>0.5072449189814815</c:v>
                </c:pt>
                <c:pt idx="1929">
                  <c:v>0.50724547453703706</c:v>
                </c:pt>
                <c:pt idx="1930">
                  <c:v>0.50724579861111108</c:v>
                </c:pt>
                <c:pt idx="1931">
                  <c:v>0.50724615740740742</c:v>
                </c:pt>
                <c:pt idx="1932">
                  <c:v>0.50724682870370363</c:v>
                </c:pt>
                <c:pt idx="1933">
                  <c:v>0.50725041666666659</c:v>
                </c:pt>
                <c:pt idx="1934">
                  <c:v>0.50725070601851852</c:v>
                </c:pt>
                <c:pt idx="1935">
                  <c:v>0.50725126157407407</c:v>
                </c:pt>
                <c:pt idx="1936">
                  <c:v>0.50725157407407406</c:v>
                </c:pt>
                <c:pt idx="1937">
                  <c:v>0.50725194444444444</c:v>
                </c:pt>
                <c:pt idx="1938">
                  <c:v>0.50725261574074076</c:v>
                </c:pt>
                <c:pt idx="1939">
                  <c:v>0.50725621527777776</c:v>
                </c:pt>
                <c:pt idx="1940">
                  <c:v>0.50725650462962968</c:v>
                </c:pt>
                <c:pt idx="1941">
                  <c:v>0.50725704861111109</c:v>
                </c:pt>
                <c:pt idx="1942">
                  <c:v>0.50725736111111108</c:v>
                </c:pt>
                <c:pt idx="1943">
                  <c:v>0.50725773148148146</c:v>
                </c:pt>
                <c:pt idx="1944">
                  <c:v>0.50725841435185182</c:v>
                </c:pt>
                <c:pt idx="1945">
                  <c:v>0.50726199074074074</c:v>
                </c:pt>
                <c:pt idx="1946">
                  <c:v>0.50726228009259267</c:v>
                </c:pt>
                <c:pt idx="1947">
                  <c:v>0.50726283564814811</c:v>
                </c:pt>
                <c:pt idx="1948">
                  <c:v>0.50726315972222225</c:v>
                </c:pt>
                <c:pt idx="1949">
                  <c:v>0.50726351851851847</c:v>
                </c:pt>
                <c:pt idx="1950">
                  <c:v>0.50726417824074077</c:v>
                </c:pt>
                <c:pt idx="1951">
                  <c:v>0.50726778935185191</c:v>
                </c:pt>
                <c:pt idx="1952">
                  <c:v>0.50726806712962957</c:v>
                </c:pt>
                <c:pt idx="1953">
                  <c:v>0.50726862268518513</c:v>
                </c:pt>
                <c:pt idx="1954">
                  <c:v>0.50726894675925926</c:v>
                </c:pt>
                <c:pt idx="1955">
                  <c:v>0.50726930555555561</c:v>
                </c:pt>
                <c:pt idx="1956">
                  <c:v>0.50726997685185182</c:v>
                </c:pt>
                <c:pt idx="1957">
                  <c:v>0.50727357638888892</c:v>
                </c:pt>
                <c:pt idx="1958">
                  <c:v>0.50727386574074074</c:v>
                </c:pt>
                <c:pt idx="1959">
                  <c:v>0.50727440972222226</c:v>
                </c:pt>
                <c:pt idx="1960">
                  <c:v>0.50727473379629628</c:v>
                </c:pt>
                <c:pt idx="1961">
                  <c:v>0.50727508101851848</c:v>
                </c:pt>
                <c:pt idx="1962">
                  <c:v>0.5072757175925926</c:v>
                </c:pt>
                <c:pt idx="1963">
                  <c:v>0.5072793518518518</c:v>
                </c:pt>
                <c:pt idx="1964">
                  <c:v>0.50727964120370372</c:v>
                </c:pt>
                <c:pt idx="1965">
                  <c:v>0.50728018518518525</c:v>
                </c:pt>
                <c:pt idx="1966">
                  <c:v>0.50728049768518513</c:v>
                </c:pt>
                <c:pt idx="1967">
                  <c:v>0.5072808680555555</c:v>
                </c:pt>
                <c:pt idx="1968">
                  <c:v>0.50728149305555559</c:v>
                </c:pt>
                <c:pt idx="1969">
                  <c:v>0.50728515046296296</c:v>
                </c:pt>
                <c:pt idx="1970">
                  <c:v>0.50728542824074074</c:v>
                </c:pt>
                <c:pt idx="1971">
                  <c:v>0.5072859837962963</c:v>
                </c:pt>
                <c:pt idx="1972">
                  <c:v>0.50728630787037032</c:v>
                </c:pt>
                <c:pt idx="1973">
                  <c:v>0.50728666666666666</c:v>
                </c:pt>
                <c:pt idx="1974">
                  <c:v>0.50728734953703702</c:v>
                </c:pt>
                <c:pt idx="1975">
                  <c:v>0.50729092592592595</c:v>
                </c:pt>
                <c:pt idx="1976">
                  <c:v>0.50729121527777776</c:v>
                </c:pt>
                <c:pt idx="1977">
                  <c:v>0.50729175925925929</c:v>
                </c:pt>
                <c:pt idx="1978">
                  <c:v>0.50729208333333331</c:v>
                </c:pt>
                <c:pt idx="1979">
                  <c:v>0.50729245370370368</c:v>
                </c:pt>
                <c:pt idx="1980">
                  <c:v>0.50729313657407404</c:v>
                </c:pt>
                <c:pt idx="1981">
                  <c:v>0.50729671296296297</c:v>
                </c:pt>
                <c:pt idx="1982">
                  <c:v>0.50729700231481478</c:v>
                </c:pt>
                <c:pt idx="1983">
                  <c:v>0.50729754629629631</c:v>
                </c:pt>
                <c:pt idx="1984">
                  <c:v>0.5072978587962963</c:v>
                </c:pt>
                <c:pt idx="1985">
                  <c:v>0.50729822916666667</c:v>
                </c:pt>
                <c:pt idx="1986">
                  <c:v>0.50729888888888885</c:v>
                </c:pt>
                <c:pt idx="1987">
                  <c:v>0.50730249999999999</c:v>
                </c:pt>
                <c:pt idx="1988">
                  <c:v>0.50730278935185191</c:v>
                </c:pt>
                <c:pt idx="1989">
                  <c:v>0.50730334490740747</c:v>
                </c:pt>
                <c:pt idx="1990">
                  <c:v>0.50730366898148149</c:v>
                </c:pt>
                <c:pt idx="1991">
                  <c:v>0.50730402777777772</c:v>
                </c:pt>
                <c:pt idx="1992">
                  <c:v>0.50730471064814819</c:v>
                </c:pt>
                <c:pt idx="1993">
                  <c:v>0.50730828703703701</c:v>
                </c:pt>
                <c:pt idx="1994">
                  <c:v>0.50730857638888882</c:v>
                </c:pt>
                <c:pt idx="1995">
                  <c:v>0.50730912037037035</c:v>
                </c:pt>
                <c:pt idx="1996">
                  <c:v>0.50730943287037034</c:v>
                </c:pt>
                <c:pt idx="1997">
                  <c:v>0.50730980324074071</c:v>
                </c:pt>
                <c:pt idx="1998">
                  <c:v>0.50731046296296289</c:v>
                </c:pt>
                <c:pt idx="1999">
                  <c:v>0.50731407407407414</c:v>
                </c:pt>
                <c:pt idx="2000">
                  <c:v>0.50731436342592595</c:v>
                </c:pt>
                <c:pt idx="2001">
                  <c:v>0.50731491898148151</c:v>
                </c:pt>
                <c:pt idx="2002">
                  <c:v>0.50731524305555553</c:v>
                </c:pt>
                <c:pt idx="2003">
                  <c:v>0.50731560185185187</c:v>
                </c:pt>
                <c:pt idx="2004">
                  <c:v>0.50731625000000002</c:v>
                </c:pt>
                <c:pt idx="2005">
                  <c:v>0.50731987268518519</c:v>
                </c:pt>
                <c:pt idx="2006">
                  <c:v>0.507320162037037</c:v>
                </c:pt>
                <c:pt idx="2007">
                  <c:v>0.50732070601851853</c:v>
                </c:pt>
                <c:pt idx="2008">
                  <c:v>0.50732101851851852</c:v>
                </c:pt>
                <c:pt idx="2009">
                  <c:v>0.50732138888888889</c:v>
                </c:pt>
                <c:pt idx="2010">
                  <c:v>0.50732204861111108</c:v>
                </c:pt>
                <c:pt idx="2011">
                  <c:v>0.50732564814814818</c:v>
                </c:pt>
                <c:pt idx="2012">
                  <c:v>0.50732593749999999</c:v>
                </c:pt>
                <c:pt idx="2013">
                  <c:v>0.50732648148148152</c:v>
                </c:pt>
                <c:pt idx="2014">
                  <c:v>0.50732680555555554</c:v>
                </c:pt>
                <c:pt idx="2015">
                  <c:v>0.50732716435185188</c:v>
                </c:pt>
                <c:pt idx="2016">
                  <c:v>0.50732782407407406</c:v>
                </c:pt>
                <c:pt idx="2017">
                  <c:v>0.5073314351851852</c:v>
                </c:pt>
                <c:pt idx="2018">
                  <c:v>0.50733172453703701</c:v>
                </c:pt>
                <c:pt idx="2019">
                  <c:v>0.50733226851851854</c:v>
                </c:pt>
                <c:pt idx="2020">
                  <c:v>0.5073326041666667</c:v>
                </c:pt>
                <c:pt idx="2021">
                  <c:v>0.5073329513888889</c:v>
                </c:pt>
                <c:pt idx="2022">
                  <c:v>0.50733362268518511</c:v>
                </c:pt>
                <c:pt idx="2023">
                  <c:v>0.50733723379629636</c:v>
                </c:pt>
                <c:pt idx="2024">
                  <c:v>0.50733752314814817</c:v>
                </c:pt>
                <c:pt idx="2025">
                  <c:v>0.50733806712962959</c:v>
                </c:pt>
                <c:pt idx="2026">
                  <c:v>0.50733837962962969</c:v>
                </c:pt>
                <c:pt idx="2027">
                  <c:v>0.50733875000000006</c:v>
                </c:pt>
                <c:pt idx="2028">
                  <c:v>0.50733943287037031</c:v>
                </c:pt>
                <c:pt idx="2029">
                  <c:v>0.50734302083333327</c:v>
                </c:pt>
                <c:pt idx="2030">
                  <c:v>0.50734331018518519</c:v>
                </c:pt>
                <c:pt idx="2031">
                  <c:v>0.50734385416666672</c:v>
                </c:pt>
                <c:pt idx="2032">
                  <c:v>0.50734417824074074</c:v>
                </c:pt>
                <c:pt idx="2033">
                  <c:v>0.50734454861111111</c:v>
                </c:pt>
                <c:pt idx="2034">
                  <c:v>0.50734523148148147</c:v>
                </c:pt>
                <c:pt idx="2035">
                  <c:v>0.50734879629629626</c:v>
                </c:pt>
                <c:pt idx="2036">
                  <c:v>0.50734908564814818</c:v>
                </c:pt>
                <c:pt idx="2037">
                  <c:v>0.50734962962962959</c:v>
                </c:pt>
                <c:pt idx="2038">
                  <c:v>0.50734996527777776</c:v>
                </c:pt>
                <c:pt idx="2039">
                  <c:v>0.5073503240740741</c:v>
                </c:pt>
                <c:pt idx="2040">
                  <c:v>0.50735098379629628</c:v>
                </c:pt>
                <c:pt idx="2041">
                  <c:v>0.50735458333333339</c:v>
                </c:pt>
                <c:pt idx="2042">
                  <c:v>0.5073548726851852</c:v>
                </c:pt>
                <c:pt idx="2043">
                  <c:v>0.50735541666666661</c:v>
                </c:pt>
                <c:pt idx="2044">
                  <c:v>0.50735574074074075</c:v>
                </c:pt>
                <c:pt idx="2045">
                  <c:v>0.50735609953703709</c:v>
                </c:pt>
                <c:pt idx="2046">
                  <c:v>0.5073567708333333</c:v>
                </c:pt>
                <c:pt idx="2047">
                  <c:v>0.50736037037037041</c:v>
                </c:pt>
                <c:pt idx="2048">
                  <c:v>0.50736065972222222</c:v>
                </c:pt>
                <c:pt idx="2049">
                  <c:v>0.50736121527777778</c:v>
                </c:pt>
                <c:pt idx="2050">
                  <c:v>0.50736153935185191</c:v>
                </c:pt>
                <c:pt idx="2051">
                  <c:v>0.50736188657407411</c:v>
                </c:pt>
                <c:pt idx="2052">
                  <c:v>0.50736255787037032</c:v>
                </c:pt>
                <c:pt idx="2053">
                  <c:v>0.50736615740740743</c:v>
                </c:pt>
                <c:pt idx="2054">
                  <c:v>0.50736643518518521</c:v>
                </c:pt>
                <c:pt idx="2055">
                  <c:v>0.50736699074074076</c:v>
                </c:pt>
                <c:pt idx="2056">
                  <c:v>0.50736730324074075</c:v>
                </c:pt>
                <c:pt idx="2057">
                  <c:v>0.50736767361111113</c:v>
                </c:pt>
                <c:pt idx="2058">
                  <c:v>0.50736835648148149</c:v>
                </c:pt>
                <c:pt idx="2059">
                  <c:v>0.50737195601851848</c:v>
                </c:pt>
                <c:pt idx="2060">
                  <c:v>0.5073722453703704</c:v>
                </c:pt>
                <c:pt idx="2061">
                  <c:v>0.50737278935185182</c:v>
                </c:pt>
                <c:pt idx="2062">
                  <c:v>0.5073731018518518</c:v>
                </c:pt>
                <c:pt idx="2063">
                  <c:v>0.50737346064814814</c:v>
                </c:pt>
                <c:pt idx="2064">
                  <c:v>0.50737414351851851</c:v>
                </c:pt>
                <c:pt idx="2065">
                  <c:v>0.50737774305555561</c:v>
                </c:pt>
                <c:pt idx="2066">
                  <c:v>0.50737803240740742</c:v>
                </c:pt>
                <c:pt idx="2067">
                  <c:v>0.5073785648148148</c:v>
                </c:pt>
                <c:pt idx="2068">
                  <c:v>0.50737890046296297</c:v>
                </c:pt>
                <c:pt idx="2069">
                  <c:v>0.50737925925925931</c:v>
                </c:pt>
                <c:pt idx="2070">
                  <c:v>0.50737994212962956</c:v>
                </c:pt>
                <c:pt idx="2071">
                  <c:v>0.50738353009259263</c:v>
                </c:pt>
                <c:pt idx="2072">
                  <c:v>0.50738381944444444</c:v>
                </c:pt>
                <c:pt idx="2073">
                  <c:v>0.50738436342592597</c:v>
                </c:pt>
                <c:pt idx="2074">
                  <c:v>0.50738467592592595</c:v>
                </c:pt>
                <c:pt idx="2075">
                  <c:v>0.50738504629629633</c:v>
                </c:pt>
                <c:pt idx="2076">
                  <c:v>0.50738571759259254</c:v>
                </c:pt>
                <c:pt idx="2077">
                  <c:v>0.5073893055555555</c:v>
                </c:pt>
                <c:pt idx="2078">
                  <c:v>0.50738959490740743</c:v>
                </c:pt>
                <c:pt idx="2079">
                  <c:v>0.50739013888888895</c:v>
                </c:pt>
                <c:pt idx="2080">
                  <c:v>0.50739047453703701</c:v>
                </c:pt>
                <c:pt idx="2081">
                  <c:v>0.5073908217592592</c:v>
                </c:pt>
                <c:pt idx="2082">
                  <c:v>0.50739150462962967</c:v>
                </c:pt>
                <c:pt idx="2083">
                  <c:v>0.50739509259259263</c:v>
                </c:pt>
                <c:pt idx="2084">
                  <c:v>0.50739538194444445</c:v>
                </c:pt>
                <c:pt idx="2085">
                  <c:v>0.50739592592592586</c:v>
                </c:pt>
                <c:pt idx="2086">
                  <c:v>0.50739624999999999</c:v>
                </c:pt>
                <c:pt idx="2087">
                  <c:v>0.50739662037037037</c:v>
                </c:pt>
                <c:pt idx="2088">
                  <c:v>0.50739730324074073</c:v>
                </c:pt>
                <c:pt idx="2089">
                  <c:v>0.50740087962962965</c:v>
                </c:pt>
                <c:pt idx="2090">
                  <c:v>0.50740116898148147</c:v>
                </c:pt>
                <c:pt idx="2091">
                  <c:v>0.50740171296296299</c:v>
                </c:pt>
                <c:pt idx="2092">
                  <c:v>0.50740202546296298</c:v>
                </c:pt>
                <c:pt idx="2093">
                  <c:v>0.50740238425925932</c:v>
                </c:pt>
                <c:pt idx="2094">
                  <c:v>0.50740305555555554</c:v>
                </c:pt>
                <c:pt idx="2095">
                  <c:v>0.50740666666666667</c:v>
                </c:pt>
                <c:pt idx="2096">
                  <c:v>0.50740695601851848</c:v>
                </c:pt>
                <c:pt idx="2097">
                  <c:v>0.50740750000000001</c:v>
                </c:pt>
                <c:pt idx="2098">
                  <c:v>0.50740782407407414</c:v>
                </c:pt>
                <c:pt idx="2099">
                  <c:v>0.50740819444444452</c:v>
                </c:pt>
                <c:pt idx="2100">
                  <c:v>0.50740887731481477</c:v>
                </c:pt>
                <c:pt idx="2101">
                  <c:v>0.50741246527777772</c:v>
                </c:pt>
                <c:pt idx="2102">
                  <c:v>0.50741275462962965</c:v>
                </c:pt>
                <c:pt idx="2103">
                  <c:v>0.50741329861111117</c:v>
                </c:pt>
                <c:pt idx="2104">
                  <c:v>0.50741361111111105</c:v>
                </c:pt>
                <c:pt idx="2105">
                  <c:v>0.50741398148148142</c:v>
                </c:pt>
                <c:pt idx="2106">
                  <c:v>0.5074146643518519</c:v>
                </c:pt>
                <c:pt idx="2107">
                  <c:v>0.50741824074074071</c:v>
                </c:pt>
                <c:pt idx="2108">
                  <c:v>0.50741853009259252</c:v>
                </c:pt>
                <c:pt idx="2109">
                  <c:v>0.50741907407407405</c:v>
                </c:pt>
                <c:pt idx="2110">
                  <c:v>0.50741940972222221</c:v>
                </c:pt>
                <c:pt idx="2111">
                  <c:v>0.50741976851851855</c:v>
                </c:pt>
                <c:pt idx="2112">
                  <c:v>0.50742042824074074</c:v>
                </c:pt>
                <c:pt idx="2113">
                  <c:v>0.50742402777777784</c:v>
                </c:pt>
                <c:pt idx="2114">
                  <c:v>0.50742431712962965</c:v>
                </c:pt>
                <c:pt idx="2115">
                  <c:v>0.50742486111111107</c:v>
                </c:pt>
                <c:pt idx="2116">
                  <c:v>0.5074251851851852</c:v>
                </c:pt>
                <c:pt idx="2117">
                  <c:v>0.50742554398148154</c:v>
                </c:pt>
                <c:pt idx="2118">
                  <c:v>0.50742623842592594</c:v>
                </c:pt>
                <c:pt idx="2119">
                  <c:v>0.50742982638888889</c:v>
                </c:pt>
                <c:pt idx="2120">
                  <c:v>0.50743010416666667</c:v>
                </c:pt>
                <c:pt idx="2121">
                  <c:v>0.50743065972222223</c:v>
                </c:pt>
                <c:pt idx="2122">
                  <c:v>0.50743098379629636</c:v>
                </c:pt>
                <c:pt idx="2123">
                  <c:v>0.50743133101851845</c:v>
                </c:pt>
                <c:pt idx="2124">
                  <c:v>0.50743201388888892</c:v>
                </c:pt>
                <c:pt idx="2125">
                  <c:v>0.50743561342592591</c:v>
                </c:pt>
                <c:pt idx="2126">
                  <c:v>0.50743589120370369</c:v>
                </c:pt>
                <c:pt idx="2127">
                  <c:v>0.50743644675925925</c:v>
                </c:pt>
                <c:pt idx="2128">
                  <c:v>0.50743677083333327</c:v>
                </c:pt>
                <c:pt idx="2129">
                  <c:v>0.50743712962962961</c:v>
                </c:pt>
                <c:pt idx="2130">
                  <c:v>0.50743781249999997</c:v>
                </c:pt>
                <c:pt idx="2131">
                  <c:v>0.50744140046296293</c:v>
                </c:pt>
                <c:pt idx="2132">
                  <c:v>0.50744168981481474</c:v>
                </c:pt>
                <c:pt idx="2133">
                  <c:v>0.50744223379629627</c:v>
                </c:pt>
                <c:pt idx="2134">
                  <c:v>0.50744254629629626</c:v>
                </c:pt>
                <c:pt idx="2135">
                  <c:v>0.5074429050925926</c:v>
                </c:pt>
                <c:pt idx="2136">
                  <c:v>0.5074435995370371</c:v>
                </c:pt>
                <c:pt idx="2137">
                  <c:v>0.50744717592592592</c:v>
                </c:pt>
                <c:pt idx="2138">
                  <c:v>0.50744746527777773</c:v>
                </c:pt>
                <c:pt idx="2139">
                  <c:v>0.50744800925925926</c:v>
                </c:pt>
                <c:pt idx="2140">
                  <c:v>0.50744834490740742</c:v>
                </c:pt>
                <c:pt idx="2141">
                  <c:v>0.50744870370370376</c:v>
                </c:pt>
                <c:pt idx="2142">
                  <c:v>0.50744938657407401</c:v>
                </c:pt>
                <c:pt idx="2143">
                  <c:v>0.50745297453703697</c:v>
                </c:pt>
                <c:pt idx="2144">
                  <c:v>0.50745326388888889</c:v>
                </c:pt>
                <c:pt idx="2145">
                  <c:v>0.50745380787037042</c:v>
                </c:pt>
                <c:pt idx="2146">
                  <c:v>0.5074541203703703</c:v>
                </c:pt>
                <c:pt idx="2147">
                  <c:v>0.50745449074074067</c:v>
                </c:pt>
                <c:pt idx="2148">
                  <c:v>0.50745517361111114</c:v>
                </c:pt>
                <c:pt idx="2149">
                  <c:v>0.50745874999999996</c:v>
                </c:pt>
                <c:pt idx="2150">
                  <c:v>0.50745903935185188</c:v>
                </c:pt>
                <c:pt idx="2151">
                  <c:v>0.5074595833333333</c:v>
                </c:pt>
                <c:pt idx="2152">
                  <c:v>0.50745991898148146</c:v>
                </c:pt>
                <c:pt idx="2153">
                  <c:v>0.50746026620370366</c:v>
                </c:pt>
                <c:pt idx="2154">
                  <c:v>0.50746094907407413</c:v>
                </c:pt>
                <c:pt idx="2155">
                  <c:v>0.50746454861111112</c:v>
                </c:pt>
                <c:pt idx="2156">
                  <c:v>0.50746483796296293</c:v>
                </c:pt>
                <c:pt idx="2157">
                  <c:v>0.50746538194444446</c:v>
                </c:pt>
                <c:pt idx="2158">
                  <c:v>0.50746569444444445</c:v>
                </c:pt>
                <c:pt idx="2159">
                  <c:v>0.50746605324074079</c:v>
                </c:pt>
                <c:pt idx="2160">
                  <c:v>0.50746673611111104</c:v>
                </c:pt>
                <c:pt idx="2161">
                  <c:v>0.50747033564814814</c:v>
                </c:pt>
                <c:pt idx="2162">
                  <c:v>0.50747062499999995</c:v>
                </c:pt>
                <c:pt idx="2163">
                  <c:v>0.50747116898148148</c:v>
                </c:pt>
                <c:pt idx="2164">
                  <c:v>0.50747150462962964</c:v>
                </c:pt>
                <c:pt idx="2165">
                  <c:v>0.50747185185185184</c:v>
                </c:pt>
                <c:pt idx="2166">
                  <c:v>0.50747254629629623</c:v>
                </c:pt>
                <c:pt idx="2167">
                  <c:v>0.50747611111111113</c:v>
                </c:pt>
                <c:pt idx="2168">
                  <c:v>0.50747640046296294</c:v>
                </c:pt>
                <c:pt idx="2169">
                  <c:v>0.50747694444444447</c:v>
                </c:pt>
                <c:pt idx="2170">
                  <c:v>0.50747725694444445</c:v>
                </c:pt>
                <c:pt idx="2171">
                  <c:v>0.50747761574074068</c:v>
                </c:pt>
                <c:pt idx="2172">
                  <c:v>0.50747829861111116</c:v>
                </c:pt>
                <c:pt idx="2173">
                  <c:v>0.50748189814814815</c:v>
                </c:pt>
                <c:pt idx="2174">
                  <c:v>0.5074821990740741</c:v>
                </c:pt>
                <c:pt idx="2175">
                  <c:v>0.50748274305555563</c:v>
                </c:pt>
                <c:pt idx="2176">
                  <c:v>0.50748305555555551</c:v>
                </c:pt>
                <c:pt idx="2177">
                  <c:v>0.50748342592592588</c:v>
                </c:pt>
                <c:pt idx="2178">
                  <c:v>0.50748409722222221</c:v>
                </c:pt>
                <c:pt idx="2179">
                  <c:v>0.50748768518518517</c:v>
                </c:pt>
                <c:pt idx="2180">
                  <c:v>0.50748797453703698</c:v>
                </c:pt>
                <c:pt idx="2181">
                  <c:v>0.50748851851851851</c:v>
                </c:pt>
                <c:pt idx="2182">
                  <c:v>0.50748884259259264</c:v>
                </c:pt>
                <c:pt idx="2183">
                  <c:v>0.50748920138888887</c:v>
                </c:pt>
                <c:pt idx="2184">
                  <c:v>0.50748988425925923</c:v>
                </c:pt>
                <c:pt idx="2185">
                  <c:v>0.50749348379629633</c:v>
                </c:pt>
                <c:pt idx="2186">
                  <c:v>0.50749377314814814</c:v>
                </c:pt>
                <c:pt idx="2187">
                  <c:v>0.50749431712962967</c:v>
                </c:pt>
                <c:pt idx="2188">
                  <c:v>0.50749462962962966</c:v>
                </c:pt>
                <c:pt idx="2189">
                  <c:v>0.507494988425926</c:v>
                </c:pt>
                <c:pt idx="2190">
                  <c:v>0.50749568287037039</c:v>
                </c:pt>
                <c:pt idx="2191">
                  <c:v>0.50749927083333335</c:v>
                </c:pt>
                <c:pt idx="2192">
                  <c:v>0.50749956018518516</c:v>
                </c:pt>
                <c:pt idx="2193">
                  <c:v>0.50750010416666669</c:v>
                </c:pt>
                <c:pt idx="2194">
                  <c:v>0.50750041666666668</c:v>
                </c:pt>
                <c:pt idx="2195">
                  <c:v>0.50750077546296291</c:v>
                </c:pt>
                <c:pt idx="2196">
                  <c:v>0.50750145833333338</c:v>
                </c:pt>
                <c:pt idx="2197">
                  <c:v>0.50750505787037037</c:v>
                </c:pt>
                <c:pt idx="2198">
                  <c:v>0.50750534722222229</c:v>
                </c:pt>
                <c:pt idx="2199">
                  <c:v>0.50750587962962956</c:v>
                </c:pt>
                <c:pt idx="2200">
                  <c:v>0.5075062037037037</c:v>
                </c:pt>
                <c:pt idx="2201">
                  <c:v>0.50750657407407407</c:v>
                </c:pt>
                <c:pt idx="2202">
                  <c:v>0.50750725694444443</c:v>
                </c:pt>
                <c:pt idx="2203">
                  <c:v>0.50751084490740739</c:v>
                </c:pt>
                <c:pt idx="2204">
                  <c:v>0.5075111342592592</c:v>
                </c:pt>
                <c:pt idx="2205">
                  <c:v>0.50751167824074073</c:v>
                </c:pt>
                <c:pt idx="2206">
                  <c:v>0.50751199074074071</c:v>
                </c:pt>
                <c:pt idx="2207">
                  <c:v>0.50751236111111109</c:v>
                </c:pt>
                <c:pt idx="2208">
                  <c:v>0.50751303240740742</c:v>
                </c:pt>
                <c:pt idx="2209">
                  <c:v>0.50751662037037037</c:v>
                </c:pt>
                <c:pt idx="2210">
                  <c:v>0.50751690972222219</c:v>
                </c:pt>
                <c:pt idx="2211">
                  <c:v>0.50751745370370371</c:v>
                </c:pt>
                <c:pt idx="2212">
                  <c:v>0.50751777777777785</c:v>
                </c:pt>
                <c:pt idx="2213">
                  <c:v>0.50751813657407407</c:v>
                </c:pt>
                <c:pt idx="2214">
                  <c:v>0.50751883101851847</c:v>
                </c:pt>
                <c:pt idx="2215">
                  <c:v>0.50752240740740739</c:v>
                </c:pt>
                <c:pt idx="2216">
                  <c:v>0.50752269675925932</c:v>
                </c:pt>
                <c:pt idx="2217">
                  <c:v>0.50752324074074073</c:v>
                </c:pt>
                <c:pt idx="2218">
                  <c:v>0.50752355324074072</c:v>
                </c:pt>
                <c:pt idx="2219">
                  <c:v>0.50752392361111109</c:v>
                </c:pt>
                <c:pt idx="2220">
                  <c:v>0.50752460648148146</c:v>
                </c:pt>
                <c:pt idx="2221">
                  <c:v>0.50752819444444441</c:v>
                </c:pt>
                <c:pt idx="2222">
                  <c:v>0.50752848379629623</c:v>
                </c:pt>
                <c:pt idx="2223">
                  <c:v>0.50752903935185179</c:v>
                </c:pt>
                <c:pt idx="2224">
                  <c:v>0.50752935185185188</c:v>
                </c:pt>
                <c:pt idx="2225">
                  <c:v>0.50752971064814811</c:v>
                </c:pt>
                <c:pt idx="2226">
                  <c:v>0.50753040509259262</c:v>
                </c:pt>
                <c:pt idx="2227">
                  <c:v>0.50753398148148154</c:v>
                </c:pt>
                <c:pt idx="2228">
                  <c:v>0.50753425925925921</c:v>
                </c:pt>
                <c:pt idx="2229">
                  <c:v>0.50753480324074074</c:v>
                </c:pt>
                <c:pt idx="2230">
                  <c:v>0.50753512731481487</c:v>
                </c:pt>
                <c:pt idx="2231">
                  <c:v>0.50753549768518524</c:v>
                </c:pt>
                <c:pt idx="2232">
                  <c:v>0.50753618055555549</c:v>
                </c:pt>
                <c:pt idx="2233">
                  <c:v>0.5075397800925926</c:v>
                </c:pt>
                <c:pt idx="2234">
                  <c:v>0.50754006944444441</c:v>
                </c:pt>
                <c:pt idx="2235">
                  <c:v>0.50754061342592593</c:v>
                </c:pt>
                <c:pt idx="2236">
                  <c:v>0.50754093750000007</c:v>
                </c:pt>
                <c:pt idx="2237">
                  <c:v>0.50754130787037044</c:v>
                </c:pt>
                <c:pt idx="2238">
                  <c:v>0.50754199074074069</c:v>
                </c:pt>
                <c:pt idx="2239">
                  <c:v>0.50754555555555558</c:v>
                </c:pt>
                <c:pt idx="2240">
                  <c:v>0.5075458449074074</c:v>
                </c:pt>
                <c:pt idx="2241">
                  <c:v>0.50754638888888892</c:v>
                </c:pt>
                <c:pt idx="2242">
                  <c:v>0.50754671296296294</c:v>
                </c:pt>
                <c:pt idx="2243">
                  <c:v>0.50754708333333332</c:v>
                </c:pt>
                <c:pt idx="2244">
                  <c:v>0.50754775462962964</c:v>
                </c:pt>
                <c:pt idx="2245">
                  <c:v>0.50755135416666664</c:v>
                </c:pt>
                <c:pt idx="2246">
                  <c:v>0.50755163194444441</c:v>
                </c:pt>
                <c:pt idx="2247">
                  <c:v>0.50755217592592594</c:v>
                </c:pt>
                <c:pt idx="2248">
                  <c:v>0.50755249999999996</c:v>
                </c:pt>
                <c:pt idx="2249">
                  <c:v>0.50755287037037033</c:v>
                </c:pt>
                <c:pt idx="2250">
                  <c:v>0.50755354166666666</c:v>
                </c:pt>
                <c:pt idx="2251">
                  <c:v>0.50755712962962962</c:v>
                </c:pt>
                <c:pt idx="2252">
                  <c:v>0.50755741898148143</c:v>
                </c:pt>
                <c:pt idx="2253">
                  <c:v>0.50755797453703699</c:v>
                </c:pt>
                <c:pt idx="2254">
                  <c:v>0.50755829861111112</c:v>
                </c:pt>
                <c:pt idx="2255">
                  <c:v>0.50755864583333332</c:v>
                </c:pt>
                <c:pt idx="2256">
                  <c:v>0.50755931712962965</c:v>
                </c:pt>
                <c:pt idx="2257">
                  <c:v>0.50756292824074067</c:v>
                </c:pt>
                <c:pt idx="2258">
                  <c:v>0.5075632175925926</c:v>
                </c:pt>
                <c:pt idx="2259">
                  <c:v>0.50756376157407412</c:v>
                </c:pt>
                <c:pt idx="2260">
                  <c:v>0.507564074074074</c:v>
                </c:pt>
                <c:pt idx="2261">
                  <c:v>0.50756443287037034</c:v>
                </c:pt>
                <c:pt idx="2262">
                  <c:v>0.5075651157407407</c:v>
                </c:pt>
                <c:pt idx="2263">
                  <c:v>0.5075687152777778</c:v>
                </c:pt>
                <c:pt idx="2264">
                  <c:v>0.50756899305555558</c:v>
                </c:pt>
                <c:pt idx="2265">
                  <c:v>0.50756953703703711</c:v>
                </c:pt>
                <c:pt idx="2266">
                  <c:v>0.50756987268518516</c:v>
                </c:pt>
                <c:pt idx="2267">
                  <c:v>0.50757021990740736</c:v>
                </c:pt>
                <c:pt idx="2268">
                  <c:v>0.50757090277777783</c:v>
                </c:pt>
                <c:pt idx="2269">
                  <c:v>0.50757449074074079</c:v>
                </c:pt>
                <c:pt idx="2270">
                  <c:v>0.5075747800925926</c:v>
                </c:pt>
                <c:pt idx="2271">
                  <c:v>0.50757532407407402</c:v>
                </c:pt>
                <c:pt idx="2272">
                  <c:v>0.50757565972222218</c:v>
                </c:pt>
                <c:pt idx="2273">
                  <c:v>0.50757600694444449</c:v>
                </c:pt>
                <c:pt idx="2274">
                  <c:v>0.50757670138888888</c:v>
                </c:pt>
                <c:pt idx="2275">
                  <c:v>0.50758028935185184</c:v>
                </c:pt>
                <c:pt idx="2276">
                  <c:v>0.50758057870370366</c:v>
                </c:pt>
                <c:pt idx="2277">
                  <c:v>0.50758112268518518</c:v>
                </c:pt>
                <c:pt idx="2278">
                  <c:v>0.50758145833333335</c:v>
                </c:pt>
                <c:pt idx="2279">
                  <c:v>0.50758180555555554</c:v>
                </c:pt>
                <c:pt idx="2280">
                  <c:v>0.5075824884259259</c:v>
                </c:pt>
                <c:pt idx="2281">
                  <c:v>0.50758607638888886</c:v>
                </c:pt>
                <c:pt idx="2282">
                  <c:v>0.50758635416666664</c:v>
                </c:pt>
                <c:pt idx="2283">
                  <c:v>0.5075869097222222</c:v>
                </c:pt>
                <c:pt idx="2284">
                  <c:v>0.50758722222222219</c:v>
                </c:pt>
                <c:pt idx="2285">
                  <c:v>0.50758758101851853</c:v>
                </c:pt>
                <c:pt idx="2286">
                  <c:v>0.50758826388888889</c:v>
                </c:pt>
                <c:pt idx="2287">
                  <c:v>0.50759185185185185</c:v>
                </c:pt>
                <c:pt idx="2288">
                  <c:v>0.50759214120370377</c:v>
                </c:pt>
                <c:pt idx="2289">
                  <c:v>0.50759267361111104</c:v>
                </c:pt>
                <c:pt idx="2290">
                  <c:v>0.50759299768518518</c:v>
                </c:pt>
                <c:pt idx="2291">
                  <c:v>0.50759336805555555</c:v>
                </c:pt>
                <c:pt idx="2292">
                  <c:v>0.50759405092592591</c:v>
                </c:pt>
                <c:pt idx="2293">
                  <c:v>0.50759763888888887</c:v>
                </c:pt>
                <c:pt idx="2294">
                  <c:v>0.50759792824074068</c:v>
                </c:pt>
                <c:pt idx="2295">
                  <c:v>0.50759847222222221</c:v>
                </c:pt>
                <c:pt idx="2296">
                  <c:v>0.50759880787037037</c:v>
                </c:pt>
                <c:pt idx="2297">
                  <c:v>0.50759917824074074</c:v>
                </c:pt>
                <c:pt idx="2298">
                  <c:v>0.50759987268518525</c:v>
                </c:pt>
                <c:pt idx="2299">
                  <c:v>0.50760343750000003</c:v>
                </c:pt>
                <c:pt idx="2300">
                  <c:v>0.50760372685185184</c:v>
                </c:pt>
                <c:pt idx="2301">
                  <c:v>0.50760425925925923</c:v>
                </c:pt>
                <c:pt idx="2302">
                  <c:v>0.50760458333333336</c:v>
                </c:pt>
                <c:pt idx="2303">
                  <c:v>0.5076049421296297</c:v>
                </c:pt>
                <c:pt idx="2304">
                  <c:v>0.50760562499999995</c:v>
                </c:pt>
                <c:pt idx="2305">
                  <c:v>0.50760922453703705</c:v>
                </c:pt>
                <c:pt idx="2306">
                  <c:v>0.50760951388888886</c:v>
                </c:pt>
                <c:pt idx="2307">
                  <c:v>0.50761005787037039</c:v>
                </c:pt>
                <c:pt idx="2308">
                  <c:v>0.50761038194444441</c:v>
                </c:pt>
                <c:pt idx="2309">
                  <c:v>0.50761074074074075</c:v>
                </c:pt>
                <c:pt idx="2310">
                  <c:v>0.50761143518518514</c:v>
                </c:pt>
                <c:pt idx="2311">
                  <c:v>0.50761500000000004</c:v>
                </c:pt>
                <c:pt idx="2312">
                  <c:v>0.50761528935185185</c:v>
                </c:pt>
                <c:pt idx="2313">
                  <c:v>0.50761583333333327</c:v>
                </c:pt>
                <c:pt idx="2314">
                  <c:v>0.50761614583333337</c:v>
                </c:pt>
                <c:pt idx="2315">
                  <c:v>0.50761650462962959</c:v>
                </c:pt>
                <c:pt idx="2316">
                  <c:v>0.50761717592592592</c:v>
                </c:pt>
                <c:pt idx="2317">
                  <c:v>0.50762078703703706</c:v>
                </c:pt>
                <c:pt idx="2318">
                  <c:v>0.50762107638888887</c:v>
                </c:pt>
                <c:pt idx="2319">
                  <c:v>0.5076216203703704</c:v>
                </c:pt>
                <c:pt idx="2320">
                  <c:v>0.50762193287037038</c:v>
                </c:pt>
                <c:pt idx="2321">
                  <c:v>0.50762229166666673</c:v>
                </c:pt>
                <c:pt idx="2322">
                  <c:v>0.50762296296296294</c:v>
                </c:pt>
                <c:pt idx="2323">
                  <c:v>0.50762658564814822</c:v>
                </c:pt>
                <c:pt idx="2324">
                  <c:v>0.50762687500000003</c:v>
                </c:pt>
                <c:pt idx="2325">
                  <c:v>0.50762741898148145</c:v>
                </c:pt>
                <c:pt idx="2326">
                  <c:v>0.50762774305555558</c:v>
                </c:pt>
                <c:pt idx="2327">
                  <c:v>0.50762810185185192</c:v>
                </c:pt>
                <c:pt idx="2328">
                  <c:v>0.50762876157407411</c:v>
                </c:pt>
                <c:pt idx="2329">
                  <c:v>0.50763237268518513</c:v>
                </c:pt>
                <c:pt idx="2330">
                  <c:v>0.50763265046296302</c:v>
                </c:pt>
                <c:pt idx="2331">
                  <c:v>0.50763319444444444</c:v>
                </c:pt>
                <c:pt idx="2332">
                  <c:v>0.50763351851851846</c:v>
                </c:pt>
                <c:pt idx="2333">
                  <c:v>0.5076338773148148</c:v>
                </c:pt>
                <c:pt idx="2334">
                  <c:v>0.50763452546296295</c:v>
                </c:pt>
                <c:pt idx="2335">
                  <c:v>0.50763814814814812</c:v>
                </c:pt>
                <c:pt idx="2336">
                  <c:v>0.50763843749999993</c:v>
                </c:pt>
                <c:pt idx="2337">
                  <c:v>0.50763898148148145</c:v>
                </c:pt>
                <c:pt idx="2338">
                  <c:v>0.50763930555555559</c:v>
                </c:pt>
                <c:pt idx="2339">
                  <c:v>0.50763967592592596</c:v>
                </c:pt>
                <c:pt idx="2340">
                  <c:v>0.50764034722222229</c:v>
                </c:pt>
                <c:pt idx="2341">
                  <c:v>0.50764393518518525</c:v>
                </c:pt>
                <c:pt idx="2342">
                  <c:v>0.50764421296296292</c:v>
                </c:pt>
                <c:pt idx="2343">
                  <c:v>0.50764476851851847</c:v>
                </c:pt>
                <c:pt idx="2344">
                  <c:v>0.50764508101851857</c:v>
                </c:pt>
                <c:pt idx="2345">
                  <c:v>0.5076454398148148</c:v>
                </c:pt>
                <c:pt idx="2346">
                  <c:v>0.50764611111111113</c:v>
                </c:pt>
                <c:pt idx="2347">
                  <c:v>0.50764972222222216</c:v>
                </c:pt>
                <c:pt idx="2348">
                  <c:v>0.50765001157407408</c:v>
                </c:pt>
                <c:pt idx="2349">
                  <c:v>0.5076505555555556</c:v>
                </c:pt>
                <c:pt idx="2350">
                  <c:v>0.50765087962962963</c:v>
                </c:pt>
                <c:pt idx="2351">
                  <c:v>0.50765125</c:v>
                </c:pt>
                <c:pt idx="2352">
                  <c:v>0.50765190972222218</c:v>
                </c:pt>
                <c:pt idx="2353">
                  <c:v>0.50765552083333332</c:v>
                </c:pt>
                <c:pt idx="2354">
                  <c:v>0.5076557986111111</c:v>
                </c:pt>
                <c:pt idx="2355">
                  <c:v>0.50765635416666666</c:v>
                </c:pt>
                <c:pt idx="2356">
                  <c:v>0.50765666666666664</c:v>
                </c:pt>
                <c:pt idx="2357">
                  <c:v>0.50765702546296299</c:v>
                </c:pt>
                <c:pt idx="2358">
                  <c:v>0.50765771990740738</c:v>
                </c:pt>
                <c:pt idx="2359">
                  <c:v>0.50766130787037034</c:v>
                </c:pt>
                <c:pt idx="2360">
                  <c:v>0.50766158564814812</c:v>
                </c:pt>
                <c:pt idx="2361">
                  <c:v>0.50766214120370368</c:v>
                </c:pt>
                <c:pt idx="2362">
                  <c:v>0.50766245370370366</c:v>
                </c:pt>
                <c:pt idx="2363">
                  <c:v>0.50766282407407404</c:v>
                </c:pt>
                <c:pt idx="2364">
                  <c:v>0.50766348379629633</c:v>
                </c:pt>
                <c:pt idx="2365">
                  <c:v>0.50766708333333332</c:v>
                </c:pt>
                <c:pt idx="2366">
                  <c:v>0.50766737268518514</c:v>
                </c:pt>
                <c:pt idx="2367">
                  <c:v>0.50766791666666666</c:v>
                </c:pt>
                <c:pt idx="2368">
                  <c:v>0.50766824074074079</c:v>
                </c:pt>
                <c:pt idx="2369">
                  <c:v>0.50766861111111117</c:v>
                </c:pt>
                <c:pt idx="2370">
                  <c:v>0.50766928240740739</c:v>
                </c:pt>
                <c:pt idx="2371">
                  <c:v>0.50767287037037034</c:v>
                </c:pt>
                <c:pt idx="2372">
                  <c:v>0.50767315972222227</c:v>
                </c:pt>
                <c:pt idx="2373">
                  <c:v>0.50767370370370368</c:v>
                </c:pt>
                <c:pt idx="2374">
                  <c:v>0.5076740277777777</c:v>
                </c:pt>
                <c:pt idx="2375">
                  <c:v>0.50767439814814808</c:v>
                </c:pt>
                <c:pt idx="2376">
                  <c:v>0.50767508101851855</c:v>
                </c:pt>
                <c:pt idx="2377">
                  <c:v>0.50767866898148151</c:v>
                </c:pt>
                <c:pt idx="2378">
                  <c:v>0.50767895833333332</c:v>
                </c:pt>
                <c:pt idx="2379">
                  <c:v>0.50767950231481485</c:v>
                </c:pt>
                <c:pt idx="2380">
                  <c:v>0.5076798379629629</c:v>
                </c:pt>
                <c:pt idx="2381">
                  <c:v>0.50768018518518521</c:v>
                </c:pt>
                <c:pt idx="2382">
                  <c:v>0.50768084490740739</c:v>
                </c:pt>
                <c:pt idx="2383">
                  <c:v>0.50768444444444449</c:v>
                </c:pt>
                <c:pt idx="2384">
                  <c:v>0.50768473379629631</c:v>
                </c:pt>
                <c:pt idx="2385">
                  <c:v>0.50768527777777772</c:v>
                </c:pt>
                <c:pt idx="2386">
                  <c:v>0.50768560185185185</c:v>
                </c:pt>
                <c:pt idx="2387">
                  <c:v>0.50768596064814819</c:v>
                </c:pt>
                <c:pt idx="2388">
                  <c:v>0.50768665509259259</c:v>
                </c:pt>
                <c:pt idx="2389">
                  <c:v>0.50769024305555555</c:v>
                </c:pt>
                <c:pt idx="2390">
                  <c:v>0.50769052083333333</c:v>
                </c:pt>
                <c:pt idx="2391">
                  <c:v>0.50769106481481485</c:v>
                </c:pt>
                <c:pt idx="2392">
                  <c:v>0.50769138888888887</c:v>
                </c:pt>
                <c:pt idx="2393">
                  <c:v>0.50769175925925925</c:v>
                </c:pt>
                <c:pt idx="2394">
                  <c:v>0.50769245370370364</c:v>
                </c:pt>
                <c:pt idx="2395">
                  <c:v>0.50769601851851853</c:v>
                </c:pt>
                <c:pt idx="2396">
                  <c:v>0.50769630787037034</c:v>
                </c:pt>
                <c:pt idx="2397">
                  <c:v>0.5076968634259259</c:v>
                </c:pt>
                <c:pt idx="2398">
                  <c:v>0.50769718750000004</c:v>
                </c:pt>
                <c:pt idx="2399">
                  <c:v>0.5076975578703703</c:v>
                </c:pt>
                <c:pt idx="2400">
                  <c:v>0.50769824074074077</c:v>
                </c:pt>
                <c:pt idx="2401">
                  <c:v>0.50770180555555555</c:v>
                </c:pt>
                <c:pt idx="2402">
                  <c:v>0.50770209490740748</c:v>
                </c:pt>
                <c:pt idx="2403">
                  <c:v>0.50770263888888889</c:v>
                </c:pt>
                <c:pt idx="2404">
                  <c:v>0.50770296296296291</c:v>
                </c:pt>
                <c:pt idx="2405">
                  <c:v>0.50770333333333328</c:v>
                </c:pt>
                <c:pt idx="2406">
                  <c:v>0.50770402777777779</c:v>
                </c:pt>
                <c:pt idx="2407">
                  <c:v>0.50770760416666671</c:v>
                </c:pt>
                <c:pt idx="2408">
                  <c:v>0.50770789351851853</c:v>
                </c:pt>
                <c:pt idx="2409">
                  <c:v>0.50770843749999994</c:v>
                </c:pt>
                <c:pt idx="2410">
                  <c:v>0.50770876157407407</c:v>
                </c:pt>
                <c:pt idx="2411">
                  <c:v>0.50770913194444445</c:v>
                </c:pt>
                <c:pt idx="2412">
                  <c:v>0.50770981481481481</c:v>
                </c:pt>
                <c:pt idx="2413">
                  <c:v>0.50771339120370373</c:v>
                </c:pt>
                <c:pt idx="2414">
                  <c:v>0.50771366898148151</c:v>
                </c:pt>
                <c:pt idx="2415">
                  <c:v>0.50771422453703707</c:v>
                </c:pt>
                <c:pt idx="2416">
                  <c:v>0.50771453703703706</c:v>
                </c:pt>
                <c:pt idx="2417">
                  <c:v>0.5077148958333334</c:v>
                </c:pt>
                <c:pt idx="2418">
                  <c:v>0.50771557870370365</c:v>
                </c:pt>
                <c:pt idx="2419">
                  <c:v>0.50771917824074075</c:v>
                </c:pt>
                <c:pt idx="2420">
                  <c:v>0.50771945601851853</c:v>
                </c:pt>
                <c:pt idx="2421">
                  <c:v>0.50772000000000006</c:v>
                </c:pt>
                <c:pt idx="2422">
                  <c:v>0.50772032407407408</c:v>
                </c:pt>
                <c:pt idx="2423">
                  <c:v>0.50772069444444445</c:v>
                </c:pt>
                <c:pt idx="2424">
                  <c:v>0.50772137731481481</c:v>
                </c:pt>
                <c:pt idx="2425">
                  <c:v>0.50772496527777777</c:v>
                </c:pt>
                <c:pt idx="2426">
                  <c:v>0.5077252546296297</c:v>
                </c:pt>
                <c:pt idx="2427">
                  <c:v>0.50772579861111111</c:v>
                </c:pt>
                <c:pt idx="2428">
                  <c:v>0.50772612268518513</c:v>
                </c:pt>
                <c:pt idx="2429">
                  <c:v>0.50772648148148147</c:v>
                </c:pt>
                <c:pt idx="2430">
                  <c:v>0.50772717592592598</c:v>
                </c:pt>
                <c:pt idx="2431">
                  <c:v>0.50773074074074076</c:v>
                </c:pt>
                <c:pt idx="2432">
                  <c:v>0.50773103009259257</c:v>
                </c:pt>
                <c:pt idx="2433">
                  <c:v>0.50773158564814813</c:v>
                </c:pt>
                <c:pt idx="2434">
                  <c:v>0.50773189814814812</c:v>
                </c:pt>
                <c:pt idx="2435">
                  <c:v>0.50773226851851849</c:v>
                </c:pt>
                <c:pt idx="2436">
                  <c:v>0.507732962962963</c:v>
                </c:pt>
                <c:pt idx="2437">
                  <c:v>0.50773653935185192</c:v>
                </c:pt>
                <c:pt idx="2438">
                  <c:v>0.50773682870370374</c:v>
                </c:pt>
                <c:pt idx="2439">
                  <c:v>0.50773737268518515</c:v>
                </c:pt>
                <c:pt idx="2440">
                  <c:v>0.50773769675925928</c:v>
                </c:pt>
                <c:pt idx="2441">
                  <c:v>0.50773806712962966</c:v>
                </c:pt>
                <c:pt idx="2442">
                  <c:v>0.50773875000000002</c:v>
                </c:pt>
                <c:pt idx="2443">
                  <c:v>0.50774232638888883</c:v>
                </c:pt>
                <c:pt idx="2444">
                  <c:v>0.50774260416666672</c:v>
                </c:pt>
                <c:pt idx="2445">
                  <c:v>0.50774315972222228</c:v>
                </c:pt>
                <c:pt idx="2446">
                  <c:v>0.50774347222222216</c:v>
                </c:pt>
                <c:pt idx="2447">
                  <c:v>0.50774384259259253</c:v>
                </c:pt>
                <c:pt idx="2448">
                  <c:v>0.50774454861111107</c:v>
                </c:pt>
                <c:pt idx="2449">
                  <c:v>0.50774810185185182</c:v>
                </c:pt>
                <c:pt idx="2450">
                  <c:v>0.50774839120370363</c:v>
                </c:pt>
                <c:pt idx="2451">
                  <c:v>0.50774893518518516</c:v>
                </c:pt>
                <c:pt idx="2452">
                  <c:v>0.50774925925925929</c:v>
                </c:pt>
                <c:pt idx="2453">
                  <c:v>0.50774962962962966</c:v>
                </c:pt>
                <c:pt idx="2454">
                  <c:v>0.50775031250000002</c:v>
                </c:pt>
                <c:pt idx="2455">
                  <c:v>0.50775388888888895</c:v>
                </c:pt>
                <c:pt idx="2456">
                  <c:v>0.50775416666666662</c:v>
                </c:pt>
                <c:pt idx="2457">
                  <c:v>0.50775471064814814</c:v>
                </c:pt>
                <c:pt idx="2458">
                  <c:v>0.50775503472222228</c:v>
                </c:pt>
                <c:pt idx="2459">
                  <c:v>0.50775539351851851</c:v>
                </c:pt>
                <c:pt idx="2460">
                  <c:v>0.50775611111111107</c:v>
                </c:pt>
                <c:pt idx="2461">
                  <c:v>0.50775967592592586</c:v>
                </c:pt>
                <c:pt idx="2462">
                  <c:v>0.50775996527777778</c:v>
                </c:pt>
                <c:pt idx="2463">
                  <c:v>0.50776050925925931</c:v>
                </c:pt>
                <c:pt idx="2464">
                  <c:v>0.50776083333333333</c:v>
                </c:pt>
                <c:pt idx="2465">
                  <c:v>0.5077612037037037</c:v>
                </c:pt>
                <c:pt idx="2466">
                  <c:v>0.50776189814814809</c:v>
                </c:pt>
                <c:pt idx="2467">
                  <c:v>0.50776547453703702</c:v>
                </c:pt>
                <c:pt idx="2468">
                  <c:v>0.5077657523148148</c:v>
                </c:pt>
                <c:pt idx="2469">
                  <c:v>0.50776629629629633</c:v>
                </c:pt>
                <c:pt idx="2470">
                  <c:v>0.50776662037037035</c:v>
                </c:pt>
                <c:pt idx="2471">
                  <c:v>0.50776697916666669</c:v>
                </c:pt>
                <c:pt idx="2472">
                  <c:v>0.50776767361111108</c:v>
                </c:pt>
                <c:pt idx="2473">
                  <c:v>0.50777126157407404</c:v>
                </c:pt>
                <c:pt idx="2474">
                  <c:v>0.50777153935185182</c:v>
                </c:pt>
                <c:pt idx="2475">
                  <c:v>0.50777209490740738</c:v>
                </c:pt>
                <c:pt idx="2476">
                  <c:v>0.50777241898148151</c:v>
                </c:pt>
                <c:pt idx="2477">
                  <c:v>0.50777278935185188</c:v>
                </c:pt>
                <c:pt idx="2478">
                  <c:v>0.50777348379629628</c:v>
                </c:pt>
                <c:pt idx="2479">
                  <c:v>0.50777703703703703</c:v>
                </c:pt>
                <c:pt idx="2480">
                  <c:v>0.50777732638888884</c:v>
                </c:pt>
                <c:pt idx="2481">
                  <c:v>0.50777787037037037</c:v>
                </c:pt>
                <c:pt idx="2482">
                  <c:v>0.5077781944444445</c:v>
                </c:pt>
                <c:pt idx="2483">
                  <c:v>0.50777856481481487</c:v>
                </c:pt>
                <c:pt idx="2484">
                  <c:v>0.50777924768518512</c:v>
                </c:pt>
                <c:pt idx="2485">
                  <c:v>0.50778282407407405</c:v>
                </c:pt>
                <c:pt idx="2486">
                  <c:v>0.50778311342592597</c:v>
                </c:pt>
                <c:pt idx="2487">
                  <c:v>0.50778365740740738</c:v>
                </c:pt>
                <c:pt idx="2488">
                  <c:v>0.50778398148148152</c:v>
                </c:pt>
                <c:pt idx="2489">
                  <c:v>0.50778434027777775</c:v>
                </c:pt>
                <c:pt idx="2490">
                  <c:v>0.50778504629629628</c:v>
                </c:pt>
                <c:pt idx="2491">
                  <c:v>0.50778861111111107</c:v>
                </c:pt>
                <c:pt idx="2492">
                  <c:v>0.50778890046296299</c:v>
                </c:pt>
                <c:pt idx="2493">
                  <c:v>0.50778944444444452</c:v>
                </c:pt>
                <c:pt idx="2494">
                  <c:v>0.50778976851851854</c:v>
                </c:pt>
                <c:pt idx="2495">
                  <c:v>0.50779013888888891</c:v>
                </c:pt>
                <c:pt idx="2496">
                  <c:v>0.5077908333333333</c:v>
                </c:pt>
                <c:pt idx="2497">
                  <c:v>0.50779440972222223</c:v>
                </c:pt>
                <c:pt idx="2498">
                  <c:v>0.50779468750000001</c:v>
                </c:pt>
                <c:pt idx="2499">
                  <c:v>0.50779524305555557</c:v>
                </c:pt>
                <c:pt idx="2500">
                  <c:v>0.50779555555555556</c:v>
                </c:pt>
                <c:pt idx="2501">
                  <c:v>0.50779592592592593</c:v>
                </c:pt>
                <c:pt idx="2502">
                  <c:v>0.50779662037037043</c:v>
                </c:pt>
                <c:pt idx="2503">
                  <c:v>0.50780018518518522</c:v>
                </c:pt>
                <c:pt idx="2504">
                  <c:v>0.507800462962963</c:v>
                </c:pt>
                <c:pt idx="2505">
                  <c:v>0.50780101851851855</c:v>
                </c:pt>
                <c:pt idx="2506">
                  <c:v>0.50780134259259258</c:v>
                </c:pt>
                <c:pt idx="2507">
                  <c:v>0.50780171296296295</c:v>
                </c:pt>
                <c:pt idx="2508">
                  <c:v>0.50780240740740734</c:v>
                </c:pt>
                <c:pt idx="2509">
                  <c:v>0.50780597222222223</c:v>
                </c:pt>
                <c:pt idx="2510">
                  <c:v>0.50780626157407405</c:v>
                </c:pt>
                <c:pt idx="2511">
                  <c:v>0.50780681712962961</c:v>
                </c:pt>
                <c:pt idx="2512">
                  <c:v>0.50780712962962959</c:v>
                </c:pt>
                <c:pt idx="2513">
                  <c:v>0.50780749999999997</c:v>
                </c:pt>
                <c:pt idx="2514">
                  <c:v>0.50780819444444447</c:v>
                </c:pt>
                <c:pt idx="2515">
                  <c:v>0.50781175925925925</c:v>
                </c:pt>
                <c:pt idx="2516">
                  <c:v>0.50781204861111118</c:v>
                </c:pt>
                <c:pt idx="2517">
                  <c:v>0.50781260416666674</c:v>
                </c:pt>
                <c:pt idx="2518">
                  <c:v>0.50781291666666661</c:v>
                </c:pt>
                <c:pt idx="2519">
                  <c:v>0.50781328703703699</c:v>
                </c:pt>
                <c:pt idx="2520">
                  <c:v>0.50781398148148149</c:v>
                </c:pt>
                <c:pt idx="2521">
                  <c:v>0.50781754629629627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0.50781783564814809</c:v>
                </c:pt>
                <c:pt idx="2551">
                  <c:v>0.50782239583333333</c:v>
                </c:pt>
                <c:pt idx="2552">
                  <c:v>0.50782273148148149</c:v>
                </c:pt>
                <c:pt idx="2553">
                  <c:v>0.5078235532407408</c:v>
                </c:pt>
                <c:pt idx="2554">
                  <c:v>0.50782310185185187</c:v>
                </c:pt>
                <c:pt idx="2555">
                  <c:v>0.50782384259259261</c:v>
                </c:pt>
                <c:pt idx="2556">
                  <c:v>0.50782461805555557</c:v>
                </c:pt>
                <c:pt idx="2557">
                  <c:v>0.50782472222222219</c:v>
                </c:pt>
                <c:pt idx="2558">
                  <c:v>0.50782575231481475</c:v>
                </c:pt>
                <c:pt idx="2559">
                  <c:v>0.50782611111111109</c:v>
                </c:pt>
                <c:pt idx="2560">
                  <c:v>0.50782680555555559</c:v>
                </c:pt>
                <c:pt idx="2561">
                  <c:v>0.50782912037037031</c:v>
                </c:pt>
                <c:pt idx="2562">
                  <c:v>0.50782940972222224</c:v>
                </c:pt>
                <c:pt idx="2563">
                  <c:v>0.50782995370370376</c:v>
                </c:pt>
                <c:pt idx="2564">
                  <c:v>0.50783027777777778</c:v>
                </c:pt>
                <c:pt idx="2565">
                  <c:v>0.50783063657407401</c:v>
                </c:pt>
                <c:pt idx="2566">
                  <c:v>0.50783133101851852</c:v>
                </c:pt>
                <c:pt idx="2567">
                  <c:v>0.50783490740740744</c:v>
                </c:pt>
                <c:pt idx="2568">
                  <c:v>0.50783519675925926</c:v>
                </c:pt>
                <c:pt idx="2569">
                  <c:v>0.50783575231481481</c:v>
                </c:pt>
                <c:pt idx="2570">
                  <c:v>0.50783607638888884</c:v>
                </c:pt>
                <c:pt idx="2571">
                  <c:v>0.50783644675925921</c:v>
                </c:pt>
                <c:pt idx="2572">
                  <c:v>0.50783712962962968</c:v>
                </c:pt>
                <c:pt idx="2573">
                  <c:v>0.5078407060185185</c:v>
                </c:pt>
                <c:pt idx="2574">
                  <c:v>0.50784098379629627</c:v>
                </c:pt>
                <c:pt idx="2575">
                  <c:v>0.50784153935185183</c:v>
                </c:pt>
                <c:pt idx="2576">
                  <c:v>0.50784186342592597</c:v>
                </c:pt>
                <c:pt idx="2577">
                  <c:v>0.50784223379629634</c:v>
                </c:pt>
                <c:pt idx="2578">
                  <c:v>0.50784292824074073</c:v>
                </c:pt>
                <c:pt idx="2579">
                  <c:v>0.50784649305555563</c:v>
                </c:pt>
                <c:pt idx="2580">
                  <c:v>0.50784677083333329</c:v>
                </c:pt>
                <c:pt idx="2581">
                  <c:v>0.50784731481481482</c:v>
                </c:pt>
                <c:pt idx="2582">
                  <c:v>0.50784763888888895</c:v>
                </c:pt>
                <c:pt idx="2583">
                  <c:v>0.50784799768518518</c:v>
                </c:pt>
                <c:pt idx="2584">
                  <c:v>0.50784869212962958</c:v>
                </c:pt>
                <c:pt idx="2585">
                  <c:v>0.50785228009259253</c:v>
                </c:pt>
                <c:pt idx="2586">
                  <c:v>0.50785255787037042</c:v>
                </c:pt>
                <c:pt idx="2587">
                  <c:v>0.50785311342592598</c:v>
                </c:pt>
                <c:pt idx="2588">
                  <c:v>0.5078534375</c:v>
                </c:pt>
                <c:pt idx="2589">
                  <c:v>0.50785379629629623</c:v>
                </c:pt>
                <c:pt idx="2590">
                  <c:v>0.50785449074074074</c:v>
                </c:pt>
                <c:pt idx="2591">
                  <c:v>0.50785805555555552</c:v>
                </c:pt>
                <c:pt idx="2592">
                  <c:v>0.50785834490740733</c:v>
                </c:pt>
                <c:pt idx="2593">
                  <c:v>0.50785888888888886</c:v>
                </c:pt>
                <c:pt idx="2594">
                  <c:v>0.50785921296296299</c:v>
                </c:pt>
                <c:pt idx="2595">
                  <c:v>0.50785958333333336</c:v>
                </c:pt>
                <c:pt idx="2596">
                  <c:v>0.50786027777777776</c:v>
                </c:pt>
                <c:pt idx="2597">
                  <c:v>0.50786384259259265</c:v>
                </c:pt>
                <c:pt idx="2598">
                  <c:v>0.50786413194444446</c:v>
                </c:pt>
                <c:pt idx="2599">
                  <c:v>0.50786467592592588</c:v>
                </c:pt>
                <c:pt idx="2600">
                  <c:v>0.50786500000000001</c:v>
                </c:pt>
                <c:pt idx="2601">
                  <c:v>0.50786537037037038</c:v>
                </c:pt>
                <c:pt idx="2602">
                  <c:v>0.50786605324074074</c:v>
                </c:pt>
                <c:pt idx="2603">
                  <c:v>0.50786962962962956</c:v>
                </c:pt>
                <c:pt idx="2604">
                  <c:v>0.50786991898148148</c:v>
                </c:pt>
                <c:pt idx="2605">
                  <c:v>0.50787046296296301</c:v>
                </c:pt>
                <c:pt idx="2606">
                  <c:v>0.50787078703703703</c:v>
                </c:pt>
                <c:pt idx="2607">
                  <c:v>0.50787114583333326</c:v>
                </c:pt>
                <c:pt idx="2608">
                  <c:v>0.50787184027777776</c:v>
                </c:pt>
                <c:pt idx="2609">
                  <c:v>0.50787542824074072</c:v>
                </c:pt>
                <c:pt idx="2610">
                  <c:v>0.50787571759259265</c:v>
                </c:pt>
                <c:pt idx="2611">
                  <c:v>0.50787626157407406</c:v>
                </c:pt>
                <c:pt idx="2612">
                  <c:v>0.50787658564814808</c:v>
                </c:pt>
                <c:pt idx="2613">
                  <c:v>0.50787694444444442</c:v>
                </c:pt>
                <c:pt idx="2614">
                  <c:v>0.50787763888888893</c:v>
                </c:pt>
                <c:pt idx="2615">
                  <c:v>0.50788120370370371</c:v>
                </c:pt>
                <c:pt idx="2616">
                  <c:v>0.50788149305555552</c:v>
                </c:pt>
                <c:pt idx="2617">
                  <c:v>0.50788204861111108</c:v>
                </c:pt>
                <c:pt idx="2618">
                  <c:v>0.50788236111111107</c:v>
                </c:pt>
                <c:pt idx="2619">
                  <c:v>0.50788271990740741</c:v>
                </c:pt>
                <c:pt idx="2620">
                  <c:v>0.50788342592592595</c:v>
                </c:pt>
                <c:pt idx="2621">
                  <c:v>0.50788699074074073</c:v>
                </c:pt>
                <c:pt idx="2622">
                  <c:v>0.50788728009259254</c:v>
                </c:pt>
                <c:pt idx="2623">
                  <c:v>0.50788781250000004</c:v>
                </c:pt>
                <c:pt idx="2624">
                  <c:v>0.50788813657407406</c:v>
                </c:pt>
                <c:pt idx="2625">
                  <c:v>0.50788850694444443</c:v>
                </c:pt>
                <c:pt idx="2626">
                  <c:v>0.50788918981481479</c:v>
                </c:pt>
                <c:pt idx="2627">
                  <c:v>0.50789277777777775</c:v>
                </c:pt>
                <c:pt idx="2628">
                  <c:v>0.50789306712962967</c:v>
                </c:pt>
                <c:pt idx="2629">
                  <c:v>0.50789361111111109</c:v>
                </c:pt>
                <c:pt idx="2630">
                  <c:v>0.50789393518518522</c:v>
                </c:pt>
                <c:pt idx="2631">
                  <c:v>0.50789429398148145</c:v>
                </c:pt>
                <c:pt idx="2632">
                  <c:v>0.50789498842592595</c:v>
                </c:pt>
                <c:pt idx="2633">
                  <c:v>0.50789856481481477</c:v>
                </c:pt>
                <c:pt idx="2634">
                  <c:v>0.50789885416666669</c:v>
                </c:pt>
                <c:pt idx="2635">
                  <c:v>0.50789939814814822</c:v>
                </c:pt>
                <c:pt idx="2636">
                  <c:v>0.50789972222222224</c:v>
                </c:pt>
                <c:pt idx="2637">
                  <c:v>0.50790008101851847</c:v>
                </c:pt>
                <c:pt idx="2638">
                  <c:v>0.50790077546296297</c:v>
                </c:pt>
                <c:pt idx="2639">
                  <c:v>0.5079043518518519</c:v>
                </c:pt>
                <c:pt idx="2640">
                  <c:v>0.50790464120370371</c:v>
                </c:pt>
                <c:pt idx="2641">
                  <c:v>0.50790519675925927</c:v>
                </c:pt>
                <c:pt idx="2642">
                  <c:v>0.50790550925925926</c:v>
                </c:pt>
                <c:pt idx="2643">
                  <c:v>0.5079058680555556</c:v>
                </c:pt>
                <c:pt idx="2644">
                  <c:v>0.50790653935185182</c:v>
                </c:pt>
                <c:pt idx="2645">
                  <c:v>0.50791015046296295</c:v>
                </c:pt>
                <c:pt idx="2646">
                  <c:v>0.50791042824074073</c:v>
                </c:pt>
                <c:pt idx="2647">
                  <c:v>0.50791097222222226</c:v>
                </c:pt>
                <c:pt idx="2648">
                  <c:v>0.50791129629629628</c:v>
                </c:pt>
                <c:pt idx="2649">
                  <c:v>0.50791165509259262</c:v>
                </c:pt>
                <c:pt idx="2650">
                  <c:v>0.50791236111111104</c:v>
                </c:pt>
                <c:pt idx="2651">
                  <c:v>0.50791593749999997</c:v>
                </c:pt>
                <c:pt idx="2652">
                  <c:v>0.50791622685185189</c:v>
                </c:pt>
                <c:pt idx="2653">
                  <c:v>0.50791677083333331</c:v>
                </c:pt>
                <c:pt idx="2654">
                  <c:v>0.50791709490740744</c:v>
                </c:pt>
                <c:pt idx="2655">
                  <c:v>0.50791746527777781</c:v>
                </c:pt>
                <c:pt idx="2656">
                  <c:v>0.50791813657407403</c:v>
                </c:pt>
                <c:pt idx="2657">
                  <c:v>0.50792172453703699</c:v>
                </c:pt>
                <c:pt idx="2658">
                  <c:v>0.50792201388888891</c:v>
                </c:pt>
                <c:pt idx="2659">
                  <c:v>0.50792255787037044</c:v>
                </c:pt>
                <c:pt idx="2660">
                  <c:v>0.50792288194444446</c:v>
                </c:pt>
                <c:pt idx="2661">
                  <c:v>0.50792324074074069</c:v>
                </c:pt>
                <c:pt idx="2662">
                  <c:v>0.50792392361111116</c:v>
                </c:pt>
                <c:pt idx="2663">
                  <c:v>0.50792749999999998</c:v>
                </c:pt>
                <c:pt idx="2664">
                  <c:v>0.50792777777777776</c:v>
                </c:pt>
                <c:pt idx="2665">
                  <c:v>0.50792833333333332</c:v>
                </c:pt>
                <c:pt idx="2666">
                  <c:v>0.50792865740740745</c:v>
                </c:pt>
                <c:pt idx="2667">
                  <c:v>0.50792901620370368</c:v>
                </c:pt>
                <c:pt idx="2668">
                  <c:v>0.50792972222222221</c:v>
                </c:pt>
                <c:pt idx="2669">
                  <c:v>0.50793328703703711</c:v>
                </c:pt>
                <c:pt idx="2670">
                  <c:v>0.50793357638888892</c:v>
                </c:pt>
                <c:pt idx="2671">
                  <c:v>0.50793412037037033</c:v>
                </c:pt>
                <c:pt idx="2672">
                  <c:v>0.50793444444444447</c:v>
                </c:pt>
                <c:pt idx="2673">
                  <c:v>0.50793481481481484</c:v>
                </c:pt>
                <c:pt idx="2674">
                  <c:v>0.50793548611111106</c:v>
                </c:pt>
                <c:pt idx="2675">
                  <c:v>0.50793908564814816</c:v>
                </c:pt>
                <c:pt idx="2676">
                  <c:v>0.50793936342592594</c:v>
                </c:pt>
                <c:pt idx="2677">
                  <c:v>0.5079399189814815</c:v>
                </c:pt>
                <c:pt idx="2678">
                  <c:v>0.50794024305555563</c:v>
                </c:pt>
                <c:pt idx="2679">
                  <c:v>0.50794060185185186</c:v>
                </c:pt>
                <c:pt idx="2680">
                  <c:v>0.50794128472222222</c:v>
                </c:pt>
                <c:pt idx="2681">
                  <c:v>0.50794487268518518</c:v>
                </c:pt>
                <c:pt idx="2682">
                  <c:v>0.5079451620370371</c:v>
                </c:pt>
                <c:pt idx="2683">
                  <c:v>0.50794570601851852</c:v>
                </c:pt>
                <c:pt idx="2684">
                  <c:v>0.50794603009259254</c:v>
                </c:pt>
                <c:pt idx="2685">
                  <c:v>0.50794638888888888</c:v>
                </c:pt>
                <c:pt idx="2686">
                  <c:v>0.50794706018518521</c:v>
                </c:pt>
                <c:pt idx="2687">
                  <c:v>0.50795064814814817</c:v>
                </c:pt>
                <c:pt idx="2688">
                  <c:v>0.50795093749999998</c:v>
                </c:pt>
                <c:pt idx="2689">
                  <c:v>0.5079514814814815</c:v>
                </c:pt>
                <c:pt idx="2690">
                  <c:v>0.50795180555555552</c:v>
                </c:pt>
                <c:pt idx="2691">
                  <c:v>0.50795216435185186</c:v>
                </c:pt>
                <c:pt idx="2692">
                  <c:v>0.50795284722222223</c:v>
                </c:pt>
                <c:pt idx="2693">
                  <c:v>0.50795644675925933</c:v>
                </c:pt>
                <c:pt idx="2694">
                  <c:v>0.507956724537037</c:v>
                </c:pt>
                <c:pt idx="2695">
                  <c:v>0.50795726851851852</c:v>
                </c:pt>
                <c:pt idx="2696">
                  <c:v>0.50795759259259265</c:v>
                </c:pt>
                <c:pt idx="2697">
                  <c:v>0.50795793981481474</c:v>
                </c:pt>
                <c:pt idx="2698">
                  <c:v>0.50795859953703704</c:v>
                </c:pt>
                <c:pt idx="2699">
                  <c:v>0.5079622222222222</c:v>
                </c:pt>
                <c:pt idx="2700">
                  <c:v>0.50796251157407413</c:v>
                </c:pt>
                <c:pt idx="2701">
                  <c:v>0.50796305555555554</c:v>
                </c:pt>
                <c:pt idx="2702">
                  <c:v>0.50796337962962956</c:v>
                </c:pt>
                <c:pt idx="2703">
                  <c:v>0.50796374999999994</c:v>
                </c:pt>
                <c:pt idx="2704">
                  <c:v>0.50796442129629626</c:v>
                </c:pt>
                <c:pt idx="2705">
                  <c:v>0.50796800925925922</c:v>
                </c:pt>
                <c:pt idx="2706">
                  <c:v>0.50796829861111115</c:v>
                </c:pt>
                <c:pt idx="2707">
                  <c:v>0.50796885416666659</c:v>
                </c:pt>
                <c:pt idx="2708">
                  <c:v>0.50796917824074073</c:v>
                </c:pt>
                <c:pt idx="2709">
                  <c:v>0.50796953703703707</c:v>
                </c:pt>
                <c:pt idx="2710">
                  <c:v>0.50797016203703704</c:v>
                </c:pt>
                <c:pt idx="2711">
                  <c:v>0.50797379629629635</c:v>
                </c:pt>
                <c:pt idx="2712">
                  <c:v>0.50797408564814817</c:v>
                </c:pt>
                <c:pt idx="2713">
                  <c:v>0.50797462962962958</c:v>
                </c:pt>
                <c:pt idx="2714">
                  <c:v>0.50797495370370371</c:v>
                </c:pt>
                <c:pt idx="2715">
                  <c:v>0.50797531250000005</c:v>
                </c:pt>
                <c:pt idx="2716">
                  <c:v>0.50797597222222224</c:v>
                </c:pt>
                <c:pt idx="2717">
                  <c:v>0.50797958333333326</c:v>
                </c:pt>
                <c:pt idx="2718">
                  <c:v>0.50797987268518519</c:v>
                </c:pt>
                <c:pt idx="2719">
                  <c:v>0.50798042824074074</c:v>
                </c:pt>
                <c:pt idx="2720">
                  <c:v>0.50798075231481488</c:v>
                </c:pt>
                <c:pt idx="2721">
                  <c:v>0.50798111111111111</c:v>
                </c:pt>
                <c:pt idx="2722">
                  <c:v>0.50798175925925926</c:v>
                </c:pt>
                <c:pt idx="2723">
                  <c:v>0.50798538194444443</c:v>
                </c:pt>
                <c:pt idx="2724">
                  <c:v>0.5079856597222222</c:v>
                </c:pt>
                <c:pt idx="2725">
                  <c:v>0.50798620370370373</c:v>
                </c:pt>
                <c:pt idx="2726">
                  <c:v>0.50798652777777775</c:v>
                </c:pt>
                <c:pt idx="2727">
                  <c:v>0.50798687499999995</c:v>
                </c:pt>
                <c:pt idx="2728">
                  <c:v>0.50798753472222224</c:v>
                </c:pt>
                <c:pt idx="2729">
                  <c:v>0.50799115740740741</c:v>
                </c:pt>
                <c:pt idx="2730">
                  <c:v>0.50799144675925922</c:v>
                </c:pt>
                <c:pt idx="2731">
                  <c:v>0.50799199074074075</c:v>
                </c:pt>
                <c:pt idx="2732">
                  <c:v>0.50799230324074074</c:v>
                </c:pt>
                <c:pt idx="2733">
                  <c:v>0.50799267361111111</c:v>
                </c:pt>
                <c:pt idx="2734">
                  <c:v>0.50799334490740744</c:v>
                </c:pt>
                <c:pt idx="2735">
                  <c:v>0.50799694444444443</c:v>
                </c:pt>
                <c:pt idx="2736">
                  <c:v>0.50799723379629624</c:v>
                </c:pt>
                <c:pt idx="2737">
                  <c:v>0.50799777777777777</c:v>
                </c:pt>
                <c:pt idx="2738">
                  <c:v>0.5079981018518519</c:v>
                </c:pt>
                <c:pt idx="2739">
                  <c:v>0.50799846064814813</c:v>
                </c:pt>
                <c:pt idx="2740">
                  <c:v>0.50799912037037032</c:v>
                </c:pt>
                <c:pt idx="2741">
                  <c:v>0.50800274305555548</c:v>
                </c:pt>
                <c:pt idx="2742">
                  <c:v>0.50800303240740741</c:v>
                </c:pt>
                <c:pt idx="2743">
                  <c:v>0.50800357638888893</c:v>
                </c:pt>
                <c:pt idx="2744">
                  <c:v>0.50800390046296295</c:v>
                </c:pt>
                <c:pt idx="2745">
                  <c:v>0.50800425925925929</c:v>
                </c:pt>
                <c:pt idx="2746">
                  <c:v>0.50800490740740745</c:v>
                </c:pt>
                <c:pt idx="2747">
                  <c:v>0.50800851851851847</c:v>
                </c:pt>
                <c:pt idx="2748">
                  <c:v>0.50800879629629636</c:v>
                </c:pt>
                <c:pt idx="2749">
                  <c:v>0.50800935185185192</c:v>
                </c:pt>
                <c:pt idx="2750">
                  <c:v>0.5080096643518518</c:v>
                </c:pt>
                <c:pt idx="2751">
                  <c:v>0.50801002314814814</c:v>
                </c:pt>
                <c:pt idx="2752">
                  <c:v>0.5080107060185185</c:v>
                </c:pt>
                <c:pt idx="2753">
                  <c:v>0.50801431712962963</c:v>
                </c:pt>
                <c:pt idx="2754">
                  <c:v>0.50801459490740741</c:v>
                </c:pt>
                <c:pt idx="2755">
                  <c:v>0.50801513888888883</c:v>
                </c:pt>
                <c:pt idx="2756">
                  <c:v>0.50801545138888893</c:v>
                </c:pt>
                <c:pt idx="2757">
                  <c:v>0.50801581018518516</c:v>
                </c:pt>
                <c:pt idx="2758">
                  <c:v>0.50801649305555552</c:v>
                </c:pt>
                <c:pt idx="2759">
                  <c:v>0.50802010416666665</c:v>
                </c:pt>
                <c:pt idx="2760">
                  <c:v>0.50802038194444443</c:v>
                </c:pt>
                <c:pt idx="2761">
                  <c:v>0.50802093749999999</c:v>
                </c:pt>
                <c:pt idx="2762">
                  <c:v>0.50802126157407412</c:v>
                </c:pt>
                <c:pt idx="2763">
                  <c:v>0.50802162037037035</c:v>
                </c:pt>
                <c:pt idx="2764">
                  <c:v>0.50802229166666668</c:v>
                </c:pt>
                <c:pt idx="2765">
                  <c:v>0.50802589120370367</c:v>
                </c:pt>
                <c:pt idx="2766">
                  <c:v>0.50802616898148145</c:v>
                </c:pt>
                <c:pt idx="2767">
                  <c:v>0.50802671296296298</c:v>
                </c:pt>
                <c:pt idx="2768">
                  <c:v>0.50802704861111114</c:v>
                </c:pt>
                <c:pt idx="2769">
                  <c:v>0.50802740740740737</c:v>
                </c:pt>
                <c:pt idx="2770">
                  <c:v>0.5080280787037037</c:v>
                </c:pt>
                <c:pt idx="2771">
                  <c:v>0.50803166666666666</c:v>
                </c:pt>
                <c:pt idx="2772">
                  <c:v>0.50803196759259261</c:v>
                </c:pt>
                <c:pt idx="2773">
                  <c:v>0.50803251157407414</c:v>
                </c:pt>
                <c:pt idx="2774">
                  <c:v>0.50803283564814816</c:v>
                </c:pt>
                <c:pt idx="2775">
                  <c:v>0.50803319444444439</c:v>
                </c:pt>
                <c:pt idx="2776">
                  <c:v>0.50803387731481486</c:v>
                </c:pt>
                <c:pt idx="2777">
                  <c:v>0.50803745370370368</c:v>
                </c:pt>
                <c:pt idx="2778">
                  <c:v>0.50803774305555549</c:v>
                </c:pt>
                <c:pt idx="2779">
                  <c:v>0.50803828703703702</c:v>
                </c:pt>
                <c:pt idx="2780">
                  <c:v>0.50803861111111115</c:v>
                </c:pt>
                <c:pt idx="2781">
                  <c:v>0.50803896990740738</c:v>
                </c:pt>
                <c:pt idx="2782">
                  <c:v>0.50803964120370371</c:v>
                </c:pt>
                <c:pt idx="2783">
                  <c:v>0.50804324074074081</c:v>
                </c:pt>
                <c:pt idx="2784">
                  <c:v>0.50804353009259262</c:v>
                </c:pt>
                <c:pt idx="2785">
                  <c:v>0.50804407407407404</c:v>
                </c:pt>
                <c:pt idx="2786">
                  <c:v>0.50804439814814817</c:v>
                </c:pt>
                <c:pt idx="2787">
                  <c:v>0.50804475694444451</c:v>
                </c:pt>
                <c:pt idx="2788">
                  <c:v>0.50804543981481476</c:v>
                </c:pt>
                <c:pt idx="2789">
                  <c:v>0.50804903935185186</c:v>
                </c:pt>
                <c:pt idx="2790">
                  <c:v>0.50804931712962964</c:v>
                </c:pt>
                <c:pt idx="2791">
                  <c:v>0.50804986111111117</c:v>
                </c:pt>
                <c:pt idx="2792">
                  <c:v>0.50805018518518519</c:v>
                </c:pt>
                <c:pt idx="2793">
                  <c:v>0.50805054398148142</c:v>
                </c:pt>
                <c:pt idx="2794">
                  <c:v>0.50805121527777775</c:v>
                </c:pt>
                <c:pt idx="2795">
                  <c:v>0.50805481481481485</c:v>
                </c:pt>
                <c:pt idx="2796">
                  <c:v>0.50805510416666666</c:v>
                </c:pt>
                <c:pt idx="2797">
                  <c:v>0.50805564814814808</c:v>
                </c:pt>
                <c:pt idx="2798">
                  <c:v>0.50805597222222221</c:v>
                </c:pt>
                <c:pt idx="2799">
                  <c:v>0.50805633101851855</c:v>
                </c:pt>
                <c:pt idx="2800">
                  <c:v>0.50805699074074073</c:v>
                </c:pt>
                <c:pt idx="2801">
                  <c:v>0.50806060185185187</c:v>
                </c:pt>
                <c:pt idx="2802">
                  <c:v>0.50806089120370368</c:v>
                </c:pt>
                <c:pt idx="2803">
                  <c:v>0.50806143518518521</c:v>
                </c:pt>
                <c:pt idx="2804">
                  <c:v>0.50806175925925923</c:v>
                </c:pt>
                <c:pt idx="2805">
                  <c:v>0.50806211805555557</c:v>
                </c:pt>
                <c:pt idx="2806">
                  <c:v>0.50806280092592593</c:v>
                </c:pt>
                <c:pt idx="2807">
                  <c:v>0.50806640046296303</c:v>
                </c:pt>
                <c:pt idx="2808">
                  <c:v>0.5080666782407407</c:v>
                </c:pt>
                <c:pt idx="2809">
                  <c:v>0.50806723379629626</c:v>
                </c:pt>
                <c:pt idx="2810">
                  <c:v>0.50806755787037039</c:v>
                </c:pt>
                <c:pt idx="2811">
                  <c:v>0.50806791666666673</c:v>
                </c:pt>
                <c:pt idx="2812">
                  <c:v>0.50806859953703698</c:v>
                </c:pt>
                <c:pt idx="2813">
                  <c:v>0.50807217592592591</c:v>
                </c:pt>
                <c:pt idx="2814">
                  <c:v>0.50807246527777783</c:v>
                </c:pt>
                <c:pt idx="2815">
                  <c:v>0.50807300925925925</c:v>
                </c:pt>
                <c:pt idx="2816">
                  <c:v>0.50807333333333327</c:v>
                </c:pt>
                <c:pt idx="2817">
                  <c:v>0.50807369212962961</c:v>
                </c:pt>
                <c:pt idx="2818">
                  <c:v>0.50807437499999997</c:v>
                </c:pt>
                <c:pt idx="2819">
                  <c:v>0.50807796296296293</c:v>
                </c:pt>
                <c:pt idx="2820">
                  <c:v>0.50807825231481485</c:v>
                </c:pt>
                <c:pt idx="2821">
                  <c:v>0.5080788078703703</c:v>
                </c:pt>
                <c:pt idx="2822">
                  <c:v>0.5080791203703704</c:v>
                </c:pt>
                <c:pt idx="2823">
                  <c:v>0.50807947916666663</c:v>
                </c:pt>
                <c:pt idx="2824">
                  <c:v>0.5080801620370371</c:v>
                </c:pt>
                <c:pt idx="2825">
                  <c:v>0.50808375000000006</c:v>
                </c:pt>
                <c:pt idx="2826">
                  <c:v>0.50808403935185187</c:v>
                </c:pt>
                <c:pt idx="2827">
                  <c:v>0.50808458333333328</c:v>
                </c:pt>
                <c:pt idx="2828">
                  <c:v>0.50808490740740742</c:v>
                </c:pt>
                <c:pt idx="2829">
                  <c:v>0.50808526620370376</c:v>
                </c:pt>
                <c:pt idx="2830">
                  <c:v>0.50808593749999997</c:v>
                </c:pt>
                <c:pt idx="2831">
                  <c:v>0.50808953703703696</c:v>
                </c:pt>
                <c:pt idx="2832">
                  <c:v>0.50808982638888889</c:v>
                </c:pt>
                <c:pt idx="2833">
                  <c:v>0.50809037037037041</c:v>
                </c:pt>
                <c:pt idx="2834">
                  <c:v>0.5080906828703704</c:v>
                </c:pt>
                <c:pt idx="2835">
                  <c:v>0.50809104166666663</c:v>
                </c:pt>
                <c:pt idx="2836">
                  <c:v>0.50809171296296296</c:v>
                </c:pt>
                <c:pt idx="2837">
                  <c:v>0.50809533564814813</c:v>
                </c:pt>
                <c:pt idx="2838">
                  <c:v>0.50809562500000005</c:v>
                </c:pt>
                <c:pt idx="2839">
                  <c:v>0.50809616898148147</c:v>
                </c:pt>
                <c:pt idx="2840">
                  <c:v>0.50809649305555549</c:v>
                </c:pt>
                <c:pt idx="2841">
                  <c:v>0.50809685185185183</c:v>
                </c:pt>
                <c:pt idx="2842">
                  <c:v>0.50809753472222219</c:v>
                </c:pt>
                <c:pt idx="2843">
                  <c:v>0.50810111111111111</c:v>
                </c:pt>
                <c:pt idx="2844">
                  <c:v>0.50810140046296293</c:v>
                </c:pt>
                <c:pt idx="2845">
                  <c:v>0.50810194444444445</c:v>
                </c:pt>
                <c:pt idx="2846">
                  <c:v>0.50810225694444444</c:v>
                </c:pt>
                <c:pt idx="2847">
                  <c:v>0.50810261574074078</c:v>
                </c:pt>
                <c:pt idx="2848">
                  <c:v>0.50810328703703711</c:v>
                </c:pt>
                <c:pt idx="2849">
                  <c:v>0.50810689814814813</c:v>
                </c:pt>
                <c:pt idx="2850">
                  <c:v>0.50810718749999995</c:v>
                </c:pt>
                <c:pt idx="2851">
                  <c:v>0.50810774305555551</c:v>
                </c:pt>
                <c:pt idx="2852">
                  <c:v>0.50810806712962964</c:v>
                </c:pt>
                <c:pt idx="2853">
                  <c:v>0.50810842592592598</c:v>
                </c:pt>
                <c:pt idx="2854">
                  <c:v>0.50810910879629623</c:v>
                </c:pt>
                <c:pt idx="2855">
                  <c:v>0.50811268518518515</c:v>
                </c:pt>
                <c:pt idx="2856">
                  <c:v>0.50811297453703708</c:v>
                </c:pt>
                <c:pt idx="2857">
                  <c:v>0.50811351851851849</c:v>
                </c:pt>
                <c:pt idx="2858">
                  <c:v>0.50811384259259262</c:v>
                </c:pt>
                <c:pt idx="2859">
                  <c:v>0.50811420138888885</c:v>
                </c:pt>
                <c:pt idx="2860">
                  <c:v>0.50811488425925921</c:v>
                </c:pt>
                <c:pt idx="2861">
                  <c:v>0.50811848379629632</c:v>
                </c:pt>
                <c:pt idx="2862">
                  <c:v>0.5081187615740741</c:v>
                </c:pt>
                <c:pt idx="2863">
                  <c:v>0.50811931712962966</c:v>
                </c:pt>
                <c:pt idx="2864">
                  <c:v>0.50811964120370368</c:v>
                </c:pt>
                <c:pt idx="2865">
                  <c:v>0.50812000000000002</c:v>
                </c:pt>
                <c:pt idx="2866">
                  <c:v>0.50812067129629634</c:v>
                </c:pt>
                <c:pt idx="2867">
                  <c:v>0.5081242592592593</c:v>
                </c:pt>
                <c:pt idx="2868">
                  <c:v>0.50812454861111112</c:v>
                </c:pt>
                <c:pt idx="2869">
                  <c:v>0.50812509259259253</c:v>
                </c:pt>
                <c:pt idx="2870">
                  <c:v>0.50812540509259263</c:v>
                </c:pt>
                <c:pt idx="2871">
                  <c:v>0.50812576388888886</c:v>
                </c:pt>
                <c:pt idx="2872">
                  <c:v>0.50812644675925933</c:v>
                </c:pt>
                <c:pt idx="2873">
                  <c:v>0.50813004629629632</c:v>
                </c:pt>
                <c:pt idx="2874">
                  <c:v>0.5081303240740741</c:v>
                </c:pt>
                <c:pt idx="2875">
                  <c:v>0.50813087962962966</c:v>
                </c:pt>
                <c:pt idx="2876">
                  <c:v>0.50813120370370368</c:v>
                </c:pt>
                <c:pt idx="2877">
                  <c:v>0.50813156250000002</c:v>
                </c:pt>
                <c:pt idx="2878">
                  <c:v>0.50813224537037038</c:v>
                </c:pt>
                <c:pt idx="2879">
                  <c:v>0.50813583333333334</c:v>
                </c:pt>
                <c:pt idx="2880">
                  <c:v>0.50813612268518515</c:v>
                </c:pt>
                <c:pt idx="2881">
                  <c:v>0.50813666666666668</c:v>
                </c:pt>
                <c:pt idx="2882">
                  <c:v>0.50813699074074081</c:v>
                </c:pt>
                <c:pt idx="2883">
                  <c:v>0.50813734953703704</c:v>
                </c:pt>
                <c:pt idx="2884">
                  <c:v>0.50813802083333337</c:v>
                </c:pt>
                <c:pt idx="2885">
                  <c:v>0.50814162037037036</c:v>
                </c:pt>
                <c:pt idx="2886">
                  <c:v>0.50814190972222228</c:v>
                </c:pt>
                <c:pt idx="2887">
                  <c:v>0.5081424537037037</c:v>
                </c:pt>
                <c:pt idx="2888">
                  <c:v>0.50814277777777772</c:v>
                </c:pt>
                <c:pt idx="2889">
                  <c:v>0.50814313657407406</c:v>
                </c:pt>
                <c:pt idx="2890">
                  <c:v>0.50814381944444442</c:v>
                </c:pt>
                <c:pt idx="2891">
                  <c:v>0.50814741898148152</c:v>
                </c:pt>
                <c:pt idx="2892">
                  <c:v>0.50814770833333334</c:v>
                </c:pt>
                <c:pt idx="2893">
                  <c:v>0.50814825231481475</c:v>
                </c:pt>
                <c:pt idx="2894">
                  <c:v>0.50814856481481485</c:v>
                </c:pt>
                <c:pt idx="2895">
                  <c:v>0.50814892361111108</c:v>
                </c:pt>
                <c:pt idx="2896">
                  <c:v>0.50814959490740741</c:v>
                </c:pt>
                <c:pt idx="2897">
                  <c:v>0.50815319444444451</c:v>
                </c:pt>
                <c:pt idx="2898">
                  <c:v>0.50815348379629632</c:v>
                </c:pt>
                <c:pt idx="2899">
                  <c:v>0.50815402777777774</c:v>
                </c:pt>
                <c:pt idx="2900">
                  <c:v>0.50815435185185187</c:v>
                </c:pt>
                <c:pt idx="2901">
                  <c:v>0.50815471064814821</c:v>
                </c:pt>
                <c:pt idx="2902">
                  <c:v>0.50815539351851846</c:v>
                </c:pt>
                <c:pt idx="2903">
                  <c:v>0.50815899305555556</c:v>
                </c:pt>
                <c:pt idx="2904">
                  <c:v>0.50815928240740738</c:v>
                </c:pt>
                <c:pt idx="2905">
                  <c:v>0.5081598263888889</c:v>
                </c:pt>
                <c:pt idx="2906">
                  <c:v>0.50816015046296303</c:v>
                </c:pt>
                <c:pt idx="2907">
                  <c:v>0.50816050925925926</c:v>
                </c:pt>
                <c:pt idx="2908">
                  <c:v>0.50816119212962962</c:v>
                </c:pt>
                <c:pt idx="2909">
                  <c:v>0.50816478009259258</c:v>
                </c:pt>
                <c:pt idx="2910">
                  <c:v>0.50816505787037036</c:v>
                </c:pt>
                <c:pt idx="2911">
                  <c:v>0.50816560185185189</c:v>
                </c:pt>
                <c:pt idx="2912">
                  <c:v>0.50816592592592591</c:v>
                </c:pt>
                <c:pt idx="2913">
                  <c:v>0.50816627314814811</c:v>
                </c:pt>
                <c:pt idx="2914">
                  <c:v>0.50816694444444444</c:v>
                </c:pt>
                <c:pt idx="2915">
                  <c:v>0.50817055555555557</c:v>
                </c:pt>
                <c:pt idx="2916">
                  <c:v>0.50817084490740738</c:v>
                </c:pt>
                <c:pt idx="2917">
                  <c:v>0.50817138888888891</c:v>
                </c:pt>
                <c:pt idx="2918">
                  <c:v>0.5081717013888889</c:v>
                </c:pt>
                <c:pt idx="2919">
                  <c:v>0.50817206018518524</c:v>
                </c:pt>
                <c:pt idx="2920">
                  <c:v>0.50817274305555549</c:v>
                </c:pt>
                <c:pt idx="2921">
                  <c:v>0.50817635416666673</c:v>
                </c:pt>
                <c:pt idx="2922">
                  <c:v>0.5081766319444444</c:v>
                </c:pt>
                <c:pt idx="2923">
                  <c:v>0.50817717592592593</c:v>
                </c:pt>
                <c:pt idx="2924">
                  <c:v>0.50817750000000006</c:v>
                </c:pt>
                <c:pt idx="2925">
                  <c:v>0.50817784722222226</c:v>
                </c:pt>
                <c:pt idx="2926">
                  <c:v>0.50817853009259262</c:v>
                </c:pt>
                <c:pt idx="2927">
                  <c:v>0.50818212962962961</c:v>
                </c:pt>
                <c:pt idx="2928">
                  <c:v>0.50818241898148153</c:v>
                </c:pt>
                <c:pt idx="2929">
                  <c:v>0.50818296296296295</c:v>
                </c:pt>
                <c:pt idx="2930">
                  <c:v>0.50818328703703697</c:v>
                </c:pt>
                <c:pt idx="2931">
                  <c:v>0.50818364583333331</c:v>
                </c:pt>
                <c:pt idx="2932">
                  <c:v>0.50818432870370367</c:v>
                </c:pt>
                <c:pt idx="2933">
                  <c:v>0.50818791666666663</c:v>
                </c:pt>
                <c:pt idx="2934">
                  <c:v>0.50818819444444452</c:v>
                </c:pt>
                <c:pt idx="2935">
                  <c:v>0.50818873842592593</c:v>
                </c:pt>
                <c:pt idx="2936">
                  <c:v>0.50818906249999996</c:v>
                </c:pt>
                <c:pt idx="2937">
                  <c:v>0.5081894212962963</c:v>
                </c:pt>
                <c:pt idx="2938">
                  <c:v>0.50819009259259262</c:v>
                </c:pt>
                <c:pt idx="2939">
                  <c:v>0.50819371527777779</c:v>
                </c:pt>
                <c:pt idx="2940">
                  <c:v>0.50819399305555557</c:v>
                </c:pt>
                <c:pt idx="2941">
                  <c:v>0.50819453703703699</c:v>
                </c:pt>
                <c:pt idx="2942">
                  <c:v>0.50819486111111112</c:v>
                </c:pt>
                <c:pt idx="2943">
                  <c:v>0.50819521990740746</c:v>
                </c:pt>
                <c:pt idx="2944">
                  <c:v>0.50819589120370368</c:v>
                </c:pt>
                <c:pt idx="2945">
                  <c:v>0.50819949074074078</c:v>
                </c:pt>
                <c:pt idx="2946">
                  <c:v>0.50819978009259259</c:v>
                </c:pt>
                <c:pt idx="2947">
                  <c:v>0.50820032407407412</c:v>
                </c:pt>
                <c:pt idx="2948">
                  <c:v>0.5082006365740741</c:v>
                </c:pt>
                <c:pt idx="2949">
                  <c:v>0.50820101851851851</c:v>
                </c:pt>
                <c:pt idx="2950">
                  <c:v>0.50820168981481484</c:v>
                </c:pt>
                <c:pt idx="2951">
                  <c:v>0.50820528935185183</c:v>
                </c:pt>
                <c:pt idx="2952">
                  <c:v>0.50820557870370375</c:v>
                </c:pt>
                <c:pt idx="2953">
                  <c:v>0.50820612268518517</c:v>
                </c:pt>
                <c:pt idx="2954">
                  <c:v>0.50820643518518516</c:v>
                </c:pt>
                <c:pt idx="2955">
                  <c:v>0.5082067939814815</c:v>
                </c:pt>
                <c:pt idx="2956">
                  <c:v>0.50820746527777783</c:v>
                </c:pt>
                <c:pt idx="2957">
                  <c:v>0.50821106481481482</c:v>
                </c:pt>
                <c:pt idx="2958">
                  <c:v>0.50821135416666674</c:v>
                </c:pt>
                <c:pt idx="2959">
                  <c:v>0.50821189814814816</c:v>
                </c:pt>
                <c:pt idx="2960">
                  <c:v>0.50821222222222218</c:v>
                </c:pt>
                <c:pt idx="2961">
                  <c:v>0.50821258101851852</c:v>
                </c:pt>
                <c:pt idx="2962">
                  <c:v>0.50821325231481485</c:v>
                </c:pt>
                <c:pt idx="2963">
                  <c:v>0.50821686342592598</c:v>
                </c:pt>
                <c:pt idx="2964">
                  <c:v>0.50821714120370365</c:v>
                </c:pt>
                <c:pt idx="2965">
                  <c:v>0.50821769675925921</c:v>
                </c:pt>
                <c:pt idx="2966">
                  <c:v>0.50821802083333334</c:v>
                </c:pt>
                <c:pt idx="2967">
                  <c:v>0.50821837962962968</c:v>
                </c:pt>
                <c:pt idx="2968">
                  <c:v>0.50821906249999993</c:v>
                </c:pt>
                <c:pt idx="2969">
                  <c:v>0.50822263888888886</c:v>
                </c:pt>
                <c:pt idx="2970">
                  <c:v>0.50822292824074078</c:v>
                </c:pt>
                <c:pt idx="2971">
                  <c:v>0.50822347222222219</c:v>
                </c:pt>
                <c:pt idx="2972">
                  <c:v>0.50822378472222229</c:v>
                </c:pt>
                <c:pt idx="2973">
                  <c:v>0.50822415509259267</c:v>
                </c:pt>
                <c:pt idx="2974">
                  <c:v>0.50822482638888888</c:v>
                </c:pt>
                <c:pt idx="2975">
                  <c:v>0.50822842592592588</c:v>
                </c:pt>
                <c:pt idx="2976">
                  <c:v>0.5082287152777778</c:v>
                </c:pt>
                <c:pt idx="2977">
                  <c:v>0.50822925925925932</c:v>
                </c:pt>
                <c:pt idx="2978">
                  <c:v>0.5082295717592592</c:v>
                </c:pt>
                <c:pt idx="2979">
                  <c:v>0.50822993055555554</c:v>
                </c:pt>
                <c:pt idx="2980">
                  <c:v>0.50823060185185187</c:v>
                </c:pt>
                <c:pt idx="2981">
                  <c:v>0.50823421296296301</c:v>
                </c:pt>
                <c:pt idx="2982">
                  <c:v>0.50823449074074067</c:v>
                </c:pt>
                <c:pt idx="2983">
                  <c:v>0.50823504629629623</c:v>
                </c:pt>
                <c:pt idx="2984">
                  <c:v>0.50823537037037037</c:v>
                </c:pt>
                <c:pt idx="2985">
                  <c:v>0.50823572916666671</c:v>
                </c:pt>
                <c:pt idx="2986">
                  <c:v>0.50823640046296303</c:v>
                </c:pt>
                <c:pt idx="2987">
                  <c:v>0.50824001157407406</c:v>
                </c:pt>
                <c:pt idx="2988">
                  <c:v>0.50824028935185184</c:v>
                </c:pt>
                <c:pt idx="2989">
                  <c:v>0.50824083333333336</c:v>
                </c:pt>
                <c:pt idx="2990">
                  <c:v>0.50824114583333335</c:v>
                </c:pt>
                <c:pt idx="2991">
                  <c:v>0.50824150462962969</c:v>
                </c:pt>
                <c:pt idx="2992">
                  <c:v>0.50824217592592591</c:v>
                </c:pt>
                <c:pt idx="2993">
                  <c:v>0.50824578703703704</c:v>
                </c:pt>
                <c:pt idx="2994">
                  <c:v>0.50824607638888886</c:v>
                </c:pt>
                <c:pt idx="2995">
                  <c:v>0.50824663194444442</c:v>
                </c:pt>
                <c:pt idx="2996">
                  <c:v>0.50824695601851855</c:v>
                </c:pt>
                <c:pt idx="2997">
                  <c:v>0.50824731481481489</c:v>
                </c:pt>
                <c:pt idx="2998">
                  <c:v>0.50824797453703707</c:v>
                </c:pt>
                <c:pt idx="2999">
                  <c:v>0.5082515856481481</c:v>
                </c:pt>
                <c:pt idx="3000">
                  <c:v>0.50825187500000002</c:v>
                </c:pt>
                <c:pt idx="3001">
                  <c:v>0.50825241898148155</c:v>
                </c:pt>
                <c:pt idx="3002">
                  <c:v>0.50825273148148142</c:v>
                </c:pt>
                <c:pt idx="3003">
                  <c:v>0.50825309027777776</c:v>
                </c:pt>
                <c:pt idx="3004">
                  <c:v>0.50825377314814812</c:v>
                </c:pt>
                <c:pt idx="3005">
                  <c:v>0.50825737268518523</c:v>
                </c:pt>
                <c:pt idx="3006">
                  <c:v>0.50825766203703704</c:v>
                </c:pt>
                <c:pt idx="3007">
                  <c:v>0.50825820601851845</c:v>
                </c:pt>
                <c:pt idx="3008">
                  <c:v>0.50825851851851855</c:v>
                </c:pt>
                <c:pt idx="3009">
                  <c:v>0.50825888888888893</c:v>
                </c:pt>
                <c:pt idx="3010">
                  <c:v>0.50825954861111111</c:v>
                </c:pt>
                <c:pt idx="3011">
                  <c:v>0.50826314814814821</c:v>
                </c:pt>
                <c:pt idx="3012">
                  <c:v>0.50826343750000003</c:v>
                </c:pt>
                <c:pt idx="3013">
                  <c:v>0.50826398148148144</c:v>
                </c:pt>
                <c:pt idx="3014">
                  <c:v>0.50826431712962961</c:v>
                </c:pt>
                <c:pt idx="3015">
                  <c:v>0.50826467592592595</c:v>
                </c:pt>
                <c:pt idx="3016">
                  <c:v>0.50826534722222216</c:v>
                </c:pt>
                <c:pt idx="3017">
                  <c:v>0.50826893518518512</c:v>
                </c:pt>
                <c:pt idx="3018">
                  <c:v>0.50826922453703705</c:v>
                </c:pt>
                <c:pt idx="3019">
                  <c:v>0.5082697800925926</c:v>
                </c:pt>
                <c:pt idx="3020">
                  <c:v>0.50827010416666674</c:v>
                </c:pt>
                <c:pt idx="3021">
                  <c:v>0.50827046296296297</c:v>
                </c:pt>
                <c:pt idx="3022">
                  <c:v>0.50827114583333333</c:v>
                </c:pt>
                <c:pt idx="3023">
                  <c:v>0.50827473379629629</c:v>
                </c:pt>
                <c:pt idx="3024">
                  <c:v>0.50827501157407406</c:v>
                </c:pt>
                <c:pt idx="3025">
                  <c:v>0.50827555555555559</c:v>
                </c:pt>
                <c:pt idx="3026">
                  <c:v>0.50827587962962961</c:v>
                </c:pt>
                <c:pt idx="3027">
                  <c:v>0.50827622685185181</c:v>
                </c:pt>
                <c:pt idx="3028">
                  <c:v>0.50827690972222228</c:v>
                </c:pt>
                <c:pt idx="3029">
                  <c:v>0.5082805208333333</c:v>
                </c:pt>
                <c:pt idx="3030">
                  <c:v>0.50828079861111108</c:v>
                </c:pt>
                <c:pt idx="3031">
                  <c:v>0.50828134259259261</c:v>
                </c:pt>
                <c:pt idx="3032">
                  <c:v>0.50828167824074078</c:v>
                </c:pt>
                <c:pt idx="3033">
                  <c:v>0.508282037037037</c:v>
                </c:pt>
                <c:pt idx="3034">
                  <c:v>0.50828271990740748</c:v>
                </c:pt>
                <c:pt idx="3035">
                  <c:v>0.50828629629629629</c:v>
                </c:pt>
                <c:pt idx="3036">
                  <c:v>0.5082865856481481</c:v>
                </c:pt>
                <c:pt idx="3037">
                  <c:v>0.50828712962962963</c:v>
                </c:pt>
                <c:pt idx="3038">
                  <c:v>0.50828744212962962</c:v>
                </c:pt>
                <c:pt idx="3039">
                  <c:v>0.50828781249999999</c:v>
                </c:pt>
                <c:pt idx="3040">
                  <c:v>0.50828849537037035</c:v>
                </c:pt>
                <c:pt idx="3041">
                  <c:v>0.50829208333333331</c:v>
                </c:pt>
                <c:pt idx="3042">
                  <c:v>0.50829237268518523</c:v>
                </c:pt>
                <c:pt idx="3043">
                  <c:v>0.50829291666666665</c:v>
                </c:pt>
                <c:pt idx="3044">
                  <c:v>0.50829324074074067</c:v>
                </c:pt>
                <c:pt idx="3045">
                  <c:v>0.50829361111111104</c:v>
                </c:pt>
                <c:pt idx="3046">
                  <c:v>0.50829428240740737</c:v>
                </c:pt>
                <c:pt idx="3047">
                  <c:v>0.50829787037037033</c:v>
                </c:pt>
                <c:pt idx="3048">
                  <c:v>0.50829815972222225</c:v>
                </c:pt>
                <c:pt idx="3049">
                  <c:v>0.50829870370370367</c:v>
                </c:pt>
                <c:pt idx="3050">
                  <c:v>0.5082990277777778</c:v>
                </c:pt>
                <c:pt idx="3051">
                  <c:v>0.50829939814814817</c:v>
                </c:pt>
                <c:pt idx="3052">
                  <c:v>0.5083000694444445</c:v>
                </c:pt>
                <c:pt idx="3053">
                  <c:v>0.50830365740740746</c:v>
                </c:pt>
                <c:pt idx="3054">
                  <c:v>0.50830394675925927</c:v>
                </c:pt>
                <c:pt idx="3055">
                  <c:v>0.50830449074074069</c:v>
                </c:pt>
                <c:pt idx="3056">
                  <c:v>0.50830480324074079</c:v>
                </c:pt>
                <c:pt idx="3057">
                  <c:v>0.50830516203703702</c:v>
                </c:pt>
                <c:pt idx="3058">
                  <c:v>0.50830584490740738</c:v>
                </c:pt>
                <c:pt idx="3059">
                  <c:v>0.50830945601851851</c:v>
                </c:pt>
                <c:pt idx="3060">
                  <c:v>0.50830973379629629</c:v>
                </c:pt>
                <c:pt idx="3061">
                  <c:v>0.50831027777777782</c:v>
                </c:pt>
                <c:pt idx="3062">
                  <c:v>0.50831061342592598</c:v>
                </c:pt>
                <c:pt idx="3063">
                  <c:v>0.50831097222222221</c:v>
                </c:pt>
                <c:pt idx="3064">
                  <c:v>0.50831165509259257</c:v>
                </c:pt>
                <c:pt idx="3065">
                  <c:v>0.5083152314814815</c:v>
                </c:pt>
                <c:pt idx="3066">
                  <c:v>0.50831552083333331</c:v>
                </c:pt>
                <c:pt idx="3067">
                  <c:v>0.50831606481481484</c:v>
                </c:pt>
                <c:pt idx="3068">
                  <c:v>0.50831637731481483</c:v>
                </c:pt>
                <c:pt idx="3069">
                  <c:v>0.5083167476851852</c:v>
                </c:pt>
                <c:pt idx="3070">
                  <c:v>0.50831741898148153</c:v>
                </c:pt>
                <c:pt idx="3071">
                  <c:v>0.50832103009259255</c:v>
                </c:pt>
                <c:pt idx="3072">
                  <c:v>0.50832130787037044</c:v>
                </c:pt>
                <c:pt idx="3073">
                  <c:v>0.50832186342592589</c:v>
                </c:pt>
                <c:pt idx="3074">
                  <c:v>0.50832218750000002</c:v>
                </c:pt>
                <c:pt idx="3075">
                  <c:v>0.50832254629629625</c:v>
                </c:pt>
                <c:pt idx="3076">
                  <c:v>0.50832321759259258</c:v>
                </c:pt>
                <c:pt idx="3077">
                  <c:v>0.50832681712962968</c:v>
                </c:pt>
                <c:pt idx="3078">
                  <c:v>0.50832710648148149</c:v>
                </c:pt>
                <c:pt idx="3079">
                  <c:v>0.50832765046296291</c:v>
                </c:pt>
                <c:pt idx="3080">
                  <c:v>0.50832797453703704</c:v>
                </c:pt>
                <c:pt idx="3081">
                  <c:v>0.50832833333333338</c:v>
                </c:pt>
                <c:pt idx="3082">
                  <c:v>0.5083290046296296</c:v>
                </c:pt>
                <c:pt idx="3083">
                  <c:v>0.5083326041666667</c:v>
                </c:pt>
                <c:pt idx="3084">
                  <c:v>0.50833288194444448</c:v>
                </c:pt>
                <c:pt idx="3085">
                  <c:v>0.50833343750000004</c:v>
                </c:pt>
                <c:pt idx="3086">
                  <c:v>0.50833375000000003</c:v>
                </c:pt>
                <c:pt idx="3087">
                  <c:v>0.50833409722222223</c:v>
                </c:pt>
                <c:pt idx="3088">
                  <c:v>0.50833478009259259</c:v>
                </c:pt>
                <c:pt idx="3089">
                  <c:v>0.50833561342592593</c:v>
                </c:pt>
                <c:pt idx="3090">
                  <c:v>0.50833655092592589</c:v>
                </c:pt>
                <c:pt idx="3091">
                  <c:v>0.50833692129629626</c:v>
                </c:pt>
                <c:pt idx="3092">
                  <c:v>0.50833774305555557</c:v>
                </c:pt>
                <c:pt idx="3093">
                  <c:v>0.50833809027777777</c:v>
                </c:pt>
                <c:pt idx="3094">
                  <c:v>0.50833837962962958</c:v>
                </c:pt>
                <c:pt idx="3095">
                  <c:v>0.5083389236111111</c:v>
                </c:pt>
                <c:pt idx="3096">
                  <c:v>0.50833924768518524</c:v>
                </c:pt>
                <c:pt idx="3097">
                  <c:v>0.50833965277777782</c:v>
                </c:pt>
                <c:pt idx="3098">
                  <c:v>0.50834032407407415</c:v>
                </c:pt>
                <c:pt idx="3099">
                  <c:v>0.50834387731481478</c:v>
                </c:pt>
                <c:pt idx="3100">
                  <c:v>0.50834416666666671</c:v>
                </c:pt>
                <c:pt idx="3101">
                  <c:v>0.50834466435185188</c:v>
                </c:pt>
                <c:pt idx="3102">
                  <c:v>0.50834504629629629</c:v>
                </c:pt>
                <c:pt idx="3103">
                  <c:v>0.50834540509259263</c:v>
                </c:pt>
                <c:pt idx="3104">
                  <c:v>0.50834611111111105</c:v>
                </c:pt>
                <c:pt idx="3105">
                  <c:v>0.5083496643518518</c:v>
                </c:pt>
                <c:pt idx="3106">
                  <c:v>0.50834995370370373</c:v>
                </c:pt>
                <c:pt idx="3107">
                  <c:v>0.50835049768518525</c:v>
                </c:pt>
                <c:pt idx="3108">
                  <c:v>0.50835083333333331</c:v>
                </c:pt>
                <c:pt idx="3109">
                  <c:v>0.50835119212962965</c:v>
                </c:pt>
                <c:pt idx="3110">
                  <c:v>0.50835189814814818</c:v>
                </c:pt>
                <c:pt idx="3111">
                  <c:v>0.50835546296296297</c:v>
                </c:pt>
                <c:pt idx="3112">
                  <c:v>0.50835575231481478</c:v>
                </c:pt>
                <c:pt idx="3113">
                  <c:v>0.50835629629629631</c:v>
                </c:pt>
                <c:pt idx="3114">
                  <c:v>0.50835660879629629</c:v>
                </c:pt>
                <c:pt idx="3115">
                  <c:v>0.50835697916666667</c:v>
                </c:pt>
                <c:pt idx="3116">
                  <c:v>0.50835767361111117</c:v>
                </c:pt>
                <c:pt idx="3117">
                  <c:v>0.50836124999999999</c:v>
                </c:pt>
                <c:pt idx="3118">
                  <c:v>0.50836152777777777</c:v>
                </c:pt>
                <c:pt idx="3119">
                  <c:v>0.50836208333333333</c:v>
                </c:pt>
                <c:pt idx="3120">
                  <c:v>0.50836240740740746</c:v>
                </c:pt>
                <c:pt idx="3121">
                  <c:v>0.50836276620370369</c:v>
                </c:pt>
                <c:pt idx="3122">
                  <c:v>0.50836344907407405</c:v>
                </c:pt>
                <c:pt idx="3123">
                  <c:v>0.50836702546296297</c:v>
                </c:pt>
                <c:pt idx="3124">
                  <c:v>0.50836731481481479</c:v>
                </c:pt>
                <c:pt idx="3125">
                  <c:v>0.50836787037037034</c:v>
                </c:pt>
                <c:pt idx="3126">
                  <c:v>0.50836819444444448</c:v>
                </c:pt>
                <c:pt idx="3127">
                  <c:v>0.50836855324074071</c:v>
                </c:pt>
                <c:pt idx="3128">
                  <c:v>0.50836925925925924</c:v>
                </c:pt>
                <c:pt idx="3129">
                  <c:v>0.50837281249999999</c:v>
                </c:pt>
                <c:pt idx="3130">
                  <c:v>0.50837310185185192</c:v>
                </c:pt>
                <c:pt idx="3131">
                  <c:v>0.50837365740740748</c:v>
                </c:pt>
                <c:pt idx="3132">
                  <c:v>0.5083739814814815</c:v>
                </c:pt>
                <c:pt idx="3133">
                  <c:v>0.50837434027777773</c:v>
                </c:pt>
                <c:pt idx="3134">
                  <c:v>0.50837504629629626</c:v>
                </c:pt>
                <c:pt idx="3135">
                  <c:v>0.50837861111111116</c:v>
                </c:pt>
                <c:pt idx="3136">
                  <c:v>0.50837888888888882</c:v>
                </c:pt>
                <c:pt idx="3137">
                  <c:v>0.50837944444444438</c:v>
                </c:pt>
                <c:pt idx="3138">
                  <c:v>0.50837975694444448</c:v>
                </c:pt>
                <c:pt idx="3139">
                  <c:v>0.50838012731481486</c:v>
                </c:pt>
                <c:pt idx="3140">
                  <c:v>0.50838082175925925</c:v>
                </c:pt>
                <c:pt idx="3141">
                  <c:v>0.50838439814814818</c:v>
                </c:pt>
                <c:pt idx="3142">
                  <c:v>0.50838468749999999</c:v>
                </c:pt>
                <c:pt idx="3143">
                  <c:v>0.50838523148148151</c:v>
                </c:pt>
                <c:pt idx="3144">
                  <c:v>0.50838556712962968</c:v>
                </c:pt>
                <c:pt idx="3145">
                  <c:v>0.50838592592592591</c:v>
                </c:pt>
                <c:pt idx="3146">
                  <c:v>0.5083866203703703</c:v>
                </c:pt>
                <c:pt idx="3147">
                  <c:v>0.50839017361111105</c:v>
                </c:pt>
                <c:pt idx="3148">
                  <c:v>0.50839045138888894</c:v>
                </c:pt>
                <c:pt idx="3149">
                  <c:v>0.5083910069444445</c:v>
                </c:pt>
                <c:pt idx="3150">
                  <c:v>0.50839131944444438</c:v>
                </c:pt>
                <c:pt idx="3151">
                  <c:v>0.50839168981481475</c:v>
                </c:pt>
                <c:pt idx="3152">
                  <c:v>0.50839239583333329</c:v>
                </c:pt>
                <c:pt idx="3153">
                  <c:v>0.50839597222222221</c:v>
                </c:pt>
                <c:pt idx="3154">
                  <c:v>0.50839626157407414</c:v>
                </c:pt>
                <c:pt idx="3155">
                  <c:v>0.50839680555555555</c:v>
                </c:pt>
                <c:pt idx="3156">
                  <c:v>0.50839714120370372</c:v>
                </c:pt>
                <c:pt idx="3157">
                  <c:v>0.50839749999999995</c:v>
                </c:pt>
                <c:pt idx="3158">
                  <c:v>0.50839818287037042</c:v>
                </c:pt>
                <c:pt idx="3159">
                  <c:v>0.50840175925925923</c:v>
                </c:pt>
                <c:pt idx="3160">
                  <c:v>0.50840203703703701</c:v>
                </c:pt>
                <c:pt idx="3161">
                  <c:v>0.50840258101851854</c:v>
                </c:pt>
                <c:pt idx="3162">
                  <c:v>0.50840290509259256</c:v>
                </c:pt>
                <c:pt idx="3163">
                  <c:v>0.5084032638888889</c:v>
                </c:pt>
                <c:pt idx="3164">
                  <c:v>0.50840395833333341</c:v>
                </c:pt>
                <c:pt idx="3165">
                  <c:v>0.50840754629629636</c:v>
                </c:pt>
                <c:pt idx="3166">
                  <c:v>0.50840782407407403</c:v>
                </c:pt>
                <c:pt idx="3167">
                  <c:v>0.50840836805555556</c:v>
                </c:pt>
                <c:pt idx="3168">
                  <c:v>0.50840868055555555</c:v>
                </c:pt>
                <c:pt idx="3169">
                  <c:v>0.50840905092592592</c:v>
                </c:pt>
                <c:pt idx="3170">
                  <c:v>0.50840974537037031</c:v>
                </c:pt>
                <c:pt idx="3171">
                  <c:v>0.50841332175925924</c:v>
                </c:pt>
                <c:pt idx="3172">
                  <c:v>0.50841361111111116</c:v>
                </c:pt>
                <c:pt idx="3173">
                  <c:v>0.50841416666666672</c:v>
                </c:pt>
                <c:pt idx="3174">
                  <c:v>0.50841449074074074</c:v>
                </c:pt>
                <c:pt idx="3175">
                  <c:v>0.50841484953703697</c:v>
                </c:pt>
                <c:pt idx="3176">
                  <c:v>0.50841555555555551</c:v>
                </c:pt>
                <c:pt idx="3177">
                  <c:v>0.5084191203703704</c:v>
                </c:pt>
                <c:pt idx="3178">
                  <c:v>0.50841940972222222</c:v>
                </c:pt>
                <c:pt idx="3179">
                  <c:v>0.50841995370370363</c:v>
                </c:pt>
                <c:pt idx="3180">
                  <c:v>0.5084202893518518</c:v>
                </c:pt>
                <c:pt idx="3181">
                  <c:v>0.50842064814814814</c:v>
                </c:pt>
                <c:pt idx="3182">
                  <c:v>0.50842135416666667</c:v>
                </c:pt>
                <c:pt idx="3183">
                  <c:v>0.50842490740740742</c:v>
                </c:pt>
                <c:pt idx="3184">
                  <c:v>0.50842519675925923</c:v>
                </c:pt>
                <c:pt idx="3185">
                  <c:v>0.50842574074074076</c:v>
                </c:pt>
                <c:pt idx="3186">
                  <c:v>0.50842607638888893</c:v>
                </c:pt>
                <c:pt idx="3187">
                  <c:v>0.50842643518518515</c:v>
                </c:pt>
                <c:pt idx="3188">
                  <c:v>0.50842714120370369</c:v>
                </c:pt>
                <c:pt idx="3189">
                  <c:v>0.50843069444444444</c:v>
                </c:pt>
                <c:pt idx="3190">
                  <c:v>0.50843097222222222</c:v>
                </c:pt>
                <c:pt idx="3191">
                  <c:v>0.50843152777777778</c:v>
                </c:pt>
                <c:pt idx="3192">
                  <c:v>0.50843184027777777</c:v>
                </c:pt>
                <c:pt idx="3193">
                  <c:v>0.50843221064814814</c:v>
                </c:pt>
                <c:pt idx="3194">
                  <c:v>0.50843291666666668</c:v>
                </c:pt>
                <c:pt idx="3195">
                  <c:v>0.50843648148148146</c:v>
                </c:pt>
                <c:pt idx="3196">
                  <c:v>0.50843675925925924</c:v>
                </c:pt>
                <c:pt idx="3197">
                  <c:v>0.5084373148148148</c:v>
                </c:pt>
                <c:pt idx="3198">
                  <c:v>0.50843762731481479</c:v>
                </c:pt>
                <c:pt idx="3199">
                  <c:v>0.50843799768518516</c:v>
                </c:pt>
                <c:pt idx="3200">
                  <c:v>0.50843868055555552</c:v>
                </c:pt>
                <c:pt idx="3201">
                  <c:v>0.50844225694444445</c:v>
                </c:pt>
                <c:pt idx="3202">
                  <c:v>0.50844254629629626</c:v>
                </c:pt>
                <c:pt idx="3203">
                  <c:v>0.50844309027777779</c:v>
                </c:pt>
                <c:pt idx="3204">
                  <c:v>0.50844341435185181</c:v>
                </c:pt>
                <c:pt idx="3205">
                  <c:v>0.50844378472222218</c:v>
                </c:pt>
                <c:pt idx="3206">
                  <c:v>0.50844447916666669</c:v>
                </c:pt>
                <c:pt idx="3207">
                  <c:v>0.50844805555555561</c:v>
                </c:pt>
                <c:pt idx="3208">
                  <c:v>0.50844834490740742</c:v>
                </c:pt>
                <c:pt idx="3209">
                  <c:v>0.50844888888888884</c:v>
                </c:pt>
                <c:pt idx="3210">
                  <c:v>0.50844921296296297</c:v>
                </c:pt>
                <c:pt idx="3211">
                  <c:v>0.50844957175925931</c:v>
                </c:pt>
                <c:pt idx="3212">
                  <c:v>0.5084502662037037</c:v>
                </c:pt>
                <c:pt idx="3213">
                  <c:v>0.50845384259259252</c:v>
                </c:pt>
                <c:pt idx="3214">
                  <c:v>0.50845413194444444</c:v>
                </c:pt>
                <c:pt idx="3215">
                  <c:v>0.50845467592592597</c:v>
                </c:pt>
                <c:pt idx="3216">
                  <c:v>0.50845501157407413</c:v>
                </c:pt>
                <c:pt idx="3217">
                  <c:v>0.50845537037037036</c:v>
                </c:pt>
                <c:pt idx="3218">
                  <c:v>0.50845606481481476</c:v>
                </c:pt>
                <c:pt idx="3219">
                  <c:v>0.50845961805555551</c:v>
                </c:pt>
                <c:pt idx="3220">
                  <c:v>0.50845990740740743</c:v>
                </c:pt>
                <c:pt idx="3221">
                  <c:v>0.50846045138888896</c:v>
                </c:pt>
                <c:pt idx="3222">
                  <c:v>0.50846077546296298</c:v>
                </c:pt>
                <c:pt idx="3223">
                  <c:v>0.50846114583333335</c:v>
                </c:pt>
                <c:pt idx="3224">
                  <c:v>0.50846185185185189</c:v>
                </c:pt>
                <c:pt idx="3225">
                  <c:v>0.50846541666666667</c:v>
                </c:pt>
                <c:pt idx="3226">
                  <c:v>0.50846570601851848</c:v>
                </c:pt>
                <c:pt idx="3227">
                  <c:v>0.50846625000000001</c:v>
                </c:pt>
                <c:pt idx="3228">
                  <c:v>0.5084665625</c:v>
                </c:pt>
                <c:pt idx="3229">
                  <c:v>0.50846693287037037</c:v>
                </c:pt>
                <c:pt idx="3230">
                  <c:v>0.50846762731481487</c:v>
                </c:pt>
                <c:pt idx="3231">
                  <c:v>0.50847120370370369</c:v>
                </c:pt>
                <c:pt idx="3232">
                  <c:v>0.5084714930555555</c:v>
                </c:pt>
                <c:pt idx="3233">
                  <c:v>0.50847203703703703</c:v>
                </c:pt>
                <c:pt idx="3234">
                  <c:v>0.50847237268518519</c:v>
                </c:pt>
                <c:pt idx="3235">
                  <c:v>0.50847273148148153</c:v>
                </c:pt>
                <c:pt idx="3236">
                  <c:v>0.50847342592592593</c:v>
                </c:pt>
                <c:pt idx="3237">
                  <c:v>0.50847699074074071</c:v>
                </c:pt>
                <c:pt idx="3238">
                  <c:v>0.50847726851851849</c:v>
                </c:pt>
                <c:pt idx="3239">
                  <c:v>0.50847782407407405</c:v>
                </c:pt>
                <c:pt idx="3240">
                  <c:v>0.50847813657407415</c:v>
                </c:pt>
                <c:pt idx="3241">
                  <c:v>0.50847849537037038</c:v>
                </c:pt>
                <c:pt idx="3242">
                  <c:v>0.50847918981481477</c:v>
                </c:pt>
                <c:pt idx="3243">
                  <c:v>0.50848277777777773</c:v>
                </c:pt>
                <c:pt idx="3244">
                  <c:v>0.50848305555555562</c:v>
                </c:pt>
                <c:pt idx="3245">
                  <c:v>0.50848359953703703</c:v>
                </c:pt>
                <c:pt idx="3246">
                  <c:v>0.5084839351851852</c:v>
                </c:pt>
                <c:pt idx="3247">
                  <c:v>0.50848429398148143</c:v>
                </c:pt>
                <c:pt idx="3248">
                  <c:v>0.50848498842592593</c:v>
                </c:pt>
                <c:pt idx="3249">
                  <c:v>0.50848855324074071</c:v>
                </c:pt>
                <c:pt idx="3250">
                  <c:v>0.50848884259259253</c:v>
                </c:pt>
                <c:pt idx="3251">
                  <c:v>0.50848938657407405</c:v>
                </c:pt>
                <c:pt idx="3252">
                  <c:v>0.50848971064814819</c:v>
                </c:pt>
                <c:pt idx="3253">
                  <c:v>0.50849006944444441</c:v>
                </c:pt>
                <c:pt idx="3254">
                  <c:v>0.50849076388888892</c:v>
                </c:pt>
                <c:pt idx="3255">
                  <c:v>0.50849435185185188</c:v>
                </c:pt>
                <c:pt idx="3256">
                  <c:v>0.50849464120370369</c:v>
                </c:pt>
                <c:pt idx="3257">
                  <c:v>0.50849518518518522</c:v>
                </c:pt>
                <c:pt idx="3258">
                  <c:v>0.50849552083333338</c:v>
                </c:pt>
                <c:pt idx="3259">
                  <c:v>0.50849587962962961</c:v>
                </c:pt>
                <c:pt idx="3260">
                  <c:v>0.50849658564814815</c:v>
                </c:pt>
                <c:pt idx="3261">
                  <c:v>0.50850012731481475</c:v>
                </c:pt>
                <c:pt idx="3262">
                  <c:v>0.50850041666666668</c:v>
                </c:pt>
                <c:pt idx="3263">
                  <c:v>0.50850097222222224</c:v>
                </c:pt>
                <c:pt idx="3264">
                  <c:v>0.50850128472222222</c:v>
                </c:pt>
                <c:pt idx="3265">
                  <c:v>0.5085016550925926</c:v>
                </c:pt>
                <c:pt idx="3266">
                  <c:v>0.50850234953703699</c:v>
                </c:pt>
                <c:pt idx="3267">
                  <c:v>0.50850591435185188</c:v>
                </c:pt>
                <c:pt idx="3268">
                  <c:v>0.5085062037037037</c:v>
                </c:pt>
                <c:pt idx="3269">
                  <c:v>0.50850674768518511</c:v>
                </c:pt>
                <c:pt idx="3270">
                  <c:v>0.50850708333333328</c:v>
                </c:pt>
                <c:pt idx="3271">
                  <c:v>0.50850744212962962</c:v>
                </c:pt>
                <c:pt idx="3272">
                  <c:v>0.50850812499999998</c:v>
                </c:pt>
                <c:pt idx="3273">
                  <c:v>0.50851171296296294</c:v>
                </c:pt>
                <c:pt idx="3274">
                  <c:v>0.50851200231481475</c:v>
                </c:pt>
                <c:pt idx="3275">
                  <c:v>0.50851254629629628</c:v>
                </c:pt>
                <c:pt idx="3276">
                  <c:v>0.50851287037037041</c:v>
                </c:pt>
                <c:pt idx="3277">
                  <c:v>0.50851324074074078</c:v>
                </c:pt>
                <c:pt idx="3278">
                  <c:v>0.50851392361111114</c:v>
                </c:pt>
                <c:pt idx="3279">
                  <c:v>0.50851750000000007</c:v>
                </c:pt>
                <c:pt idx="3280">
                  <c:v>0.50851778935185188</c:v>
                </c:pt>
                <c:pt idx="3281">
                  <c:v>0.50851833333333329</c:v>
                </c:pt>
                <c:pt idx="3282">
                  <c:v>0.50851864583333339</c:v>
                </c:pt>
                <c:pt idx="3283">
                  <c:v>0.50851901620370377</c:v>
                </c:pt>
                <c:pt idx="3284">
                  <c:v>0.50851972222222219</c:v>
                </c:pt>
                <c:pt idx="3285">
                  <c:v>0.50852327546296294</c:v>
                </c:pt>
                <c:pt idx="3286">
                  <c:v>0.50852356481481487</c:v>
                </c:pt>
                <c:pt idx="3287">
                  <c:v>0.50852410879629628</c:v>
                </c:pt>
                <c:pt idx="3288">
                  <c:v>0.50852442129629627</c:v>
                </c:pt>
                <c:pt idx="3289">
                  <c:v>0.50852479166666664</c:v>
                </c:pt>
                <c:pt idx="3290">
                  <c:v>0.50852549768518518</c:v>
                </c:pt>
                <c:pt idx="3291">
                  <c:v>0.50852907407407411</c:v>
                </c:pt>
                <c:pt idx="3292">
                  <c:v>0.50852935185185189</c:v>
                </c:pt>
                <c:pt idx="3293">
                  <c:v>0.5085298958333333</c:v>
                </c:pt>
                <c:pt idx="3294">
                  <c:v>0.50853021990740743</c:v>
                </c:pt>
                <c:pt idx="3295">
                  <c:v>0.50853059027777781</c:v>
                </c:pt>
                <c:pt idx="3296">
                  <c:v>0.50853129629629634</c:v>
                </c:pt>
                <c:pt idx="3297">
                  <c:v>0.50853486111111112</c:v>
                </c:pt>
                <c:pt idx="3298">
                  <c:v>0.50853515046296294</c:v>
                </c:pt>
                <c:pt idx="3299">
                  <c:v>0.50853569444444446</c:v>
                </c:pt>
                <c:pt idx="3300">
                  <c:v>0.50853601851851848</c:v>
                </c:pt>
                <c:pt idx="3301">
                  <c:v>0.50853638888888886</c:v>
                </c:pt>
                <c:pt idx="3302">
                  <c:v>0.50853708333333336</c:v>
                </c:pt>
                <c:pt idx="3303">
                  <c:v>0.508540636574074</c:v>
                </c:pt>
                <c:pt idx="3304">
                  <c:v>0.50854092592592592</c:v>
                </c:pt>
                <c:pt idx="3305">
                  <c:v>0.50854146990740745</c:v>
                </c:pt>
                <c:pt idx="3306">
                  <c:v>0.50854180555555561</c:v>
                </c:pt>
                <c:pt idx="3307">
                  <c:v>0.50854216435185184</c:v>
                </c:pt>
                <c:pt idx="3308">
                  <c:v>0.50854284722222221</c:v>
                </c:pt>
                <c:pt idx="3309">
                  <c:v>0.50854643518518516</c:v>
                </c:pt>
                <c:pt idx="3310">
                  <c:v>0.50854671296296294</c:v>
                </c:pt>
                <c:pt idx="3311">
                  <c:v>0.5085472685185185</c:v>
                </c:pt>
                <c:pt idx="3312">
                  <c:v>0.50854758101851849</c:v>
                </c:pt>
                <c:pt idx="3313">
                  <c:v>0.50854793981481483</c:v>
                </c:pt>
                <c:pt idx="3314">
                  <c:v>0.50854863425925922</c:v>
                </c:pt>
                <c:pt idx="3315">
                  <c:v>0.50855221064814815</c:v>
                </c:pt>
                <c:pt idx="3316">
                  <c:v>0.50855249999999996</c:v>
                </c:pt>
                <c:pt idx="3317">
                  <c:v>0.50855304398148149</c:v>
                </c:pt>
                <c:pt idx="3318">
                  <c:v>0.50855336805555551</c:v>
                </c:pt>
                <c:pt idx="3319">
                  <c:v>0.50855373842592588</c:v>
                </c:pt>
                <c:pt idx="3320">
                  <c:v>0.50855443287037039</c:v>
                </c:pt>
                <c:pt idx="3321">
                  <c:v>0.50855799768518517</c:v>
                </c:pt>
                <c:pt idx="3322">
                  <c:v>0.50855828703703698</c:v>
                </c:pt>
                <c:pt idx="3323">
                  <c:v>0.50855883101851851</c:v>
                </c:pt>
                <c:pt idx="3324">
                  <c:v>0.50855915509259264</c:v>
                </c:pt>
                <c:pt idx="3325">
                  <c:v>0.50855952546296301</c:v>
                </c:pt>
                <c:pt idx="3326">
                  <c:v>0.50856021990740741</c:v>
                </c:pt>
                <c:pt idx="3327">
                  <c:v>0.50856378472222219</c:v>
                </c:pt>
                <c:pt idx="3328">
                  <c:v>0.50856407407407411</c:v>
                </c:pt>
                <c:pt idx="3329">
                  <c:v>0.50856461805555553</c:v>
                </c:pt>
                <c:pt idx="3330">
                  <c:v>0.50856495370370369</c:v>
                </c:pt>
                <c:pt idx="3331">
                  <c:v>0.50856532407407407</c:v>
                </c:pt>
                <c:pt idx="3332">
                  <c:v>0.5085660300925926</c:v>
                </c:pt>
                <c:pt idx="3333">
                  <c:v>0.50856958333333335</c:v>
                </c:pt>
                <c:pt idx="3334">
                  <c:v>0.50856986111111113</c:v>
                </c:pt>
                <c:pt idx="3335">
                  <c:v>0.50857041666666669</c:v>
                </c:pt>
                <c:pt idx="3336">
                  <c:v>0.50857074074074071</c:v>
                </c:pt>
                <c:pt idx="3337">
                  <c:v>0.50857111111111108</c:v>
                </c:pt>
                <c:pt idx="3338">
                  <c:v>0.50857178240740741</c:v>
                </c:pt>
                <c:pt idx="3339">
                  <c:v>0.50857537037037037</c:v>
                </c:pt>
                <c:pt idx="3340">
                  <c:v>0.5085756597222223</c:v>
                </c:pt>
                <c:pt idx="3341">
                  <c:v>0.50857619212962957</c:v>
                </c:pt>
                <c:pt idx="3342">
                  <c:v>0.5085765162037037</c:v>
                </c:pt>
                <c:pt idx="3343">
                  <c:v>0.50857688657407407</c:v>
                </c:pt>
                <c:pt idx="3344">
                  <c:v>0.5085775578703704</c:v>
                </c:pt>
                <c:pt idx="3345">
                  <c:v>0.50858115740740739</c:v>
                </c:pt>
                <c:pt idx="3346">
                  <c:v>0.5085814467592592</c:v>
                </c:pt>
                <c:pt idx="3347">
                  <c:v>0.50858199074074073</c:v>
                </c:pt>
                <c:pt idx="3348">
                  <c:v>0.50858231481481486</c:v>
                </c:pt>
                <c:pt idx="3349">
                  <c:v>0.50858268518518523</c:v>
                </c:pt>
                <c:pt idx="3350">
                  <c:v>0.50858337962962963</c:v>
                </c:pt>
                <c:pt idx="3351">
                  <c:v>0.50858693287037038</c:v>
                </c:pt>
                <c:pt idx="3352">
                  <c:v>0.50858722222222219</c:v>
                </c:pt>
                <c:pt idx="3353">
                  <c:v>0.50858776620370372</c:v>
                </c:pt>
                <c:pt idx="3354">
                  <c:v>0.50858809027777785</c:v>
                </c:pt>
                <c:pt idx="3355">
                  <c:v>0.50858846064814811</c:v>
                </c:pt>
                <c:pt idx="3356">
                  <c:v>0.50858915509259262</c:v>
                </c:pt>
                <c:pt idx="3357">
                  <c:v>0.5085927199074074</c:v>
                </c:pt>
                <c:pt idx="3358">
                  <c:v>0.50859300925925932</c:v>
                </c:pt>
                <c:pt idx="3359">
                  <c:v>0.50859355324074074</c:v>
                </c:pt>
                <c:pt idx="3360">
                  <c:v>0.50859387731481476</c:v>
                </c:pt>
                <c:pt idx="3361">
                  <c:v>0.50859424768518513</c:v>
                </c:pt>
                <c:pt idx="3362">
                  <c:v>0.50859491898148146</c:v>
                </c:pt>
                <c:pt idx="3363">
                  <c:v>0.50859851851851856</c:v>
                </c:pt>
                <c:pt idx="3364">
                  <c:v>0.50859880787037037</c:v>
                </c:pt>
                <c:pt idx="3365">
                  <c:v>0.50859935185185179</c:v>
                </c:pt>
                <c:pt idx="3366">
                  <c:v>0.50859967592592592</c:v>
                </c:pt>
                <c:pt idx="3367">
                  <c:v>0.50860004629629629</c:v>
                </c:pt>
                <c:pt idx="3368">
                  <c:v>0.50860069444444445</c:v>
                </c:pt>
                <c:pt idx="3369">
                  <c:v>0.50860430555555558</c:v>
                </c:pt>
                <c:pt idx="3370">
                  <c:v>0.50860458333333336</c:v>
                </c:pt>
                <c:pt idx="3371">
                  <c:v>0.50860512731481478</c:v>
                </c:pt>
                <c:pt idx="3372">
                  <c:v>0.50860545138888891</c:v>
                </c:pt>
                <c:pt idx="3373">
                  <c:v>0.50860582175925928</c:v>
                </c:pt>
                <c:pt idx="3374">
                  <c:v>0.5086064930555555</c:v>
                </c:pt>
                <c:pt idx="3375">
                  <c:v>0.5086100925925926</c:v>
                </c:pt>
                <c:pt idx="3376">
                  <c:v>0.50861038194444441</c:v>
                </c:pt>
                <c:pt idx="3377">
                  <c:v>0.50861092592592594</c:v>
                </c:pt>
                <c:pt idx="3378">
                  <c:v>0.50861125000000007</c:v>
                </c:pt>
                <c:pt idx="3379">
                  <c:v>0.5086116087962963</c:v>
                </c:pt>
                <c:pt idx="3380">
                  <c:v>0.50861228009259263</c:v>
                </c:pt>
                <c:pt idx="3381">
                  <c:v>0.50861586805555559</c:v>
                </c:pt>
                <c:pt idx="3382">
                  <c:v>0.5086161574074074</c:v>
                </c:pt>
                <c:pt idx="3383">
                  <c:v>0.50861670138888881</c:v>
                </c:pt>
                <c:pt idx="3384">
                  <c:v>0.50861702546296295</c:v>
                </c:pt>
                <c:pt idx="3385">
                  <c:v>0.50861738425925929</c:v>
                </c:pt>
                <c:pt idx="3386">
                  <c:v>0.50861805555555561</c:v>
                </c:pt>
                <c:pt idx="3387">
                  <c:v>0.50862166666666664</c:v>
                </c:pt>
                <c:pt idx="3388">
                  <c:v>0.50862195601851845</c:v>
                </c:pt>
                <c:pt idx="3389">
                  <c:v>0.50862249999999998</c:v>
                </c:pt>
                <c:pt idx="3390">
                  <c:v>0.50862282407407411</c:v>
                </c:pt>
                <c:pt idx="3391">
                  <c:v>0.50862318287037034</c:v>
                </c:pt>
                <c:pt idx="3392">
                  <c:v>0.50862383101851849</c:v>
                </c:pt>
                <c:pt idx="3393">
                  <c:v>0.50862745370370377</c:v>
                </c:pt>
                <c:pt idx="3394">
                  <c:v>0.50862774305555558</c:v>
                </c:pt>
                <c:pt idx="3395">
                  <c:v>0.508628287037037</c:v>
                </c:pt>
                <c:pt idx="3396">
                  <c:v>0.50862861111111113</c:v>
                </c:pt>
                <c:pt idx="3397">
                  <c:v>0.50862896990740747</c:v>
                </c:pt>
                <c:pt idx="3398">
                  <c:v>0.50862965277777772</c:v>
                </c:pt>
                <c:pt idx="3399">
                  <c:v>0.50863322916666664</c:v>
                </c:pt>
                <c:pt idx="3400">
                  <c:v>0.50863351851851857</c:v>
                </c:pt>
                <c:pt idx="3401">
                  <c:v>0.50863405092592595</c:v>
                </c:pt>
                <c:pt idx="3402">
                  <c:v>0.50863437499999997</c:v>
                </c:pt>
                <c:pt idx="3403">
                  <c:v>0.50863473379629631</c:v>
                </c:pt>
                <c:pt idx="3404">
                  <c:v>0.50863540509259264</c:v>
                </c:pt>
                <c:pt idx="3405">
                  <c:v>0.50863902777777781</c:v>
                </c:pt>
                <c:pt idx="3406">
                  <c:v>0.50863931712962962</c:v>
                </c:pt>
                <c:pt idx="3407">
                  <c:v>0.50863986111111115</c:v>
                </c:pt>
                <c:pt idx="3408">
                  <c:v>0.5086401967592592</c:v>
                </c:pt>
                <c:pt idx="3409">
                  <c:v>0.50864054398148151</c:v>
                </c:pt>
                <c:pt idx="3410">
                  <c:v>0.50864122685185187</c:v>
                </c:pt>
                <c:pt idx="3411">
                  <c:v>0.50864481481481483</c:v>
                </c:pt>
                <c:pt idx="3412">
                  <c:v>0.50864509259259261</c:v>
                </c:pt>
                <c:pt idx="3413">
                  <c:v>0.50864564814814817</c:v>
                </c:pt>
                <c:pt idx="3414">
                  <c:v>0.50864596064814815</c:v>
                </c:pt>
                <c:pt idx="3415">
                  <c:v>0.50864633101851853</c:v>
                </c:pt>
                <c:pt idx="3416">
                  <c:v>0.50864700231481474</c:v>
                </c:pt>
                <c:pt idx="3417">
                  <c:v>0.5086505902777777</c:v>
                </c:pt>
                <c:pt idx="3418">
                  <c:v>0.50865087962962963</c:v>
                </c:pt>
                <c:pt idx="3419">
                  <c:v>0.50865143518518519</c:v>
                </c:pt>
                <c:pt idx="3420">
                  <c:v>0.50865174768518517</c:v>
                </c:pt>
                <c:pt idx="3421">
                  <c:v>0.50865210648148151</c:v>
                </c:pt>
                <c:pt idx="3422">
                  <c:v>0.50865278935185188</c:v>
                </c:pt>
                <c:pt idx="3423">
                  <c:v>0.50865637731481483</c:v>
                </c:pt>
                <c:pt idx="3424">
                  <c:v>0.50865665509259261</c:v>
                </c:pt>
                <c:pt idx="3425">
                  <c:v>0.50865721064814817</c:v>
                </c:pt>
                <c:pt idx="3426">
                  <c:v>0.50865752314814816</c:v>
                </c:pt>
                <c:pt idx="3427">
                  <c:v>0.50865788194444439</c:v>
                </c:pt>
                <c:pt idx="3428">
                  <c:v>0.50865856481481486</c:v>
                </c:pt>
                <c:pt idx="3429">
                  <c:v>0.50866217592592589</c:v>
                </c:pt>
                <c:pt idx="3430">
                  <c:v>0.50866245370370378</c:v>
                </c:pt>
                <c:pt idx="3431">
                  <c:v>0.50866299768518519</c:v>
                </c:pt>
                <c:pt idx="3432">
                  <c:v>0.50866332175925921</c:v>
                </c:pt>
                <c:pt idx="3433">
                  <c:v>0.50866368055555555</c:v>
                </c:pt>
                <c:pt idx="3434">
                  <c:v>0.50866436342592591</c:v>
                </c:pt>
                <c:pt idx="3435">
                  <c:v>0.50866795138888887</c:v>
                </c:pt>
                <c:pt idx="3436">
                  <c:v>0.50866824074074068</c:v>
                </c:pt>
                <c:pt idx="3437">
                  <c:v>0.50866878472222221</c:v>
                </c:pt>
                <c:pt idx="3438">
                  <c:v>0.50866910879629634</c:v>
                </c:pt>
                <c:pt idx="3439">
                  <c:v>0.50866945601851854</c:v>
                </c:pt>
                <c:pt idx="3440">
                  <c:v>0.50867012731481476</c:v>
                </c:pt>
                <c:pt idx="3441">
                  <c:v>0.50867373842592589</c:v>
                </c:pt>
                <c:pt idx="3442">
                  <c:v>0.50867402777777782</c:v>
                </c:pt>
                <c:pt idx="3443">
                  <c:v>0.50867457175925923</c:v>
                </c:pt>
                <c:pt idx="3444">
                  <c:v>0.50867489583333336</c:v>
                </c:pt>
                <c:pt idx="3445">
                  <c:v>0.5086752546296297</c:v>
                </c:pt>
                <c:pt idx="3446">
                  <c:v>0.50867593749999995</c:v>
                </c:pt>
                <c:pt idx="3447">
                  <c:v>0.50867953703703706</c:v>
                </c:pt>
                <c:pt idx="3448">
                  <c:v>0.50867982638888887</c:v>
                </c:pt>
                <c:pt idx="3449">
                  <c:v>0.50868037037037039</c:v>
                </c:pt>
                <c:pt idx="3450">
                  <c:v>0.50868069444444441</c:v>
                </c:pt>
                <c:pt idx="3451">
                  <c:v>0.50868105324074075</c:v>
                </c:pt>
                <c:pt idx="3452">
                  <c:v>0.50868173611111112</c:v>
                </c:pt>
                <c:pt idx="3453">
                  <c:v>0.50868532407407407</c:v>
                </c:pt>
                <c:pt idx="3454">
                  <c:v>0.50868560185185185</c:v>
                </c:pt>
                <c:pt idx="3455">
                  <c:v>0.50868614583333327</c:v>
                </c:pt>
                <c:pt idx="3456">
                  <c:v>0.5086864699074074</c:v>
                </c:pt>
                <c:pt idx="3457">
                  <c:v>0.50868684027777777</c:v>
                </c:pt>
                <c:pt idx="3458">
                  <c:v>0.5086875115740741</c:v>
                </c:pt>
                <c:pt idx="3459">
                  <c:v>0.50869111111111109</c:v>
                </c:pt>
                <c:pt idx="3460">
                  <c:v>0.50869140046296291</c:v>
                </c:pt>
                <c:pt idx="3461">
                  <c:v>0.50869194444444443</c:v>
                </c:pt>
                <c:pt idx="3462">
                  <c:v>0.50869225694444442</c:v>
                </c:pt>
                <c:pt idx="3463">
                  <c:v>0.50869261574074076</c:v>
                </c:pt>
                <c:pt idx="3464">
                  <c:v>0.50869329861111112</c:v>
                </c:pt>
                <c:pt idx="3465">
                  <c:v>0.50869689814814811</c:v>
                </c:pt>
                <c:pt idx="3466">
                  <c:v>0.50869717592592589</c:v>
                </c:pt>
                <c:pt idx="3467">
                  <c:v>0.50869773148148145</c:v>
                </c:pt>
                <c:pt idx="3468">
                  <c:v>0.50869805555555558</c:v>
                </c:pt>
                <c:pt idx="3469">
                  <c:v>0.50869841435185192</c:v>
                </c:pt>
                <c:pt idx="3470">
                  <c:v>0.50869909722222217</c:v>
                </c:pt>
                <c:pt idx="3471">
                  <c:v>0.5087026736111111</c:v>
                </c:pt>
                <c:pt idx="3472">
                  <c:v>0.50870296296296302</c:v>
                </c:pt>
                <c:pt idx="3473">
                  <c:v>0.50870350694444444</c:v>
                </c:pt>
                <c:pt idx="3474">
                  <c:v>0.50870383101851846</c:v>
                </c:pt>
                <c:pt idx="3475">
                  <c:v>0.5087041898148148</c:v>
                </c:pt>
                <c:pt idx="3476">
                  <c:v>0.50870487268518516</c:v>
                </c:pt>
                <c:pt idx="3477">
                  <c:v>0.50870846064814812</c:v>
                </c:pt>
                <c:pt idx="3478">
                  <c:v>0.50870874999999993</c:v>
                </c:pt>
                <c:pt idx="3479">
                  <c:v>0.50870930555555549</c:v>
                </c:pt>
                <c:pt idx="3480">
                  <c:v>0.50870961805555559</c:v>
                </c:pt>
                <c:pt idx="3481">
                  <c:v>0.50870997685185182</c:v>
                </c:pt>
                <c:pt idx="3482">
                  <c:v>0.50871064814814815</c:v>
                </c:pt>
                <c:pt idx="3483">
                  <c:v>0.50871425925925928</c:v>
                </c:pt>
                <c:pt idx="3484">
                  <c:v>0.50871454861111109</c:v>
                </c:pt>
                <c:pt idx="3485">
                  <c:v>0.50871509259259262</c:v>
                </c:pt>
                <c:pt idx="3486">
                  <c:v>0.50871541666666664</c:v>
                </c:pt>
                <c:pt idx="3487">
                  <c:v>0.50871577546296298</c:v>
                </c:pt>
                <c:pt idx="3488">
                  <c:v>0.50871645833333334</c:v>
                </c:pt>
                <c:pt idx="3489">
                  <c:v>0.5087200462962963</c:v>
                </c:pt>
                <c:pt idx="3490">
                  <c:v>0.50872033564814811</c:v>
                </c:pt>
                <c:pt idx="3491">
                  <c:v>0.50872087962962964</c:v>
                </c:pt>
                <c:pt idx="3492">
                  <c:v>0.50872120370370377</c:v>
                </c:pt>
                <c:pt idx="3493">
                  <c:v>0.5087215625</c:v>
                </c:pt>
                <c:pt idx="3494">
                  <c:v>0.50872224537037036</c:v>
                </c:pt>
                <c:pt idx="3495">
                  <c:v>0.50872583333333332</c:v>
                </c:pt>
                <c:pt idx="3496">
                  <c:v>0.5087261111111111</c:v>
                </c:pt>
                <c:pt idx="3497">
                  <c:v>0.50872666666666666</c:v>
                </c:pt>
                <c:pt idx="3498">
                  <c:v>0.50872699074074068</c:v>
                </c:pt>
                <c:pt idx="3499">
                  <c:v>0.50872736111111105</c:v>
                </c:pt>
                <c:pt idx="3500">
                  <c:v>0.50872804398148153</c:v>
                </c:pt>
                <c:pt idx="3501">
                  <c:v>0.50873162037037034</c:v>
                </c:pt>
                <c:pt idx="3502">
                  <c:v>0.50873189814814812</c:v>
                </c:pt>
                <c:pt idx="3503">
                  <c:v>0.50873245370370368</c:v>
                </c:pt>
                <c:pt idx="3504">
                  <c:v>0.50873277777777781</c:v>
                </c:pt>
                <c:pt idx="3505">
                  <c:v>0.50873313657407404</c:v>
                </c:pt>
                <c:pt idx="3506">
                  <c:v>0.50873380787037037</c:v>
                </c:pt>
                <c:pt idx="3507">
                  <c:v>0.50873740740740747</c:v>
                </c:pt>
                <c:pt idx="3508">
                  <c:v>0.50873769675925928</c:v>
                </c:pt>
                <c:pt idx="3509">
                  <c:v>0.5087382407407407</c:v>
                </c:pt>
                <c:pt idx="3510">
                  <c:v>0.50873856481481483</c:v>
                </c:pt>
                <c:pt idx="3511">
                  <c:v>0.50873892361111117</c:v>
                </c:pt>
                <c:pt idx="3512">
                  <c:v>0.50873959490740739</c:v>
                </c:pt>
                <c:pt idx="3513">
                  <c:v>0.50874319444444438</c:v>
                </c:pt>
                <c:pt idx="3514">
                  <c:v>0.50874347222222227</c:v>
                </c:pt>
                <c:pt idx="3515">
                  <c:v>0.50874402777777783</c:v>
                </c:pt>
                <c:pt idx="3516">
                  <c:v>0.50874434027777771</c:v>
                </c:pt>
                <c:pt idx="3517">
                  <c:v>0.50874471064814808</c:v>
                </c:pt>
                <c:pt idx="3518">
                  <c:v>0.50874538194444441</c:v>
                </c:pt>
                <c:pt idx="3519">
                  <c:v>0.50874898148148151</c:v>
                </c:pt>
                <c:pt idx="3520">
                  <c:v>0.50874927083333332</c:v>
                </c:pt>
                <c:pt idx="3521">
                  <c:v>0.50874981481481485</c:v>
                </c:pt>
                <c:pt idx="3522">
                  <c:v>0.50875013888888887</c:v>
                </c:pt>
                <c:pt idx="3523">
                  <c:v>0.50875049768518521</c:v>
                </c:pt>
                <c:pt idx="3524">
                  <c:v>0.50875118055555557</c:v>
                </c:pt>
                <c:pt idx="3525">
                  <c:v>0.50875476851851853</c:v>
                </c:pt>
                <c:pt idx="3526">
                  <c:v>0.50875505787037034</c:v>
                </c:pt>
                <c:pt idx="3527">
                  <c:v>0.50875560185185187</c:v>
                </c:pt>
                <c:pt idx="3528">
                  <c:v>0.50875592592592589</c:v>
                </c:pt>
                <c:pt idx="3529">
                  <c:v>0.50875628472222223</c:v>
                </c:pt>
                <c:pt idx="3530">
                  <c:v>0.50875695601851845</c:v>
                </c:pt>
                <c:pt idx="3531">
                  <c:v>0.50876055555555555</c:v>
                </c:pt>
                <c:pt idx="3532">
                  <c:v>0.50876084490740736</c:v>
                </c:pt>
                <c:pt idx="3533">
                  <c:v>0.50876138888888889</c:v>
                </c:pt>
                <c:pt idx="3534">
                  <c:v>0.50876171296296302</c:v>
                </c:pt>
                <c:pt idx="3535">
                  <c:v>0.50876207175925925</c:v>
                </c:pt>
                <c:pt idx="3536">
                  <c:v>0.50876275462962961</c:v>
                </c:pt>
                <c:pt idx="3537">
                  <c:v>0.50876634259259257</c:v>
                </c:pt>
                <c:pt idx="3538">
                  <c:v>0.50876663194444449</c:v>
                </c:pt>
                <c:pt idx="3539">
                  <c:v>0.50876717592592591</c:v>
                </c:pt>
                <c:pt idx="3540">
                  <c:v>0.5087674884259259</c:v>
                </c:pt>
                <c:pt idx="3541">
                  <c:v>0.50876784722222224</c:v>
                </c:pt>
                <c:pt idx="3542">
                  <c:v>0.5087685300925926</c:v>
                </c:pt>
                <c:pt idx="3543">
                  <c:v>0.50877212962962959</c:v>
                </c:pt>
                <c:pt idx="3544">
                  <c:v>0.50877241898148151</c:v>
                </c:pt>
                <c:pt idx="3545">
                  <c:v>0.50877296296296293</c:v>
                </c:pt>
                <c:pt idx="3546">
                  <c:v>0.50877328703703706</c:v>
                </c:pt>
                <c:pt idx="3547">
                  <c:v>0.50877364583333329</c:v>
                </c:pt>
                <c:pt idx="3548">
                  <c:v>0.50877432870370376</c:v>
                </c:pt>
                <c:pt idx="3549">
                  <c:v>0.50877790509259258</c:v>
                </c:pt>
                <c:pt idx="3550">
                  <c:v>0.50877819444444439</c:v>
                </c:pt>
                <c:pt idx="3551">
                  <c:v>0.50877873842592591</c:v>
                </c:pt>
                <c:pt idx="3552">
                  <c:v>0.50877906250000005</c:v>
                </c:pt>
                <c:pt idx="3553">
                  <c:v>0.50877944444444445</c:v>
                </c:pt>
                <c:pt idx="3554">
                  <c:v>0.50878045138888883</c:v>
                </c:pt>
                <c:pt idx="3555">
                  <c:v>0.50878125000000007</c:v>
                </c:pt>
                <c:pt idx="3556">
                  <c:v>0.50878159722222216</c:v>
                </c:pt>
              </c:numCache>
            </c:numRef>
          </c:xVal>
          <c:yVal>
            <c:numRef>
              <c:f>Sheet1!$P$2:$P$3558</c:f>
              <c:numCache>
                <c:formatCode>General</c:formatCode>
                <c:ptCount val="3557"/>
                <c:pt idx="146">
                  <c:v>-0.21976999999999999</c:v>
                </c:pt>
                <c:pt idx="152">
                  <c:v>1.2930000000000001E-2</c:v>
                </c:pt>
                <c:pt idx="158">
                  <c:v>1.2930000000000001E-2</c:v>
                </c:pt>
                <c:pt idx="164">
                  <c:v>2.5860000000000001E-2</c:v>
                </c:pt>
                <c:pt idx="170">
                  <c:v>1.2930000000000001E-2</c:v>
                </c:pt>
                <c:pt idx="176">
                  <c:v>2.5860000000000001E-2</c:v>
                </c:pt>
                <c:pt idx="182">
                  <c:v>2.5860000000000001E-2</c:v>
                </c:pt>
                <c:pt idx="188">
                  <c:v>2.5860000000000001E-2</c:v>
                </c:pt>
                <c:pt idx="194">
                  <c:v>1.2930000000000001E-2</c:v>
                </c:pt>
                <c:pt idx="200">
                  <c:v>3.8780000000000002E-2</c:v>
                </c:pt>
                <c:pt idx="206">
                  <c:v>3.8780000000000002E-2</c:v>
                </c:pt>
                <c:pt idx="212">
                  <c:v>3.8780000000000002E-2</c:v>
                </c:pt>
                <c:pt idx="218">
                  <c:v>1.2930000000000001E-2</c:v>
                </c:pt>
                <c:pt idx="224">
                  <c:v>3.8780000000000002E-2</c:v>
                </c:pt>
                <c:pt idx="230">
                  <c:v>5.1709999999999999E-2</c:v>
                </c:pt>
                <c:pt idx="236">
                  <c:v>3.8780000000000002E-2</c:v>
                </c:pt>
                <c:pt idx="242">
                  <c:v>1.2930000000000001E-2</c:v>
                </c:pt>
                <c:pt idx="248">
                  <c:v>6.4640000000000003E-2</c:v>
                </c:pt>
                <c:pt idx="254">
                  <c:v>5.1709999999999999E-2</c:v>
                </c:pt>
                <c:pt idx="260">
                  <c:v>3.8780000000000002E-2</c:v>
                </c:pt>
                <c:pt idx="266">
                  <c:v>2.5860000000000001E-2</c:v>
                </c:pt>
                <c:pt idx="272">
                  <c:v>6.4640000000000003E-2</c:v>
                </c:pt>
                <c:pt idx="278">
                  <c:v>5.1709999999999999E-2</c:v>
                </c:pt>
                <c:pt idx="284">
                  <c:v>3.8780000000000002E-2</c:v>
                </c:pt>
                <c:pt idx="290">
                  <c:v>3.8780000000000002E-2</c:v>
                </c:pt>
                <c:pt idx="296">
                  <c:v>5.1709999999999999E-2</c:v>
                </c:pt>
                <c:pt idx="302">
                  <c:v>5.1709999999999999E-2</c:v>
                </c:pt>
                <c:pt idx="308">
                  <c:v>5.1709999999999999E-2</c:v>
                </c:pt>
                <c:pt idx="314">
                  <c:v>3.8780000000000002E-2</c:v>
                </c:pt>
                <c:pt idx="320">
                  <c:v>6.4640000000000003E-2</c:v>
                </c:pt>
                <c:pt idx="326">
                  <c:v>5.1709999999999999E-2</c:v>
                </c:pt>
                <c:pt idx="332">
                  <c:v>5.1709999999999999E-2</c:v>
                </c:pt>
                <c:pt idx="338">
                  <c:v>3.8780000000000002E-2</c:v>
                </c:pt>
                <c:pt idx="344">
                  <c:v>6.4640000000000003E-2</c:v>
                </c:pt>
                <c:pt idx="350">
                  <c:v>5.1709999999999999E-2</c:v>
                </c:pt>
                <c:pt idx="356">
                  <c:v>5.1709999999999999E-2</c:v>
                </c:pt>
                <c:pt idx="362">
                  <c:v>5.1709999999999999E-2</c:v>
                </c:pt>
                <c:pt idx="368">
                  <c:v>5.1709999999999999E-2</c:v>
                </c:pt>
                <c:pt idx="374">
                  <c:v>6.4640000000000003E-2</c:v>
                </c:pt>
                <c:pt idx="380">
                  <c:v>6.4640000000000003E-2</c:v>
                </c:pt>
                <c:pt idx="386">
                  <c:v>2.5860000000000001E-2</c:v>
                </c:pt>
                <c:pt idx="392">
                  <c:v>6.4640000000000003E-2</c:v>
                </c:pt>
                <c:pt idx="398">
                  <c:v>6.4640000000000003E-2</c:v>
                </c:pt>
                <c:pt idx="404">
                  <c:v>5.1709999999999999E-2</c:v>
                </c:pt>
                <c:pt idx="410">
                  <c:v>3.8780000000000002E-2</c:v>
                </c:pt>
                <c:pt idx="416">
                  <c:v>7.757E-2</c:v>
                </c:pt>
                <c:pt idx="422">
                  <c:v>5.1709999999999999E-2</c:v>
                </c:pt>
                <c:pt idx="428">
                  <c:v>6.4640000000000003E-2</c:v>
                </c:pt>
                <c:pt idx="434">
                  <c:v>5.1709999999999999E-2</c:v>
                </c:pt>
                <c:pt idx="440">
                  <c:v>6.4640000000000003E-2</c:v>
                </c:pt>
                <c:pt idx="446">
                  <c:v>5.1709999999999999E-2</c:v>
                </c:pt>
                <c:pt idx="452">
                  <c:v>5.1709999999999999E-2</c:v>
                </c:pt>
                <c:pt idx="458">
                  <c:v>6.4640000000000003E-2</c:v>
                </c:pt>
                <c:pt idx="464">
                  <c:v>5.1709999999999999E-2</c:v>
                </c:pt>
                <c:pt idx="470">
                  <c:v>7.757E-2</c:v>
                </c:pt>
                <c:pt idx="476">
                  <c:v>3.8780000000000002E-2</c:v>
                </c:pt>
                <c:pt idx="482">
                  <c:v>5.1709999999999999E-2</c:v>
                </c:pt>
                <c:pt idx="488">
                  <c:v>7.757E-2</c:v>
                </c:pt>
                <c:pt idx="494">
                  <c:v>6.4640000000000003E-2</c:v>
                </c:pt>
                <c:pt idx="500">
                  <c:v>3.8780000000000002E-2</c:v>
                </c:pt>
                <c:pt idx="506">
                  <c:v>5.1709999999999999E-2</c:v>
                </c:pt>
                <c:pt idx="512">
                  <c:v>7.757E-2</c:v>
                </c:pt>
                <c:pt idx="518">
                  <c:v>6.4640000000000003E-2</c:v>
                </c:pt>
                <c:pt idx="524">
                  <c:v>3.8780000000000002E-2</c:v>
                </c:pt>
                <c:pt idx="530">
                  <c:v>5.1709999999999999E-2</c:v>
                </c:pt>
                <c:pt idx="536">
                  <c:v>7.757E-2</c:v>
                </c:pt>
                <c:pt idx="542">
                  <c:v>6.4640000000000003E-2</c:v>
                </c:pt>
                <c:pt idx="548">
                  <c:v>3.8780000000000002E-2</c:v>
                </c:pt>
                <c:pt idx="554">
                  <c:v>7.757E-2</c:v>
                </c:pt>
                <c:pt idx="560">
                  <c:v>6.4640000000000003E-2</c:v>
                </c:pt>
                <c:pt idx="566">
                  <c:v>5.1709999999999999E-2</c:v>
                </c:pt>
                <c:pt idx="572">
                  <c:v>3.8780000000000002E-2</c:v>
                </c:pt>
                <c:pt idx="578">
                  <c:v>7.757E-2</c:v>
                </c:pt>
                <c:pt idx="584">
                  <c:v>5.1709999999999999E-2</c:v>
                </c:pt>
                <c:pt idx="590">
                  <c:v>7.757E-2</c:v>
                </c:pt>
                <c:pt idx="596">
                  <c:v>2.5860000000000001E-2</c:v>
                </c:pt>
                <c:pt idx="602">
                  <c:v>6.4640000000000003E-2</c:v>
                </c:pt>
                <c:pt idx="608">
                  <c:v>7.757E-2</c:v>
                </c:pt>
                <c:pt idx="614">
                  <c:v>6.4640000000000003E-2</c:v>
                </c:pt>
                <c:pt idx="620">
                  <c:v>2.5860000000000001E-2</c:v>
                </c:pt>
                <c:pt idx="626">
                  <c:v>9.0490000000000001E-2</c:v>
                </c:pt>
                <c:pt idx="632">
                  <c:v>5.1709999999999999E-2</c:v>
                </c:pt>
                <c:pt idx="638">
                  <c:v>6.4640000000000003E-2</c:v>
                </c:pt>
                <c:pt idx="644">
                  <c:v>3.8780000000000002E-2</c:v>
                </c:pt>
                <c:pt idx="650">
                  <c:v>6.4640000000000003E-2</c:v>
                </c:pt>
                <c:pt idx="656">
                  <c:v>6.4640000000000003E-2</c:v>
                </c:pt>
                <c:pt idx="662">
                  <c:v>6.4640000000000003E-2</c:v>
                </c:pt>
                <c:pt idx="668">
                  <c:v>2.5860000000000001E-2</c:v>
                </c:pt>
                <c:pt idx="674">
                  <c:v>7.757E-2</c:v>
                </c:pt>
                <c:pt idx="680">
                  <c:v>5.1709999999999999E-2</c:v>
                </c:pt>
                <c:pt idx="686">
                  <c:v>6.4640000000000003E-2</c:v>
                </c:pt>
                <c:pt idx="692">
                  <c:v>2.5860000000000001E-2</c:v>
                </c:pt>
                <c:pt idx="698">
                  <c:v>6.4640000000000003E-2</c:v>
                </c:pt>
                <c:pt idx="704">
                  <c:v>7.757E-2</c:v>
                </c:pt>
                <c:pt idx="710">
                  <c:v>3.8780000000000002E-2</c:v>
                </c:pt>
                <c:pt idx="716">
                  <c:v>3.8780000000000002E-2</c:v>
                </c:pt>
                <c:pt idx="722">
                  <c:v>5.1709999999999999E-2</c:v>
                </c:pt>
                <c:pt idx="728">
                  <c:v>6.4640000000000003E-2</c:v>
                </c:pt>
                <c:pt idx="734">
                  <c:v>5.1709999999999999E-2</c:v>
                </c:pt>
                <c:pt idx="740">
                  <c:v>2.5860000000000001E-2</c:v>
                </c:pt>
                <c:pt idx="746">
                  <c:v>5.1709999999999999E-2</c:v>
                </c:pt>
                <c:pt idx="752">
                  <c:v>5.1709999999999999E-2</c:v>
                </c:pt>
                <c:pt idx="758">
                  <c:v>3.8780000000000002E-2</c:v>
                </c:pt>
                <c:pt idx="764">
                  <c:v>1.2930000000000001E-2</c:v>
                </c:pt>
                <c:pt idx="770">
                  <c:v>0</c:v>
                </c:pt>
                <c:pt idx="776">
                  <c:v>0</c:v>
                </c:pt>
                <c:pt idx="782">
                  <c:v>-1.2930000000000001E-2</c:v>
                </c:pt>
                <c:pt idx="788">
                  <c:v>-1.2930000000000001E-2</c:v>
                </c:pt>
                <c:pt idx="794">
                  <c:v>0</c:v>
                </c:pt>
                <c:pt idx="800">
                  <c:v>-1.2930000000000001E-2</c:v>
                </c:pt>
                <c:pt idx="806">
                  <c:v>0</c:v>
                </c:pt>
                <c:pt idx="812">
                  <c:v>0</c:v>
                </c:pt>
                <c:pt idx="818">
                  <c:v>-1.2930000000000001E-2</c:v>
                </c:pt>
                <c:pt idx="824">
                  <c:v>0</c:v>
                </c:pt>
                <c:pt idx="830">
                  <c:v>0</c:v>
                </c:pt>
                <c:pt idx="836">
                  <c:v>0</c:v>
                </c:pt>
                <c:pt idx="842">
                  <c:v>0</c:v>
                </c:pt>
                <c:pt idx="848">
                  <c:v>1.2930000000000001E-2</c:v>
                </c:pt>
                <c:pt idx="854">
                  <c:v>0</c:v>
                </c:pt>
                <c:pt idx="860">
                  <c:v>0</c:v>
                </c:pt>
                <c:pt idx="866">
                  <c:v>1.2930000000000001E-2</c:v>
                </c:pt>
                <c:pt idx="872">
                  <c:v>0</c:v>
                </c:pt>
                <c:pt idx="878">
                  <c:v>0</c:v>
                </c:pt>
                <c:pt idx="884">
                  <c:v>0</c:v>
                </c:pt>
                <c:pt idx="890">
                  <c:v>1.2930000000000001E-2</c:v>
                </c:pt>
                <c:pt idx="896">
                  <c:v>0</c:v>
                </c:pt>
                <c:pt idx="902">
                  <c:v>0</c:v>
                </c:pt>
                <c:pt idx="908">
                  <c:v>0</c:v>
                </c:pt>
                <c:pt idx="914">
                  <c:v>0</c:v>
                </c:pt>
                <c:pt idx="920">
                  <c:v>0</c:v>
                </c:pt>
                <c:pt idx="926">
                  <c:v>0</c:v>
                </c:pt>
                <c:pt idx="932">
                  <c:v>0</c:v>
                </c:pt>
                <c:pt idx="938">
                  <c:v>0</c:v>
                </c:pt>
                <c:pt idx="944">
                  <c:v>0</c:v>
                </c:pt>
                <c:pt idx="950">
                  <c:v>0</c:v>
                </c:pt>
                <c:pt idx="956">
                  <c:v>0</c:v>
                </c:pt>
                <c:pt idx="962">
                  <c:v>1.2930000000000001E-2</c:v>
                </c:pt>
                <c:pt idx="968">
                  <c:v>0</c:v>
                </c:pt>
                <c:pt idx="974">
                  <c:v>0</c:v>
                </c:pt>
                <c:pt idx="980">
                  <c:v>0</c:v>
                </c:pt>
                <c:pt idx="986">
                  <c:v>0</c:v>
                </c:pt>
                <c:pt idx="992">
                  <c:v>0</c:v>
                </c:pt>
                <c:pt idx="998">
                  <c:v>0</c:v>
                </c:pt>
                <c:pt idx="1004">
                  <c:v>0</c:v>
                </c:pt>
                <c:pt idx="1010">
                  <c:v>0</c:v>
                </c:pt>
                <c:pt idx="1016">
                  <c:v>0</c:v>
                </c:pt>
                <c:pt idx="1022">
                  <c:v>0</c:v>
                </c:pt>
                <c:pt idx="1028">
                  <c:v>0</c:v>
                </c:pt>
                <c:pt idx="1034">
                  <c:v>0</c:v>
                </c:pt>
                <c:pt idx="1040">
                  <c:v>0</c:v>
                </c:pt>
                <c:pt idx="1046">
                  <c:v>1.2930000000000001E-2</c:v>
                </c:pt>
                <c:pt idx="1052">
                  <c:v>0</c:v>
                </c:pt>
                <c:pt idx="1058">
                  <c:v>0</c:v>
                </c:pt>
                <c:pt idx="1064">
                  <c:v>0</c:v>
                </c:pt>
                <c:pt idx="1070">
                  <c:v>0</c:v>
                </c:pt>
                <c:pt idx="1076">
                  <c:v>0</c:v>
                </c:pt>
                <c:pt idx="1082">
                  <c:v>0</c:v>
                </c:pt>
                <c:pt idx="1088">
                  <c:v>0</c:v>
                </c:pt>
                <c:pt idx="1094">
                  <c:v>0</c:v>
                </c:pt>
                <c:pt idx="1100">
                  <c:v>0</c:v>
                </c:pt>
                <c:pt idx="1106">
                  <c:v>0</c:v>
                </c:pt>
                <c:pt idx="1112">
                  <c:v>0</c:v>
                </c:pt>
                <c:pt idx="1118">
                  <c:v>0</c:v>
                </c:pt>
                <c:pt idx="1124">
                  <c:v>0</c:v>
                </c:pt>
                <c:pt idx="1130">
                  <c:v>0</c:v>
                </c:pt>
                <c:pt idx="1136">
                  <c:v>0</c:v>
                </c:pt>
                <c:pt idx="1142">
                  <c:v>0</c:v>
                </c:pt>
                <c:pt idx="1148">
                  <c:v>0</c:v>
                </c:pt>
                <c:pt idx="1154">
                  <c:v>0</c:v>
                </c:pt>
                <c:pt idx="1160">
                  <c:v>0</c:v>
                </c:pt>
                <c:pt idx="1166">
                  <c:v>0</c:v>
                </c:pt>
                <c:pt idx="1172">
                  <c:v>0</c:v>
                </c:pt>
                <c:pt idx="1178">
                  <c:v>0</c:v>
                </c:pt>
                <c:pt idx="1184">
                  <c:v>0</c:v>
                </c:pt>
                <c:pt idx="1190">
                  <c:v>0</c:v>
                </c:pt>
                <c:pt idx="1196">
                  <c:v>0</c:v>
                </c:pt>
                <c:pt idx="1202">
                  <c:v>0</c:v>
                </c:pt>
                <c:pt idx="1208">
                  <c:v>0</c:v>
                </c:pt>
                <c:pt idx="1214">
                  <c:v>0</c:v>
                </c:pt>
                <c:pt idx="1220">
                  <c:v>0</c:v>
                </c:pt>
                <c:pt idx="1226">
                  <c:v>0</c:v>
                </c:pt>
                <c:pt idx="1232">
                  <c:v>0</c:v>
                </c:pt>
                <c:pt idx="1238">
                  <c:v>0</c:v>
                </c:pt>
                <c:pt idx="1244">
                  <c:v>0</c:v>
                </c:pt>
                <c:pt idx="1250">
                  <c:v>0</c:v>
                </c:pt>
                <c:pt idx="1256">
                  <c:v>0</c:v>
                </c:pt>
                <c:pt idx="1262">
                  <c:v>0</c:v>
                </c:pt>
                <c:pt idx="1268">
                  <c:v>0</c:v>
                </c:pt>
                <c:pt idx="1274">
                  <c:v>0</c:v>
                </c:pt>
                <c:pt idx="1280">
                  <c:v>0</c:v>
                </c:pt>
                <c:pt idx="1286">
                  <c:v>0</c:v>
                </c:pt>
                <c:pt idx="1292">
                  <c:v>0</c:v>
                </c:pt>
                <c:pt idx="1298">
                  <c:v>0</c:v>
                </c:pt>
                <c:pt idx="1304">
                  <c:v>0</c:v>
                </c:pt>
                <c:pt idx="1310">
                  <c:v>0</c:v>
                </c:pt>
                <c:pt idx="1316">
                  <c:v>0</c:v>
                </c:pt>
                <c:pt idx="1322">
                  <c:v>0</c:v>
                </c:pt>
                <c:pt idx="1328">
                  <c:v>0</c:v>
                </c:pt>
                <c:pt idx="1334">
                  <c:v>0</c:v>
                </c:pt>
                <c:pt idx="1340">
                  <c:v>0</c:v>
                </c:pt>
                <c:pt idx="1346">
                  <c:v>0</c:v>
                </c:pt>
                <c:pt idx="1352">
                  <c:v>0</c:v>
                </c:pt>
                <c:pt idx="1358">
                  <c:v>0</c:v>
                </c:pt>
                <c:pt idx="1364">
                  <c:v>0</c:v>
                </c:pt>
                <c:pt idx="1370">
                  <c:v>0</c:v>
                </c:pt>
                <c:pt idx="1376">
                  <c:v>0</c:v>
                </c:pt>
                <c:pt idx="1382">
                  <c:v>0</c:v>
                </c:pt>
                <c:pt idx="1388">
                  <c:v>0</c:v>
                </c:pt>
                <c:pt idx="1394">
                  <c:v>0</c:v>
                </c:pt>
                <c:pt idx="1400">
                  <c:v>0</c:v>
                </c:pt>
                <c:pt idx="1406">
                  <c:v>0</c:v>
                </c:pt>
                <c:pt idx="1412">
                  <c:v>0</c:v>
                </c:pt>
                <c:pt idx="1418">
                  <c:v>0</c:v>
                </c:pt>
                <c:pt idx="1424">
                  <c:v>0</c:v>
                </c:pt>
                <c:pt idx="1430">
                  <c:v>0</c:v>
                </c:pt>
                <c:pt idx="1436">
                  <c:v>0</c:v>
                </c:pt>
                <c:pt idx="1442">
                  <c:v>0</c:v>
                </c:pt>
                <c:pt idx="1448">
                  <c:v>0</c:v>
                </c:pt>
                <c:pt idx="1454">
                  <c:v>0</c:v>
                </c:pt>
                <c:pt idx="1460">
                  <c:v>0</c:v>
                </c:pt>
                <c:pt idx="1466">
                  <c:v>0</c:v>
                </c:pt>
                <c:pt idx="1472">
                  <c:v>-1.2930000000000001E-2</c:v>
                </c:pt>
                <c:pt idx="1478">
                  <c:v>0</c:v>
                </c:pt>
                <c:pt idx="1484">
                  <c:v>0</c:v>
                </c:pt>
                <c:pt idx="1490">
                  <c:v>0</c:v>
                </c:pt>
                <c:pt idx="1496">
                  <c:v>0</c:v>
                </c:pt>
                <c:pt idx="1502">
                  <c:v>0</c:v>
                </c:pt>
                <c:pt idx="1508">
                  <c:v>0</c:v>
                </c:pt>
                <c:pt idx="1514">
                  <c:v>0</c:v>
                </c:pt>
                <c:pt idx="1520">
                  <c:v>0</c:v>
                </c:pt>
                <c:pt idx="1526">
                  <c:v>0</c:v>
                </c:pt>
                <c:pt idx="1532">
                  <c:v>0</c:v>
                </c:pt>
                <c:pt idx="1538">
                  <c:v>0</c:v>
                </c:pt>
                <c:pt idx="1544">
                  <c:v>0</c:v>
                </c:pt>
                <c:pt idx="1550">
                  <c:v>0</c:v>
                </c:pt>
                <c:pt idx="1556">
                  <c:v>0</c:v>
                </c:pt>
                <c:pt idx="1562">
                  <c:v>0</c:v>
                </c:pt>
                <c:pt idx="1568">
                  <c:v>0</c:v>
                </c:pt>
                <c:pt idx="1574">
                  <c:v>0</c:v>
                </c:pt>
                <c:pt idx="1580">
                  <c:v>0</c:v>
                </c:pt>
                <c:pt idx="1586">
                  <c:v>0</c:v>
                </c:pt>
                <c:pt idx="1592">
                  <c:v>0</c:v>
                </c:pt>
                <c:pt idx="1598">
                  <c:v>0</c:v>
                </c:pt>
                <c:pt idx="1608">
                  <c:v>0</c:v>
                </c:pt>
                <c:pt idx="1614">
                  <c:v>0</c:v>
                </c:pt>
                <c:pt idx="1620">
                  <c:v>0</c:v>
                </c:pt>
                <c:pt idx="1626">
                  <c:v>0</c:v>
                </c:pt>
                <c:pt idx="1632">
                  <c:v>0</c:v>
                </c:pt>
                <c:pt idx="1638">
                  <c:v>0</c:v>
                </c:pt>
                <c:pt idx="1644">
                  <c:v>0</c:v>
                </c:pt>
                <c:pt idx="1650">
                  <c:v>0</c:v>
                </c:pt>
                <c:pt idx="1656">
                  <c:v>0</c:v>
                </c:pt>
                <c:pt idx="1662">
                  <c:v>0</c:v>
                </c:pt>
                <c:pt idx="1668">
                  <c:v>0</c:v>
                </c:pt>
                <c:pt idx="1674">
                  <c:v>0</c:v>
                </c:pt>
                <c:pt idx="1680">
                  <c:v>0</c:v>
                </c:pt>
                <c:pt idx="1686">
                  <c:v>0</c:v>
                </c:pt>
                <c:pt idx="1692">
                  <c:v>0</c:v>
                </c:pt>
                <c:pt idx="1698">
                  <c:v>0</c:v>
                </c:pt>
                <c:pt idx="1704">
                  <c:v>0</c:v>
                </c:pt>
                <c:pt idx="1710">
                  <c:v>0</c:v>
                </c:pt>
                <c:pt idx="1716">
                  <c:v>0</c:v>
                </c:pt>
                <c:pt idx="1722">
                  <c:v>-1.2930000000000001E-2</c:v>
                </c:pt>
                <c:pt idx="1728">
                  <c:v>0</c:v>
                </c:pt>
                <c:pt idx="1734">
                  <c:v>0</c:v>
                </c:pt>
                <c:pt idx="1740">
                  <c:v>0</c:v>
                </c:pt>
                <c:pt idx="1746">
                  <c:v>0</c:v>
                </c:pt>
                <c:pt idx="1752">
                  <c:v>-1.2930000000000001E-2</c:v>
                </c:pt>
                <c:pt idx="1758">
                  <c:v>0</c:v>
                </c:pt>
                <c:pt idx="1764">
                  <c:v>0</c:v>
                </c:pt>
                <c:pt idx="1770">
                  <c:v>-1.2930000000000001E-2</c:v>
                </c:pt>
                <c:pt idx="1776">
                  <c:v>0</c:v>
                </c:pt>
                <c:pt idx="1782">
                  <c:v>0</c:v>
                </c:pt>
                <c:pt idx="1788">
                  <c:v>-1.2930000000000001E-2</c:v>
                </c:pt>
                <c:pt idx="1794">
                  <c:v>0</c:v>
                </c:pt>
                <c:pt idx="1800">
                  <c:v>0</c:v>
                </c:pt>
                <c:pt idx="1806">
                  <c:v>-1.2930000000000001E-2</c:v>
                </c:pt>
                <c:pt idx="1812">
                  <c:v>0</c:v>
                </c:pt>
                <c:pt idx="1818">
                  <c:v>-1.2930000000000001E-2</c:v>
                </c:pt>
                <c:pt idx="1824">
                  <c:v>0</c:v>
                </c:pt>
                <c:pt idx="1830">
                  <c:v>-1.2930000000000001E-2</c:v>
                </c:pt>
                <c:pt idx="1836">
                  <c:v>-1.2930000000000001E-2</c:v>
                </c:pt>
                <c:pt idx="1842">
                  <c:v>-1.2930000000000001E-2</c:v>
                </c:pt>
                <c:pt idx="1848">
                  <c:v>0</c:v>
                </c:pt>
                <c:pt idx="1854">
                  <c:v>0</c:v>
                </c:pt>
                <c:pt idx="1860">
                  <c:v>-2.5860000000000001E-2</c:v>
                </c:pt>
                <c:pt idx="1866">
                  <c:v>0</c:v>
                </c:pt>
                <c:pt idx="1872">
                  <c:v>-1.2930000000000001E-2</c:v>
                </c:pt>
                <c:pt idx="1878">
                  <c:v>-1.2930000000000001E-2</c:v>
                </c:pt>
                <c:pt idx="1884">
                  <c:v>-1.2930000000000001E-2</c:v>
                </c:pt>
                <c:pt idx="1890">
                  <c:v>0</c:v>
                </c:pt>
                <c:pt idx="1896">
                  <c:v>-1.2930000000000001E-2</c:v>
                </c:pt>
                <c:pt idx="1902">
                  <c:v>-1.2930000000000001E-2</c:v>
                </c:pt>
                <c:pt idx="1908">
                  <c:v>-1.2930000000000001E-2</c:v>
                </c:pt>
                <c:pt idx="1914">
                  <c:v>-1.2930000000000001E-2</c:v>
                </c:pt>
                <c:pt idx="1920">
                  <c:v>-1.2930000000000001E-2</c:v>
                </c:pt>
                <c:pt idx="1926">
                  <c:v>-1.2930000000000001E-2</c:v>
                </c:pt>
                <c:pt idx="1932">
                  <c:v>-1.2930000000000001E-2</c:v>
                </c:pt>
                <c:pt idx="1938">
                  <c:v>-1.2930000000000001E-2</c:v>
                </c:pt>
                <c:pt idx="1944">
                  <c:v>-1.2930000000000001E-2</c:v>
                </c:pt>
                <c:pt idx="1950">
                  <c:v>-1.2930000000000001E-2</c:v>
                </c:pt>
                <c:pt idx="1956">
                  <c:v>-1.2930000000000001E-2</c:v>
                </c:pt>
                <c:pt idx="1962">
                  <c:v>-1.2930000000000001E-2</c:v>
                </c:pt>
                <c:pt idx="1968">
                  <c:v>-1.2930000000000001E-2</c:v>
                </c:pt>
                <c:pt idx="1974">
                  <c:v>-2.5860000000000001E-2</c:v>
                </c:pt>
                <c:pt idx="1980">
                  <c:v>-1.2930000000000001E-2</c:v>
                </c:pt>
                <c:pt idx="1986">
                  <c:v>-1.2930000000000001E-2</c:v>
                </c:pt>
                <c:pt idx="1992">
                  <c:v>0</c:v>
                </c:pt>
                <c:pt idx="1998">
                  <c:v>-2.5860000000000001E-2</c:v>
                </c:pt>
                <c:pt idx="2004">
                  <c:v>-1.2930000000000001E-2</c:v>
                </c:pt>
                <c:pt idx="2010">
                  <c:v>-1.2930000000000001E-2</c:v>
                </c:pt>
                <c:pt idx="2016">
                  <c:v>-1.2930000000000001E-2</c:v>
                </c:pt>
                <c:pt idx="2022">
                  <c:v>-2.5860000000000001E-2</c:v>
                </c:pt>
                <c:pt idx="2028">
                  <c:v>-1.2930000000000001E-2</c:v>
                </c:pt>
                <c:pt idx="2034">
                  <c:v>-1.2930000000000001E-2</c:v>
                </c:pt>
                <c:pt idx="2040">
                  <c:v>-1.2930000000000001E-2</c:v>
                </c:pt>
                <c:pt idx="2046">
                  <c:v>-2.5860000000000001E-2</c:v>
                </c:pt>
                <c:pt idx="2052">
                  <c:v>-1.2930000000000001E-2</c:v>
                </c:pt>
                <c:pt idx="2058">
                  <c:v>-2.5860000000000001E-2</c:v>
                </c:pt>
                <c:pt idx="2064">
                  <c:v>0</c:v>
                </c:pt>
                <c:pt idx="2070">
                  <c:v>-2.5860000000000001E-2</c:v>
                </c:pt>
                <c:pt idx="2076">
                  <c:v>-2.5860000000000001E-2</c:v>
                </c:pt>
                <c:pt idx="2082">
                  <c:v>-1.2930000000000001E-2</c:v>
                </c:pt>
                <c:pt idx="2088">
                  <c:v>0</c:v>
                </c:pt>
                <c:pt idx="2094">
                  <c:v>-2.5860000000000001E-2</c:v>
                </c:pt>
                <c:pt idx="2100">
                  <c:v>-2.5860000000000001E-2</c:v>
                </c:pt>
                <c:pt idx="2106">
                  <c:v>-1.2930000000000001E-2</c:v>
                </c:pt>
                <c:pt idx="2112">
                  <c:v>0</c:v>
                </c:pt>
                <c:pt idx="2118">
                  <c:v>-3.8780000000000002E-2</c:v>
                </c:pt>
                <c:pt idx="2124">
                  <c:v>-1.2930000000000001E-2</c:v>
                </c:pt>
                <c:pt idx="2130">
                  <c:v>-1.2930000000000001E-2</c:v>
                </c:pt>
                <c:pt idx="2136">
                  <c:v>-1.2930000000000001E-2</c:v>
                </c:pt>
                <c:pt idx="2142">
                  <c:v>-2.5860000000000001E-2</c:v>
                </c:pt>
                <c:pt idx="2148">
                  <c:v>-1.2930000000000001E-2</c:v>
                </c:pt>
                <c:pt idx="2154">
                  <c:v>-2.5860000000000001E-2</c:v>
                </c:pt>
                <c:pt idx="2160">
                  <c:v>-1.2930000000000001E-2</c:v>
                </c:pt>
                <c:pt idx="2166">
                  <c:v>-1.2930000000000001E-2</c:v>
                </c:pt>
                <c:pt idx="2172">
                  <c:v>-2.5860000000000001E-2</c:v>
                </c:pt>
                <c:pt idx="2178">
                  <c:v>-1.2930000000000001E-2</c:v>
                </c:pt>
                <c:pt idx="2184">
                  <c:v>-1.2930000000000001E-2</c:v>
                </c:pt>
                <c:pt idx="2190">
                  <c:v>-1.2930000000000001E-2</c:v>
                </c:pt>
                <c:pt idx="2196">
                  <c:v>-2.5860000000000001E-2</c:v>
                </c:pt>
                <c:pt idx="2202">
                  <c:v>-1.2930000000000001E-2</c:v>
                </c:pt>
                <c:pt idx="2208">
                  <c:v>-1.2930000000000001E-2</c:v>
                </c:pt>
                <c:pt idx="2214">
                  <c:v>-2.5860000000000001E-2</c:v>
                </c:pt>
                <c:pt idx="2220">
                  <c:v>-1.2930000000000001E-2</c:v>
                </c:pt>
                <c:pt idx="2226">
                  <c:v>-1.2930000000000001E-2</c:v>
                </c:pt>
                <c:pt idx="2232">
                  <c:v>-1.2930000000000001E-2</c:v>
                </c:pt>
                <c:pt idx="2238">
                  <c:v>-1.2930000000000001E-2</c:v>
                </c:pt>
                <c:pt idx="2244">
                  <c:v>-1.2930000000000001E-2</c:v>
                </c:pt>
                <c:pt idx="2250">
                  <c:v>-1.2930000000000001E-2</c:v>
                </c:pt>
                <c:pt idx="2256">
                  <c:v>-1.2930000000000001E-2</c:v>
                </c:pt>
                <c:pt idx="2262">
                  <c:v>-1.2930000000000001E-2</c:v>
                </c:pt>
                <c:pt idx="2268">
                  <c:v>-2.5860000000000001E-2</c:v>
                </c:pt>
                <c:pt idx="2274">
                  <c:v>0</c:v>
                </c:pt>
                <c:pt idx="2280">
                  <c:v>-2.5860000000000001E-2</c:v>
                </c:pt>
                <c:pt idx="2286">
                  <c:v>-1.2930000000000001E-2</c:v>
                </c:pt>
                <c:pt idx="2292">
                  <c:v>0</c:v>
                </c:pt>
                <c:pt idx="2298">
                  <c:v>-1.2930000000000001E-2</c:v>
                </c:pt>
                <c:pt idx="2304">
                  <c:v>-1.2930000000000001E-2</c:v>
                </c:pt>
                <c:pt idx="2310">
                  <c:v>-1.2930000000000001E-2</c:v>
                </c:pt>
                <c:pt idx="2316">
                  <c:v>-1.2930000000000001E-2</c:v>
                </c:pt>
                <c:pt idx="2322">
                  <c:v>0</c:v>
                </c:pt>
                <c:pt idx="2328">
                  <c:v>-1.2930000000000001E-2</c:v>
                </c:pt>
                <c:pt idx="2334">
                  <c:v>-1.2930000000000001E-2</c:v>
                </c:pt>
                <c:pt idx="2340">
                  <c:v>0</c:v>
                </c:pt>
                <c:pt idx="2346">
                  <c:v>-1.2930000000000001E-2</c:v>
                </c:pt>
                <c:pt idx="2352">
                  <c:v>-1.2930000000000001E-2</c:v>
                </c:pt>
                <c:pt idx="2358">
                  <c:v>0</c:v>
                </c:pt>
                <c:pt idx="2364">
                  <c:v>-1.2930000000000001E-2</c:v>
                </c:pt>
                <c:pt idx="2370">
                  <c:v>0</c:v>
                </c:pt>
                <c:pt idx="2376">
                  <c:v>-1.2930000000000001E-2</c:v>
                </c:pt>
                <c:pt idx="2382">
                  <c:v>-1.2930000000000001E-2</c:v>
                </c:pt>
                <c:pt idx="2388">
                  <c:v>0</c:v>
                </c:pt>
                <c:pt idx="2394">
                  <c:v>0</c:v>
                </c:pt>
                <c:pt idx="2400">
                  <c:v>-1.2930000000000001E-2</c:v>
                </c:pt>
                <c:pt idx="2406">
                  <c:v>0</c:v>
                </c:pt>
                <c:pt idx="2412">
                  <c:v>0</c:v>
                </c:pt>
                <c:pt idx="2418">
                  <c:v>-1.2930000000000001E-2</c:v>
                </c:pt>
                <c:pt idx="2424">
                  <c:v>0</c:v>
                </c:pt>
                <c:pt idx="2430">
                  <c:v>0</c:v>
                </c:pt>
                <c:pt idx="2436">
                  <c:v>-1.2930000000000001E-2</c:v>
                </c:pt>
                <c:pt idx="2442">
                  <c:v>0</c:v>
                </c:pt>
                <c:pt idx="2448">
                  <c:v>0</c:v>
                </c:pt>
                <c:pt idx="2454">
                  <c:v>0</c:v>
                </c:pt>
                <c:pt idx="2460">
                  <c:v>-1.2930000000000001E-2</c:v>
                </c:pt>
                <c:pt idx="2466">
                  <c:v>0</c:v>
                </c:pt>
                <c:pt idx="2472">
                  <c:v>0</c:v>
                </c:pt>
                <c:pt idx="2478">
                  <c:v>0</c:v>
                </c:pt>
                <c:pt idx="2484">
                  <c:v>-1.2930000000000001E-2</c:v>
                </c:pt>
                <c:pt idx="2490">
                  <c:v>0</c:v>
                </c:pt>
                <c:pt idx="2496">
                  <c:v>0</c:v>
                </c:pt>
                <c:pt idx="2502">
                  <c:v>0</c:v>
                </c:pt>
                <c:pt idx="2508">
                  <c:v>0</c:v>
                </c:pt>
                <c:pt idx="2514">
                  <c:v>-1.2930000000000001E-2</c:v>
                </c:pt>
                <c:pt idx="2520">
                  <c:v>0</c:v>
                </c:pt>
                <c:pt idx="2557">
                  <c:v>0</c:v>
                </c:pt>
                <c:pt idx="2560">
                  <c:v>0</c:v>
                </c:pt>
                <c:pt idx="2566">
                  <c:v>0</c:v>
                </c:pt>
                <c:pt idx="2572">
                  <c:v>0</c:v>
                </c:pt>
                <c:pt idx="2578">
                  <c:v>0</c:v>
                </c:pt>
                <c:pt idx="2584">
                  <c:v>-1.2930000000000001E-2</c:v>
                </c:pt>
                <c:pt idx="2590">
                  <c:v>0</c:v>
                </c:pt>
                <c:pt idx="2596">
                  <c:v>0</c:v>
                </c:pt>
                <c:pt idx="2602">
                  <c:v>-1.2930000000000001E-2</c:v>
                </c:pt>
                <c:pt idx="2608">
                  <c:v>0</c:v>
                </c:pt>
                <c:pt idx="2614">
                  <c:v>0</c:v>
                </c:pt>
                <c:pt idx="2620">
                  <c:v>0</c:v>
                </c:pt>
                <c:pt idx="2626">
                  <c:v>-1.2930000000000001E-2</c:v>
                </c:pt>
                <c:pt idx="2632">
                  <c:v>0</c:v>
                </c:pt>
                <c:pt idx="2638">
                  <c:v>0</c:v>
                </c:pt>
                <c:pt idx="2644">
                  <c:v>-1.2930000000000001E-2</c:v>
                </c:pt>
                <c:pt idx="2650">
                  <c:v>0</c:v>
                </c:pt>
                <c:pt idx="2656">
                  <c:v>-1.2930000000000001E-2</c:v>
                </c:pt>
                <c:pt idx="2662">
                  <c:v>0</c:v>
                </c:pt>
                <c:pt idx="2668">
                  <c:v>0</c:v>
                </c:pt>
                <c:pt idx="2674">
                  <c:v>-1.2930000000000001E-2</c:v>
                </c:pt>
                <c:pt idx="2680">
                  <c:v>0</c:v>
                </c:pt>
                <c:pt idx="2686">
                  <c:v>-1.2930000000000001E-2</c:v>
                </c:pt>
                <c:pt idx="2692">
                  <c:v>0</c:v>
                </c:pt>
                <c:pt idx="2698">
                  <c:v>-1.2930000000000001E-2</c:v>
                </c:pt>
                <c:pt idx="2704">
                  <c:v>0</c:v>
                </c:pt>
                <c:pt idx="2710">
                  <c:v>-1.2930000000000001E-2</c:v>
                </c:pt>
                <c:pt idx="2716">
                  <c:v>-1.2930000000000001E-2</c:v>
                </c:pt>
                <c:pt idx="2722">
                  <c:v>0</c:v>
                </c:pt>
                <c:pt idx="2728">
                  <c:v>-1.2930000000000001E-2</c:v>
                </c:pt>
                <c:pt idx="2734">
                  <c:v>0</c:v>
                </c:pt>
                <c:pt idx="2740">
                  <c:v>-1.2930000000000001E-2</c:v>
                </c:pt>
                <c:pt idx="2746">
                  <c:v>-1.2930000000000001E-2</c:v>
                </c:pt>
                <c:pt idx="2752">
                  <c:v>-1.2930000000000001E-2</c:v>
                </c:pt>
                <c:pt idx="2758">
                  <c:v>-1.2930000000000001E-2</c:v>
                </c:pt>
                <c:pt idx="2764">
                  <c:v>-1.2930000000000001E-2</c:v>
                </c:pt>
                <c:pt idx="2770">
                  <c:v>0</c:v>
                </c:pt>
                <c:pt idx="2776">
                  <c:v>-1.2930000000000001E-2</c:v>
                </c:pt>
                <c:pt idx="2782">
                  <c:v>-1.2930000000000001E-2</c:v>
                </c:pt>
                <c:pt idx="2788">
                  <c:v>-1.2930000000000001E-2</c:v>
                </c:pt>
                <c:pt idx="2794">
                  <c:v>0</c:v>
                </c:pt>
                <c:pt idx="2800">
                  <c:v>-2.5860000000000001E-2</c:v>
                </c:pt>
                <c:pt idx="2806">
                  <c:v>-1.2930000000000001E-2</c:v>
                </c:pt>
                <c:pt idx="2812">
                  <c:v>-1.2930000000000001E-2</c:v>
                </c:pt>
                <c:pt idx="2818">
                  <c:v>0</c:v>
                </c:pt>
                <c:pt idx="2824">
                  <c:v>-2.5860000000000001E-2</c:v>
                </c:pt>
                <c:pt idx="2830">
                  <c:v>-1.2930000000000001E-2</c:v>
                </c:pt>
                <c:pt idx="2836">
                  <c:v>-1.2930000000000001E-2</c:v>
                </c:pt>
                <c:pt idx="2842">
                  <c:v>0</c:v>
                </c:pt>
                <c:pt idx="2848">
                  <c:v>-2.5860000000000001E-2</c:v>
                </c:pt>
                <c:pt idx="2854">
                  <c:v>-1.2930000000000001E-2</c:v>
                </c:pt>
                <c:pt idx="2860">
                  <c:v>-1.2930000000000001E-2</c:v>
                </c:pt>
                <c:pt idx="2866">
                  <c:v>-1.2930000000000001E-2</c:v>
                </c:pt>
                <c:pt idx="2872">
                  <c:v>-2.5860000000000001E-2</c:v>
                </c:pt>
                <c:pt idx="2878">
                  <c:v>-1.2930000000000001E-2</c:v>
                </c:pt>
                <c:pt idx="2884">
                  <c:v>-1.2930000000000001E-2</c:v>
                </c:pt>
                <c:pt idx="2890">
                  <c:v>-1.2930000000000001E-2</c:v>
                </c:pt>
                <c:pt idx="2896">
                  <c:v>-2.5860000000000001E-2</c:v>
                </c:pt>
                <c:pt idx="2902">
                  <c:v>-1.2930000000000001E-2</c:v>
                </c:pt>
                <c:pt idx="2908">
                  <c:v>-1.2930000000000001E-2</c:v>
                </c:pt>
                <c:pt idx="2914">
                  <c:v>-1.2930000000000001E-2</c:v>
                </c:pt>
                <c:pt idx="2920">
                  <c:v>-2.5860000000000001E-2</c:v>
                </c:pt>
                <c:pt idx="2926">
                  <c:v>-1.2930000000000001E-2</c:v>
                </c:pt>
                <c:pt idx="2932">
                  <c:v>-2.5860000000000001E-2</c:v>
                </c:pt>
                <c:pt idx="2938">
                  <c:v>0</c:v>
                </c:pt>
                <c:pt idx="2944">
                  <c:v>-3.8780000000000002E-2</c:v>
                </c:pt>
                <c:pt idx="2950">
                  <c:v>-1.2930000000000001E-2</c:v>
                </c:pt>
                <c:pt idx="2956">
                  <c:v>-1.2930000000000001E-2</c:v>
                </c:pt>
                <c:pt idx="2962">
                  <c:v>-1.2930000000000001E-2</c:v>
                </c:pt>
                <c:pt idx="2968">
                  <c:v>-2.5860000000000001E-2</c:v>
                </c:pt>
                <c:pt idx="2974">
                  <c:v>-2.5860000000000001E-2</c:v>
                </c:pt>
                <c:pt idx="2980">
                  <c:v>-1.2930000000000001E-2</c:v>
                </c:pt>
                <c:pt idx="2986">
                  <c:v>-1.2930000000000001E-2</c:v>
                </c:pt>
                <c:pt idx="2992">
                  <c:v>-2.5860000000000001E-2</c:v>
                </c:pt>
                <c:pt idx="2998">
                  <c:v>-1.2930000000000001E-2</c:v>
                </c:pt>
                <c:pt idx="3004">
                  <c:v>-2.5860000000000001E-2</c:v>
                </c:pt>
                <c:pt idx="3010">
                  <c:v>-1.2930000000000001E-2</c:v>
                </c:pt>
                <c:pt idx="3016">
                  <c:v>-1.2930000000000001E-2</c:v>
                </c:pt>
                <c:pt idx="3022">
                  <c:v>-2.5860000000000001E-2</c:v>
                </c:pt>
                <c:pt idx="3028">
                  <c:v>-1.2930000000000001E-2</c:v>
                </c:pt>
                <c:pt idx="3034">
                  <c:v>-1.2930000000000001E-2</c:v>
                </c:pt>
                <c:pt idx="3040">
                  <c:v>-2.5860000000000001E-2</c:v>
                </c:pt>
                <c:pt idx="3046">
                  <c:v>-1.2930000000000001E-2</c:v>
                </c:pt>
                <c:pt idx="3052">
                  <c:v>-1.2930000000000001E-2</c:v>
                </c:pt>
                <c:pt idx="3058">
                  <c:v>-1.2930000000000001E-2</c:v>
                </c:pt>
                <c:pt idx="3064">
                  <c:v>-1.2930000000000001E-2</c:v>
                </c:pt>
                <c:pt idx="3070">
                  <c:v>-1.2930000000000001E-2</c:v>
                </c:pt>
                <c:pt idx="3076">
                  <c:v>-1.2930000000000001E-2</c:v>
                </c:pt>
                <c:pt idx="3082">
                  <c:v>-1.2930000000000001E-2</c:v>
                </c:pt>
                <c:pt idx="3088">
                  <c:v>-1.2930000000000001E-2</c:v>
                </c:pt>
                <c:pt idx="3098">
                  <c:v>-1.2930000000000001E-2</c:v>
                </c:pt>
                <c:pt idx="3104">
                  <c:v>-1.2930000000000001E-2</c:v>
                </c:pt>
                <c:pt idx="3110">
                  <c:v>-1.2930000000000001E-2</c:v>
                </c:pt>
                <c:pt idx="3116">
                  <c:v>-1.2930000000000001E-2</c:v>
                </c:pt>
                <c:pt idx="3122">
                  <c:v>0</c:v>
                </c:pt>
                <c:pt idx="3128">
                  <c:v>-1.2930000000000001E-2</c:v>
                </c:pt>
                <c:pt idx="3134">
                  <c:v>0</c:v>
                </c:pt>
                <c:pt idx="3140">
                  <c:v>-1.2930000000000001E-2</c:v>
                </c:pt>
                <c:pt idx="3146">
                  <c:v>-1.2930000000000001E-2</c:v>
                </c:pt>
                <c:pt idx="3152">
                  <c:v>0</c:v>
                </c:pt>
                <c:pt idx="3158">
                  <c:v>-1.2930000000000001E-2</c:v>
                </c:pt>
                <c:pt idx="3164">
                  <c:v>0</c:v>
                </c:pt>
                <c:pt idx="3170">
                  <c:v>-1.2930000000000001E-2</c:v>
                </c:pt>
                <c:pt idx="3176">
                  <c:v>0</c:v>
                </c:pt>
                <c:pt idx="3182">
                  <c:v>-1.2930000000000001E-2</c:v>
                </c:pt>
                <c:pt idx="3188">
                  <c:v>0</c:v>
                </c:pt>
                <c:pt idx="3194">
                  <c:v>-1.2930000000000001E-2</c:v>
                </c:pt>
                <c:pt idx="3200">
                  <c:v>0</c:v>
                </c:pt>
                <c:pt idx="3206">
                  <c:v>-1.2930000000000001E-2</c:v>
                </c:pt>
                <c:pt idx="3212">
                  <c:v>0</c:v>
                </c:pt>
                <c:pt idx="3218">
                  <c:v>-1.2930000000000001E-2</c:v>
                </c:pt>
                <c:pt idx="3224">
                  <c:v>-1.2930000000000001E-2</c:v>
                </c:pt>
                <c:pt idx="3230">
                  <c:v>0</c:v>
                </c:pt>
                <c:pt idx="3236">
                  <c:v>-1.2930000000000001E-2</c:v>
                </c:pt>
                <c:pt idx="3242">
                  <c:v>-1.2930000000000001E-2</c:v>
                </c:pt>
                <c:pt idx="3248">
                  <c:v>0</c:v>
                </c:pt>
                <c:pt idx="3254">
                  <c:v>0</c:v>
                </c:pt>
                <c:pt idx="3260">
                  <c:v>-2.5860000000000001E-2</c:v>
                </c:pt>
                <c:pt idx="3266">
                  <c:v>0</c:v>
                </c:pt>
                <c:pt idx="3272">
                  <c:v>-1.2930000000000001E-2</c:v>
                </c:pt>
                <c:pt idx="3278">
                  <c:v>-1.2930000000000001E-2</c:v>
                </c:pt>
                <c:pt idx="3284">
                  <c:v>-1.2930000000000001E-2</c:v>
                </c:pt>
                <c:pt idx="3290">
                  <c:v>-1.2930000000000001E-2</c:v>
                </c:pt>
                <c:pt idx="3296">
                  <c:v>-1.2930000000000001E-2</c:v>
                </c:pt>
                <c:pt idx="3302">
                  <c:v>-1.2930000000000001E-2</c:v>
                </c:pt>
                <c:pt idx="3308">
                  <c:v>-1.2930000000000001E-2</c:v>
                </c:pt>
                <c:pt idx="3314">
                  <c:v>-1.2930000000000001E-2</c:v>
                </c:pt>
                <c:pt idx="3320">
                  <c:v>-1.2930000000000001E-2</c:v>
                </c:pt>
                <c:pt idx="3326">
                  <c:v>-1.2930000000000001E-2</c:v>
                </c:pt>
                <c:pt idx="3332">
                  <c:v>-2.5860000000000001E-2</c:v>
                </c:pt>
                <c:pt idx="3338">
                  <c:v>-2.5860000000000001E-2</c:v>
                </c:pt>
                <c:pt idx="3344">
                  <c:v>-1.2930000000000001E-2</c:v>
                </c:pt>
                <c:pt idx="3350">
                  <c:v>-1.2930000000000001E-2</c:v>
                </c:pt>
                <c:pt idx="3356">
                  <c:v>-1.2930000000000001E-2</c:v>
                </c:pt>
                <c:pt idx="3362">
                  <c:v>-2.5860000000000001E-2</c:v>
                </c:pt>
                <c:pt idx="3368">
                  <c:v>-2.5860000000000001E-2</c:v>
                </c:pt>
                <c:pt idx="3374">
                  <c:v>-1.2930000000000001E-2</c:v>
                </c:pt>
                <c:pt idx="3380">
                  <c:v>-2.5860000000000001E-2</c:v>
                </c:pt>
                <c:pt idx="3386">
                  <c:v>-2.5860000000000001E-2</c:v>
                </c:pt>
                <c:pt idx="3392">
                  <c:v>-1.2930000000000001E-2</c:v>
                </c:pt>
                <c:pt idx="3398">
                  <c:v>-3.8780000000000002E-2</c:v>
                </c:pt>
                <c:pt idx="3404">
                  <c:v>-2.5860000000000001E-2</c:v>
                </c:pt>
                <c:pt idx="3410">
                  <c:v>-2.5860000000000001E-2</c:v>
                </c:pt>
                <c:pt idx="3416">
                  <c:v>-1.2930000000000001E-2</c:v>
                </c:pt>
                <c:pt idx="3422">
                  <c:v>-3.8780000000000002E-2</c:v>
                </c:pt>
                <c:pt idx="3428">
                  <c:v>-2.5860000000000001E-2</c:v>
                </c:pt>
                <c:pt idx="3434">
                  <c:v>-3.8780000000000002E-2</c:v>
                </c:pt>
                <c:pt idx="3440">
                  <c:v>-1.2930000000000001E-2</c:v>
                </c:pt>
                <c:pt idx="3446">
                  <c:v>-3.8780000000000002E-2</c:v>
                </c:pt>
                <c:pt idx="3452">
                  <c:v>-2.5860000000000001E-2</c:v>
                </c:pt>
                <c:pt idx="3458">
                  <c:v>-3.8780000000000002E-2</c:v>
                </c:pt>
                <c:pt idx="3464">
                  <c:v>-2.5860000000000001E-2</c:v>
                </c:pt>
                <c:pt idx="3470">
                  <c:v>-2.5860000000000001E-2</c:v>
                </c:pt>
                <c:pt idx="3476">
                  <c:v>-3.8780000000000002E-2</c:v>
                </c:pt>
                <c:pt idx="3482">
                  <c:v>-3.8780000000000002E-2</c:v>
                </c:pt>
                <c:pt idx="3488">
                  <c:v>-2.5860000000000001E-2</c:v>
                </c:pt>
                <c:pt idx="3494">
                  <c:v>-3.8780000000000002E-2</c:v>
                </c:pt>
                <c:pt idx="3500">
                  <c:v>-3.8780000000000002E-2</c:v>
                </c:pt>
                <c:pt idx="3506">
                  <c:v>-3.8780000000000002E-2</c:v>
                </c:pt>
                <c:pt idx="3512">
                  <c:v>-2.5860000000000001E-2</c:v>
                </c:pt>
                <c:pt idx="3518">
                  <c:v>-5.1709999999999999E-2</c:v>
                </c:pt>
                <c:pt idx="3524">
                  <c:v>-2.5860000000000001E-2</c:v>
                </c:pt>
                <c:pt idx="3530">
                  <c:v>-5.1709999999999999E-2</c:v>
                </c:pt>
                <c:pt idx="3536">
                  <c:v>-2.5860000000000001E-2</c:v>
                </c:pt>
                <c:pt idx="3542">
                  <c:v>-3.8780000000000002E-2</c:v>
                </c:pt>
                <c:pt idx="3548">
                  <c:v>-5.1709999999999999E-2</c:v>
                </c:pt>
                <c:pt idx="3554">
                  <c:v>-3.8780000000000002E-2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Sheet1!$AF$1</c:f>
              <c:strCache>
                <c:ptCount val="1"/>
                <c:pt idx="0">
                  <c:v>Bel Pos - 83</c:v>
                </c:pt>
              </c:strCache>
            </c:strRef>
          </c:tx>
          <c:marker>
            <c:symbol val="none"/>
          </c:marker>
          <c:xVal>
            <c:numRef>
              <c:f>Sheet1!$D$2:$D$3558</c:f>
              <c:numCache>
                <c:formatCode>h:mm:ss;@</c:formatCode>
                <c:ptCount val="3557"/>
                <c:pt idx="0">
                  <c:v>0.50514290509259252</c:v>
                </c:pt>
                <c:pt idx="1">
                  <c:v>0.50514335648148145</c:v>
                </c:pt>
                <c:pt idx="2">
                  <c:v>0.50514365740740741</c:v>
                </c:pt>
                <c:pt idx="3">
                  <c:v>0.50528292824074073</c:v>
                </c:pt>
                <c:pt idx="4">
                  <c:v>0.50528331018518513</c:v>
                </c:pt>
                <c:pt idx="5">
                  <c:v>0.50528424768518521</c:v>
                </c:pt>
                <c:pt idx="6">
                  <c:v>0.50528456018518519</c:v>
                </c:pt>
                <c:pt idx="7">
                  <c:v>0.50528510416666672</c:v>
                </c:pt>
                <c:pt idx="8">
                  <c:v>0.50528547453703709</c:v>
                </c:pt>
                <c:pt idx="9">
                  <c:v>0.5052861111111111</c:v>
                </c:pt>
                <c:pt idx="10">
                  <c:v>0.50528666666666666</c:v>
                </c:pt>
                <c:pt idx="11">
                  <c:v>0.50528709490740742</c:v>
                </c:pt>
                <c:pt idx="12">
                  <c:v>0.50529326388888884</c:v>
                </c:pt>
                <c:pt idx="13">
                  <c:v>0.50529354166666673</c:v>
                </c:pt>
                <c:pt idx="14">
                  <c:v>0.50529409722222229</c:v>
                </c:pt>
                <c:pt idx="15">
                  <c:v>0.50529452546296294</c:v>
                </c:pt>
                <c:pt idx="16">
                  <c:v>0.50530069444444448</c:v>
                </c:pt>
                <c:pt idx="17">
                  <c:v>0.50530098379629629</c:v>
                </c:pt>
                <c:pt idx="18">
                  <c:v>0.50530152777777781</c:v>
                </c:pt>
                <c:pt idx="19">
                  <c:v>0.50530195601851846</c:v>
                </c:pt>
                <c:pt idx="20">
                  <c:v>0.505308125</c:v>
                </c:pt>
                <c:pt idx="21">
                  <c:v>0.50530841435185192</c:v>
                </c:pt>
                <c:pt idx="22">
                  <c:v>0.50530895833333334</c:v>
                </c:pt>
                <c:pt idx="23">
                  <c:v>0.50530938657407409</c:v>
                </c:pt>
                <c:pt idx="24">
                  <c:v>0.50531554398148149</c:v>
                </c:pt>
                <c:pt idx="25">
                  <c:v>0.5053158333333333</c:v>
                </c:pt>
                <c:pt idx="26">
                  <c:v>0.50531637731481482</c:v>
                </c:pt>
                <c:pt idx="27">
                  <c:v>0.50531680555555558</c:v>
                </c:pt>
                <c:pt idx="28">
                  <c:v>0.50532297453703701</c:v>
                </c:pt>
                <c:pt idx="29">
                  <c:v>0.50532326388888882</c:v>
                </c:pt>
                <c:pt idx="30">
                  <c:v>0.50532380787037035</c:v>
                </c:pt>
                <c:pt idx="31">
                  <c:v>0.5053242361111111</c:v>
                </c:pt>
                <c:pt idx="32">
                  <c:v>0.50533041666666667</c:v>
                </c:pt>
                <c:pt idx="33">
                  <c:v>0.50533069444444445</c:v>
                </c:pt>
                <c:pt idx="34">
                  <c:v>0.50533125000000001</c:v>
                </c:pt>
                <c:pt idx="35">
                  <c:v>0.50533167824074077</c:v>
                </c:pt>
                <c:pt idx="36">
                  <c:v>0.50533785879629634</c:v>
                </c:pt>
                <c:pt idx="37">
                  <c:v>0.505338136574074</c:v>
                </c:pt>
                <c:pt idx="38">
                  <c:v>0.50533869212962956</c:v>
                </c:pt>
                <c:pt idx="39">
                  <c:v>0.50533913194444446</c:v>
                </c:pt>
                <c:pt idx="40">
                  <c:v>0.50534528935185186</c:v>
                </c:pt>
                <c:pt idx="41">
                  <c:v>0.50534557870370367</c:v>
                </c:pt>
                <c:pt idx="42">
                  <c:v>0.5053461226851852</c:v>
                </c:pt>
                <c:pt idx="43">
                  <c:v>0.50534655092592595</c:v>
                </c:pt>
                <c:pt idx="44">
                  <c:v>0.50535271990740738</c:v>
                </c:pt>
                <c:pt idx="45">
                  <c:v>0.50535299768518516</c:v>
                </c:pt>
                <c:pt idx="46">
                  <c:v>0.50535354166666668</c:v>
                </c:pt>
                <c:pt idx="47">
                  <c:v>0.50535396990740744</c:v>
                </c:pt>
                <c:pt idx="48">
                  <c:v>0.50536013888888887</c:v>
                </c:pt>
                <c:pt idx="49">
                  <c:v>0.50536042824074079</c:v>
                </c:pt>
                <c:pt idx="50">
                  <c:v>0.5053609722222222</c:v>
                </c:pt>
                <c:pt idx="51">
                  <c:v>0.50536140046296296</c:v>
                </c:pt>
                <c:pt idx="52">
                  <c:v>0.50536758101851853</c:v>
                </c:pt>
                <c:pt idx="53">
                  <c:v>0.50536785879629631</c:v>
                </c:pt>
                <c:pt idx="54">
                  <c:v>0.50536840277777773</c:v>
                </c:pt>
                <c:pt idx="55">
                  <c:v>0.50536884259259263</c:v>
                </c:pt>
                <c:pt idx="56">
                  <c:v>0.50537500000000002</c:v>
                </c:pt>
                <c:pt idx="57">
                  <c:v>0.5053752777777778</c:v>
                </c:pt>
                <c:pt idx="58">
                  <c:v>0.50537582175925932</c:v>
                </c:pt>
                <c:pt idx="59">
                  <c:v>0.50537624999999997</c:v>
                </c:pt>
                <c:pt idx="60">
                  <c:v>0.50538241898148151</c:v>
                </c:pt>
                <c:pt idx="61">
                  <c:v>0.50538270833333332</c:v>
                </c:pt>
                <c:pt idx="62">
                  <c:v>0.5053832407407407</c:v>
                </c:pt>
                <c:pt idx="63">
                  <c:v>0.50538369212962964</c:v>
                </c:pt>
                <c:pt idx="64">
                  <c:v>0.50538984953703703</c:v>
                </c:pt>
                <c:pt idx="65">
                  <c:v>0.50539012731481481</c:v>
                </c:pt>
                <c:pt idx="66">
                  <c:v>0.50539067129629622</c:v>
                </c:pt>
                <c:pt idx="67">
                  <c:v>0.50539111111111112</c:v>
                </c:pt>
                <c:pt idx="68">
                  <c:v>0.50539728009259266</c:v>
                </c:pt>
                <c:pt idx="69">
                  <c:v>0.50539755787037033</c:v>
                </c:pt>
                <c:pt idx="70">
                  <c:v>0.50539810185185186</c:v>
                </c:pt>
                <c:pt idx="71">
                  <c:v>0.50539854166666665</c:v>
                </c:pt>
                <c:pt idx="72">
                  <c:v>0.50540471064814818</c:v>
                </c:pt>
                <c:pt idx="73">
                  <c:v>0.50540498842592596</c:v>
                </c:pt>
                <c:pt idx="74">
                  <c:v>0.50540554398148141</c:v>
                </c:pt>
                <c:pt idx="75">
                  <c:v>0.50540597222222228</c:v>
                </c:pt>
                <c:pt idx="76">
                  <c:v>0.5054121412037037</c:v>
                </c:pt>
                <c:pt idx="77">
                  <c:v>0.50541243055555551</c:v>
                </c:pt>
                <c:pt idx="78">
                  <c:v>0.50541297453703704</c:v>
                </c:pt>
                <c:pt idx="79">
                  <c:v>0.5054134027777778</c:v>
                </c:pt>
                <c:pt idx="80">
                  <c:v>0.50541957175925922</c:v>
                </c:pt>
                <c:pt idx="81">
                  <c:v>0.50541986111111115</c:v>
                </c:pt>
                <c:pt idx="82">
                  <c:v>0.50542039351851853</c:v>
                </c:pt>
                <c:pt idx="83">
                  <c:v>0.50542083333333332</c:v>
                </c:pt>
                <c:pt idx="84">
                  <c:v>0.50542699074074071</c:v>
                </c:pt>
                <c:pt idx="85">
                  <c:v>0.50542728009259263</c:v>
                </c:pt>
                <c:pt idx="86">
                  <c:v>0.50542782407407405</c:v>
                </c:pt>
                <c:pt idx="87">
                  <c:v>0.50542825231481481</c:v>
                </c:pt>
                <c:pt idx="88">
                  <c:v>0.50543442129629634</c:v>
                </c:pt>
                <c:pt idx="89">
                  <c:v>0.50543471064814816</c:v>
                </c:pt>
                <c:pt idx="90">
                  <c:v>0.50543525462962957</c:v>
                </c:pt>
                <c:pt idx="91">
                  <c:v>0.50543568287037044</c:v>
                </c:pt>
                <c:pt idx="92">
                  <c:v>0.50544185185185186</c:v>
                </c:pt>
                <c:pt idx="93">
                  <c:v>0.50544214120370368</c:v>
                </c:pt>
                <c:pt idx="94">
                  <c:v>0.50544269675925924</c:v>
                </c:pt>
                <c:pt idx="95">
                  <c:v>0.50544312499999999</c:v>
                </c:pt>
                <c:pt idx="96">
                  <c:v>0.50544929398148153</c:v>
                </c:pt>
                <c:pt idx="97">
                  <c:v>0.50544958333333334</c:v>
                </c:pt>
                <c:pt idx="98">
                  <c:v>0.50545012731481476</c:v>
                </c:pt>
                <c:pt idx="99">
                  <c:v>0.50545056712962966</c:v>
                </c:pt>
                <c:pt idx="100">
                  <c:v>0.50545673611111108</c:v>
                </c:pt>
                <c:pt idx="101">
                  <c:v>0.50545701388888886</c:v>
                </c:pt>
                <c:pt idx="102">
                  <c:v>0.50545756944444442</c:v>
                </c:pt>
                <c:pt idx="103">
                  <c:v>0.50545799768518518</c:v>
                </c:pt>
                <c:pt idx="104">
                  <c:v>0.50546416666666671</c:v>
                </c:pt>
                <c:pt idx="105">
                  <c:v>0.50546445601851853</c:v>
                </c:pt>
                <c:pt idx="106">
                  <c:v>0.50546499999999994</c:v>
                </c:pt>
                <c:pt idx="107">
                  <c:v>0.50546542824074081</c:v>
                </c:pt>
                <c:pt idx="108">
                  <c:v>0.50547159722222224</c:v>
                </c:pt>
                <c:pt idx="109">
                  <c:v>0.50547188657407405</c:v>
                </c:pt>
                <c:pt idx="110">
                  <c:v>0.50547243055555557</c:v>
                </c:pt>
                <c:pt idx="111">
                  <c:v>0.50547287037037036</c:v>
                </c:pt>
                <c:pt idx="112">
                  <c:v>0.50547905092592593</c:v>
                </c:pt>
                <c:pt idx="113">
                  <c:v>0.50547934027777774</c:v>
                </c:pt>
                <c:pt idx="114">
                  <c:v>0.50547988425925927</c:v>
                </c:pt>
                <c:pt idx="115">
                  <c:v>0.50548031250000003</c:v>
                </c:pt>
                <c:pt idx="116">
                  <c:v>0.50548649305555549</c:v>
                </c:pt>
                <c:pt idx="117">
                  <c:v>0.50548677083333338</c:v>
                </c:pt>
                <c:pt idx="118">
                  <c:v>0.50548732638888894</c:v>
                </c:pt>
                <c:pt idx="119">
                  <c:v>0.50548775462962958</c:v>
                </c:pt>
                <c:pt idx="120">
                  <c:v>0.50549391203703709</c:v>
                </c:pt>
                <c:pt idx="121">
                  <c:v>0.5054942013888889</c:v>
                </c:pt>
                <c:pt idx="122">
                  <c:v>0.50549474537037031</c:v>
                </c:pt>
                <c:pt idx="123">
                  <c:v>0.50549518518518521</c:v>
                </c:pt>
                <c:pt idx="124">
                  <c:v>0.50550135416666664</c:v>
                </c:pt>
                <c:pt idx="125">
                  <c:v>0.50550164351851856</c:v>
                </c:pt>
                <c:pt idx="126">
                  <c:v>0.50550218749999998</c:v>
                </c:pt>
                <c:pt idx="127">
                  <c:v>0.50550262731481477</c:v>
                </c:pt>
                <c:pt idx="128">
                  <c:v>0.5055087962962963</c:v>
                </c:pt>
                <c:pt idx="129">
                  <c:v>0.50550908564814812</c:v>
                </c:pt>
                <c:pt idx="130">
                  <c:v>0.50550962962962964</c:v>
                </c:pt>
                <c:pt idx="131">
                  <c:v>0.5055100578703704</c:v>
                </c:pt>
                <c:pt idx="132">
                  <c:v>0.50551622685185182</c:v>
                </c:pt>
                <c:pt idx="133">
                  <c:v>0.50551651620370375</c:v>
                </c:pt>
                <c:pt idx="134">
                  <c:v>0.50551706018518516</c:v>
                </c:pt>
                <c:pt idx="135">
                  <c:v>0.50551749999999995</c:v>
                </c:pt>
                <c:pt idx="136">
                  <c:v>0.50552366898148149</c:v>
                </c:pt>
                <c:pt idx="137">
                  <c:v>0.5055239583333333</c:v>
                </c:pt>
                <c:pt idx="138">
                  <c:v>0.50552450231481483</c:v>
                </c:pt>
                <c:pt idx="139">
                  <c:v>0.5055248726851852</c:v>
                </c:pt>
                <c:pt idx="140">
                  <c:v>0.50552583333333334</c:v>
                </c:pt>
                <c:pt idx="141">
                  <c:v>0.50552614583333333</c:v>
                </c:pt>
                <c:pt idx="142">
                  <c:v>0.50552643518518525</c:v>
                </c:pt>
                <c:pt idx="143">
                  <c:v>0.50552692129629628</c:v>
                </c:pt>
                <c:pt idx="144">
                  <c:v>0.50552730324074069</c:v>
                </c:pt>
                <c:pt idx="145">
                  <c:v>0.50552767361111106</c:v>
                </c:pt>
                <c:pt idx="146">
                  <c:v>0.50552835648148153</c:v>
                </c:pt>
                <c:pt idx="147">
                  <c:v>0.50553193287037035</c:v>
                </c:pt>
                <c:pt idx="148">
                  <c:v>0.50553222222222216</c:v>
                </c:pt>
                <c:pt idx="149">
                  <c:v>0.50553276620370369</c:v>
                </c:pt>
                <c:pt idx="150">
                  <c:v>0.50553309027777782</c:v>
                </c:pt>
                <c:pt idx="151">
                  <c:v>0.50553346064814819</c:v>
                </c:pt>
                <c:pt idx="152">
                  <c:v>0.50553415509259259</c:v>
                </c:pt>
                <c:pt idx="153">
                  <c:v>0.50553771990740748</c:v>
                </c:pt>
                <c:pt idx="154">
                  <c:v>0.50553800925925929</c:v>
                </c:pt>
                <c:pt idx="155">
                  <c:v>0.50553854166666667</c:v>
                </c:pt>
                <c:pt idx="156">
                  <c:v>0.50553886574074081</c:v>
                </c:pt>
                <c:pt idx="157">
                  <c:v>0.50553923611111118</c:v>
                </c:pt>
                <c:pt idx="158">
                  <c:v>0.50553993055555557</c:v>
                </c:pt>
                <c:pt idx="159">
                  <c:v>0.50554350694444439</c:v>
                </c:pt>
                <c:pt idx="160">
                  <c:v>0.50554379629629631</c:v>
                </c:pt>
                <c:pt idx="161">
                  <c:v>0.50554434027777784</c:v>
                </c:pt>
                <c:pt idx="162">
                  <c:v>0.50554467592592589</c:v>
                </c:pt>
                <c:pt idx="163">
                  <c:v>0.50554504629629626</c:v>
                </c:pt>
                <c:pt idx="164">
                  <c:v>0.50554572916666662</c:v>
                </c:pt>
                <c:pt idx="165">
                  <c:v>0.50554929398148152</c:v>
                </c:pt>
                <c:pt idx="166">
                  <c:v>0.50554958333333333</c:v>
                </c:pt>
                <c:pt idx="167">
                  <c:v>0.50555012731481475</c:v>
                </c:pt>
                <c:pt idx="168">
                  <c:v>0.50555045138888888</c:v>
                </c:pt>
                <c:pt idx="169">
                  <c:v>0.50555082175925925</c:v>
                </c:pt>
                <c:pt idx="170">
                  <c:v>0.50555150462962961</c:v>
                </c:pt>
                <c:pt idx="171">
                  <c:v>0.50555508101851854</c:v>
                </c:pt>
                <c:pt idx="172">
                  <c:v>0.50555537037037035</c:v>
                </c:pt>
                <c:pt idx="173">
                  <c:v>0.50555591435185188</c:v>
                </c:pt>
                <c:pt idx="174">
                  <c:v>0.5055562384259259</c:v>
                </c:pt>
                <c:pt idx="175">
                  <c:v>0.50555660879629627</c:v>
                </c:pt>
                <c:pt idx="176">
                  <c:v>0.50555726851851845</c:v>
                </c:pt>
                <c:pt idx="177">
                  <c:v>0.50556086805555556</c:v>
                </c:pt>
                <c:pt idx="178">
                  <c:v>0.50556114583333334</c:v>
                </c:pt>
                <c:pt idx="179">
                  <c:v>0.5055617013888889</c:v>
                </c:pt>
                <c:pt idx="180">
                  <c:v>0.50556203703703706</c:v>
                </c:pt>
                <c:pt idx="181">
                  <c:v>0.5055623958333334</c:v>
                </c:pt>
                <c:pt idx="182">
                  <c:v>0.50556310185185183</c:v>
                </c:pt>
                <c:pt idx="183">
                  <c:v>0.50556665509259258</c:v>
                </c:pt>
                <c:pt idx="184">
                  <c:v>0.5055669444444445</c:v>
                </c:pt>
                <c:pt idx="185">
                  <c:v>0.50556747685185188</c:v>
                </c:pt>
                <c:pt idx="186">
                  <c:v>0.5055678009259259</c:v>
                </c:pt>
                <c:pt idx="187">
                  <c:v>0.50556817129629628</c:v>
                </c:pt>
                <c:pt idx="188">
                  <c:v>0.50556887731481481</c:v>
                </c:pt>
                <c:pt idx="189">
                  <c:v>0.5055724421296296</c:v>
                </c:pt>
                <c:pt idx="190">
                  <c:v>0.50557273148148152</c:v>
                </c:pt>
                <c:pt idx="191">
                  <c:v>0.50557327546296293</c:v>
                </c:pt>
                <c:pt idx="192">
                  <c:v>0.5055736111111111</c:v>
                </c:pt>
                <c:pt idx="193">
                  <c:v>0.50557396990740744</c:v>
                </c:pt>
                <c:pt idx="194">
                  <c:v>0.50557466435185183</c:v>
                </c:pt>
                <c:pt idx="195">
                  <c:v>0.50557822916666673</c:v>
                </c:pt>
                <c:pt idx="196">
                  <c:v>0.50557851851851854</c:v>
                </c:pt>
                <c:pt idx="197">
                  <c:v>0.50557906249999995</c:v>
                </c:pt>
                <c:pt idx="198">
                  <c:v>0.50557939814814812</c:v>
                </c:pt>
                <c:pt idx="199">
                  <c:v>0.50557975694444446</c:v>
                </c:pt>
                <c:pt idx="200">
                  <c:v>0.505580462962963</c:v>
                </c:pt>
                <c:pt idx="201">
                  <c:v>0.50558401620370363</c:v>
                </c:pt>
                <c:pt idx="202">
                  <c:v>0.50558430555555556</c:v>
                </c:pt>
                <c:pt idx="203">
                  <c:v>0.50558484953703708</c:v>
                </c:pt>
                <c:pt idx="204">
                  <c:v>0.50558518518518525</c:v>
                </c:pt>
                <c:pt idx="205">
                  <c:v>0.50558554398148148</c:v>
                </c:pt>
                <c:pt idx="206">
                  <c:v>0.50558627314814808</c:v>
                </c:pt>
                <c:pt idx="207">
                  <c:v>0.50558980324074076</c:v>
                </c:pt>
                <c:pt idx="208">
                  <c:v>0.50559008101851854</c:v>
                </c:pt>
                <c:pt idx="209">
                  <c:v>0.5055906365740741</c:v>
                </c:pt>
                <c:pt idx="210">
                  <c:v>0.50559096064814812</c:v>
                </c:pt>
                <c:pt idx="211">
                  <c:v>0.50559131944444446</c:v>
                </c:pt>
                <c:pt idx="212">
                  <c:v>0.50559203703703703</c:v>
                </c:pt>
                <c:pt idx="213">
                  <c:v>0.50559559027777778</c:v>
                </c:pt>
                <c:pt idx="214">
                  <c:v>0.5055958796296296</c:v>
                </c:pt>
                <c:pt idx="215">
                  <c:v>0.50559642361111112</c:v>
                </c:pt>
                <c:pt idx="216">
                  <c:v>0.50559673611111111</c:v>
                </c:pt>
                <c:pt idx="217">
                  <c:v>0.50559710648148148</c:v>
                </c:pt>
                <c:pt idx="218">
                  <c:v>0.50559781250000002</c:v>
                </c:pt>
                <c:pt idx="219">
                  <c:v>0.5056013773148148</c:v>
                </c:pt>
                <c:pt idx="220">
                  <c:v>0.50560166666666662</c:v>
                </c:pt>
                <c:pt idx="221">
                  <c:v>0.50560221064814814</c:v>
                </c:pt>
                <c:pt idx="222">
                  <c:v>0.50560254629629631</c:v>
                </c:pt>
                <c:pt idx="223">
                  <c:v>0.50560290509259265</c:v>
                </c:pt>
                <c:pt idx="224">
                  <c:v>0.50560362268518522</c:v>
                </c:pt>
                <c:pt idx="225">
                  <c:v>0.50560716435185182</c:v>
                </c:pt>
                <c:pt idx="226">
                  <c:v>0.5056074421296296</c:v>
                </c:pt>
                <c:pt idx="227">
                  <c:v>0.50560799768518516</c:v>
                </c:pt>
                <c:pt idx="228">
                  <c:v>0.50560831018518515</c:v>
                </c:pt>
                <c:pt idx="229">
                  <c:v>0.50560868055555552</c:v>
                </c:pt>
                <c:pt idx="230">
                  <c:v>0.50560939814814809</c:v>
                </c:pt>
                <c:pt idx="231">
                  <c:v>0.50561295138888884</c:v>
                </c:pt>
                <c:pt idx="232">
                  <c:v>0.50561324074074077</c:v>
                </c:pt>
                <c:pt idx="233">
                  <c:v>0.50561378472222229</c:v>
                </c:pt>
                <c:pt idx="234">
                  <c:v>0.50561412037037035</c:v>
                </c:pt>
                <c:pt idx="235">
                  <c:v>0.50561447916666669</c:v>
                </c:pt>
                <c:pt idx="236">
                  <c:v>0.50561519675925926</c:v>
                </c:pt>
                <c:pt idx="237">
                  <c:v>0.50561873842592597</c:v>
                </c:pt>
                <c:pt idx="238">
                  <c:v>0.50561902777777779</c:v>
                </c:pt>
                <c:pt idx="239">
                  <c:v>0.5056195717592592</c:v>
                </c:pt>
                <c:pt idx="240">
                  <c:v>0.5056198842592593</c:v>
                </c:pt>
                <c:pt idx="241">
                  <c:v>0.50562025462962967</c:v>
                </c:pt>
                <c:pt idx="242">
                  <c:v>0.50562097222222224</c:v>
                </c:pt>
                <c:pt idx="243">
                  <c:v>0.50562452546296299</c:v>
                </c:pt>
                <c:pt idx="244">
                  <c:v>0.5056248148148148</c:v>
                </c:pt>
                <c:pt idx="245">
                  <c:v>0.50562535879629633</c:v>
                </c:pt>
                <c:pt idx="246">
                  <c:v>0.50562567129629632</c:v>
                </c:pt>
                <c:pt idx="247">
                  <c:v>0.50562604166666669</c:v>
                </c:pt>
                <c:pt idx="248">
                  <c:v>0.50562675925925926</c:v>
                </c:pt>
                <c:pt idx="249">
                  <c:v>0.50563031250000001</c:v>
                </c:pt>
                <c:pt idx="250">
                  <c:v>0.50563060185185182</c:v>
                </c:pt>
                <c:pt idx="251">
                  <c:v>0.50563115740740738</c:v>
                </c:pt>
                <c:pt idx="252">
                  <c:v>0.50563148148148152</c:v>
                </c:pt>
                <c:pt idx="253">
                  <c:v>0.50563184027777774</c:v>
                </c:pt>
                <c:pt idx="254">
                  <c:v>0.50563255787037031</c:v>
                </c:pt>
                <c:pt idx="255">
                  <c:v>0.50563609953703703</c:v>
                </c:pt>
                <c:pt idx="256">
                  <c:v>0.50563638888888895</c:v>
                </c:pt>
                <c:pt idx="257">
                  <c:v>0.50563693287037037</c:v>
                </c:pt>
                <c:pt idx="258">
                  <c:v>0.50563725694444439</c:v>
                </c:pt>
                <c:pt idx="259">
                  <c:v>0.50563763888888891</c:v>
                </c:pt>
                <c:pt idx="260">
                  <c:v>0.50563834490740744</c:v>
                </c:pt>
                <c:pt idx="261">
                  <c:v>0.50564189814814819</c:v>
                </c:pt>
                <c:pt idx="262">
                  <c:v>0.50564218750000001</c:v>
                </c:pt>
                <c:pt idx="263">
                  <c:v>0.50564273148148142</c:v>
                </c:pt>
                <c:pt idx="264">
                  <c:v>0.50564305555555555</c:v>
                </c:pt>
                <c:pt idx="265">
                  <c:v>0.50564341435185189</c:v>
                </c:pt>
                <c:pt idx="266">
                  <c:v>0.50564412037037043</c:v>
                </c:pt>
                <c:pt idx="267">
                  <c:v>0.50564767361111118</c:v>
                </c:pt>
                <c:pt idx="268">
                  <c:v>0.50564796296296299</c:v>
                </c:pt>
                <c:pt idx="269">
                  <c:v>0.50564851851851855</c:v>
                </c:pt>
                <c:pt idx="270">
                  <c:v>0.50564883101851854</c:v>
                </c:pt>
                <c:pt idx="271">
                  <c:v>0.50564920138888891</c:v>
                </c:pt>
                <c:pt idx="272">
                  <c:v>0.50564991898148148</c:v>
                </c:pt>
                <c:pt idx="273">
                  <c:v>0.50565346064814809</c:v>
                </c:pt>
                <c:pt idx="274">
                  <c:v>0.50565375000000001</c:v>
                </c:pt>
                <c:pt idx="275">
                  <c:v>0.50565429398148154</c:v>
                </c:pt>
                <c:pt idx="276">
                  <c:v>0.50565461805555556</c:v>
                </c:pt>
                <c:pt idx="277">
                  <c:v>0.50565498842592593</c:v>
                </c:pt>
                <c:pt idx="278">
                  <c:v>0.50565569444444447</c:v>
                </c:pt>
                <c:pt idx="279">
                  <c:v>0.50565924768518522</c:v>
                </c:pt>
                <c:pt idx="280">
                  <c:v>0.50565953703703703</c:v>
                </c:pt>
                <c:pt idx="281">
                  <c:v>0.50566008101851845</c:v>
                </c:pt>
                <c:pt idx="282">
                  <c:v>0.50566039351851855</c:v>
                </c:pt>
                <c:pt idx="283">
                  <c:v>0.50566076388888892</c:v>
                </c:pt>
                <c:pt idx="284">
                  <c:v>0.50566148148148149</c:v>
                </c:pt>
                <c:pt idx="285">
                  <c:v>0.50566503472222224</c:v>
                </c:pt>
                <c:pt idx="286">
                  <c:v>0.50566532407407405</c:v>
                </c:pt>
                <c:pt idx="287">
                  <c:v>0.50566586805555558</c:v>
                </c:pt>
                <c:pt idx="288">
                  <c:v>0.5056661921296296</c:v>
                </c:pt>
                <c:pt idx="289">
                  <c:v>0.50566655092592594</c:v>
                </c:pt>
                <c:pt idx="290">
                  <c:v>0.50566728009259265</c:v>
                </c:pt>
                <c:pt idx="291">
                  <c:v>0.50567082175925926</c:v>
                </c:pt>
                <c:pt idx="292">
                  <c:v>0.50567111111111107</c:v>
                </c:pt>
                <c:pt idx="293">
                  <c:v>0.50567166666666663</c:v>
                </c:pt>
                <c:pt idx="294">
                  <c:v>0.50567197916666673</c:v>
                </c:pt>
                <c:pt idx="295">
                  <c:v>0.5056723495370371</c:v>
                </c:pt>
                <c:pt idx="296">
                  <c:v>0.50567306712962956</c:v>
                </c:pt>
                <c:pt idx="297">
                  <c:v>0.50567662037037031</c:v>
                </c:pt>
                <c:pt idx="298">
                  <c:v>0.5056768981481482</c:v>
                </c:pt>
                <c:pt idx="299">
                  <c:v>0.50567745370370376</c:v>
                </c:pt>
                <c:pt idx="300">
                  <c:v>0.50567776620370364</c:v>
                </c:pt>
                <c:pt idx="301">
                  <c:v>0.50567813657407401</c:v>
                </c:pt>
                <c:pt idx="302">
                  <c:v>0.50567885416666669</c:v>
                </c:pt>
                <c:pt idx="303">
                  <c:v>0.5056823958333333</c:v>
                </c:pt>
                <c:pt idx="304">
                  <c:v>0.50568268518518522</c:v>
                </c:pt>
                <c:pt idx="305">
                  <c:v>0.50568322916666664</c:v>
                </c:pt>
                <c:pt idx="306">
                  <c:v>0.50568355324074077</c:v>
                </c:pt>
                <c:pt idx="307">
                  <c:v>0.50568392361111114</c:v>
                </c:pt>
                <c:pt idx="308">
                  <c:v>0.50568464120370371</c:v>
                </c:pt>
                <c:pt idx="309">
                  <c:v>0.50568818287037043</c:v>
                </c:pt>
                <c:pt idx="310">
                  <c:v>0.50568847222222224</c:v>
                </c:pt>
                <c:pt idx="311">
                  <c:v>0.50568901620370366</c:v>
                </c:pt>
                <c:pt idx="312">
                  <c:v>0.50568935185185182</c:v>
                </c:pt>
                <c:pt idx="313">
                  <c:v>0.50568971064814816</c:v>
                </c:pt>
                <c:pt idx="314">
                  <c:v>0.50569042824074073</c:v>
                </c:pt>
                <c:pt idx="315">
                  <c:v>0.50569396990740734</c:v>
                </c:pt>
                <c:pt idx="316">
                  <c:v>0.50569424768518523</c:v>
                </c:pt>
                <c:pt idx="317">
                  <c:v>0.50569479166666664</c:v>
                </c:pt>
                <c:pt idx="318">
                  <c:v>0.50569511574074077</c:v>
                </c:pt>
                <c:pt idx="319">
                  <c:v>0.50569548611111115</c:v>
                </c:pt>
                <c:pt idx="320">
                  <c:v>0.50569620370370372</c:v>
                </c:pt>
                <c:pt idx="321">
                  <c:v>0.5056997685185185</c:v>
                </c:pt>
                <c:pt idx="322">
                  <c:v>0.50570004629629628</c:v>
                </c:pt>
                <c:pt idx="323">
                  <c:v>0.50570060185185184</c:v>
                </c:pt>
                <c:pt idx="324">
                  <c:v>0.50570091435185183</c:v>
                </c:pt>
                <c:pt idx="325">
                  <c:v>0.5057012847222222</c:v>
                </c:pt>
                <c:pt idx="326">
                  <c:v>0.50570200231481477</c:v>
                </c:pt>
                <c:pt idx="327">
                  <c:v>0.50570554398148149</c:v>
                </c:pt>
                <c:pt idx="328">
                  <c:v>0.5057058333333333</c:v>
                </c:pt>
                <c:pt idx="329">
                  <c:v>0.50570637731481483</c:v>
                </c:pt>
                <c:pt idx="330">
                  <c:v>0.50570670138888885</c:v>
                </c:pt>
                <c:pt idx="331">
                  <c:v>0.50570707175925922</c:v>
                </c:pt>
                <c:pt idx="332">
                  <c:v>0.5057077893518519</c:v>
                </c:pt>
                <c:pt idx="333">
                  <c:v>0.50571131944444447</c:v>
                </c:pt>
                <c:pt idx="334">
                  <c:v>0.50571160879629629</c:v>
                </c:pt>
                <c:pt idx="335">
                  <c:v>0.50571216435185185</c:v>
                </c:pt>
                <c:pt idx="336">
                  <c:v>0.50571247685185183</c:v>
                </c:pt>
                <c:pt idx="337">
                  <c:v>0.50571284722222221</c:v>
                </c:pt>
                <c:pt idx="338">
                  <c:v>0.50571356481481489</c:v>
                </c:pt>
                <c:pt idx="339">
                  <c:v>0.50571711805555553</c:v>
                </c:pt>
                <c:pt idx="340">
                  <c:v>0.50571740740740745</c:v>
                </c:pt>
                <c:pt idx="341">
                  <c:v>0.50571795138888886</c:v>
                </c:pt>
                <c:pt idx="342">
                  <c:v>0.50571828703703703</c:v>
                </c:pt>
                <c:pt idx="343">
                  <c:v>0.50571864583333337</c:v>
                </c:pt>
                <c:pt idx="344">
                  <c:v>0.50571937499999997</c:v>
                </c:pt>
                <c:pt idx="345">
                  <c:v>0.50572290509259255</c:v>
                </c:pt>
                <c:pt idx="346">
                  <c:v>0.50572319444444447</c:v>
                </c:pt>
                <c:pt idx="347">
                  <c:v>0.50572373842592599</c:v>
                </c:pt>
                <c:pt idx="348">
                  <c:v>0.50572405092592587</c:v>
                </c:pt>
                <c:pt idx="349">
                  <c:v>0.50572442129629624</c:v>
                </c:pt>
                <c:pt idx="350">
                  <c:v>0.50572513888888893</c:v>
                </c:pt>
                <c:pt idx="351">
                  <c:v>0.50572869212962968</c:v>
                </c:pt>
                <c:pt idx="352">
                  <c:v>0.50572898148148149</c:v>
                </c:pt>
                <c:pt idx="353">
                  <c:v>0.5057295254629629</c:v>
                </c:pt>
                <c:pt idx="354">
                  <c:v>0.50572984953703704</c:v>
                </c:pt>
                <c:pt idx="355">
                  <c:v>0.50573021990740741</c:v>
                </c:pt>
                <c:pt idx="356">
                  <c:v>0.50573093749999998</c:v>
                </c:pt>
                <c:pt idx="357">
                  <c:v>0.50573447916666669</c:v>
                </c:pt>
                <c:pt idx="358">
                  <c:v>0.50573475694444447</c:v>
                </c:pt>
                <c:pt idx="359">
                  <c:v>0.50573531250000003</c:v>
                </c:pt>
                <c:pt idx="360">
                  <c:v>0.50573562500000002</c:v>
                </c:pt>
                <c:pt idx="361">
                  <c:v>0.50573599537037039</c:v>
                </c:pt>
                <c:pt idx="362">
                  <c:v>0.50573671296296296</c:v>
                </c:pt>
                <c:pt idx="363">
                  <c:v>0.50574026620370371</c:v>
                </c:pt>
                <c:pt idx="364">
                  <c:v>0.50574055555555553</c:v>
                </c:pt>
                <c:pt idx="365">
                  <c:v>0.50574109953703705</c:v>
                </c:pt>
                <c:pt idx="366">
                  <c:v>0.50574142361111107</c:v>
                </c:pt>
                <c:pt idx="367">
                  <c:v>0.50574179398148145</c:v>
                </c:pt>
                <c:pt idx="368">
                  <c:v>0.50574251157407402</c:v>
                </c:pt>
                <c:pt idx="369">
                  <c:v>0.50574605324074073</c:v>
                </c:pt>
                <c:pt idx="370">
                  <c:v>0.50574633101851851</c:v>
                </c:pt>
                <c:pt idx="371">
                  <c:v>0.50574688657407407</c:v>
                </c:pt>
                <c:pt idx="372">
                  <c:v>0.50574722222222224</c:v>
                </c:pt>
                <c:pt idx="373">
                  <c:v>0.50574758101851847</c:v>
                </c:pt>
                <c:pt idx="374">
                  <c:v>0.50574829861111115</c:v>
                </c:pt>
                <c:pt idx="375">
                  <c:v>0.50575184027777775</c:v>
                </c:pt>
                <c:pt idx="376">
                  <c:v>0.50575212962962957</c:v>
                </c:pt>
                <c:pt idx="377">
                  <c:v>0.50575267361111109</c:v>
                </c:pt>
                <c:pt idx="378">
                  <c:v>0.50575300925925926</c:v>
                </c:pt>
                <c:pt idx="379">
                  <c:v>0.5057533680555556</c:v>
                </c:pt>
                <c:pt idx="380">
                  <c:v>0.50575407407407413</c:v>
                </c:pt>
                <c:pt idx="381">
                  <c:v>0.50575762731481488</c:v>
                </c:pt>
                <c:pt idx="382">
                  <c:v>0.50575790509259255</c:v>
                </c:pt>
                <c:pt idx="383">
                  <c:v>0.50575846064814811</c:v>
                </c:pt>
                <c:pt idx="384">
                  <c:v>0.50575878472222224</c:v>
                </c:pt>
                <c:pt idx="385">
                  <c:v>0.50575915509259262</c:v>
                </c:pt>
                <c:pt idx="386">
                  <c:v>0.50575987268518519</c:v>
                </c:pt>
                <c:pt idx="387">
                  <c:v>0.50576341435185179</c:v>
                </c:pt>
                <c:pt idx="388">
                  <c:v>0.50576370370370372</c:v>
                </c:pt>
                <c:pt idx="389">
                  <c:v>0.50576424768518524</c:v>
                </c:pt>
                <c:pt idx="390">
                  <c:v>0.50576456018518512</c:v>
                </c:pt>
                <c:pt idx="391">
                  <c:v>0.50576493055555549</c:v>
                </c:pt>
                <c:pt idx="392">
                  <c:v>0.50576563657407403</c:v>
                </c:pt>
                <c:pt idx="393">
                  <c:v>0.50576920138888892</c:v>
                </c:pt>
                <c:pt idx="394">
                  <c:v>0.50576949074074073</c:v>
                </c:pt>
                <c:pt idx="395">
                  <c:v>0.50577003472222215</c:v>
                </c:pt>
                <c:pt idx="396">
                  <c:v>0.50577037037037031</c:v>
                </c:pt>
                <c:pt idx="397">
                  <c:v>0.50577072916666665</c:v>
                </c:pt>
                <c:pt idx="398">
                  <c:v>0.50577144675925922</c:v>
                </c:pt>
                <c:pt idx="399">
                  <c:v>0.50577498842592594</c:v>
                </c:pt>
                <c:pt idx="400">
                  <c:v>0.50577527777777775</c:v>
                </c:pt>
                <c:pt idx="401">
                  <c:v>0.50577582175925928</c:v>
                </c:pt>
                <c:pt idx="402">
                  <c:v>0.5057761458333333</c:v>
                </c:pt>
                <c:pt idx="403">
                  <c:v>0.50577651620370367</c:v>
                </c:pt>
                <c:pt idx="404">
                  <c:v>0.50577723379629635</c:v>
                </c:pt>
                <c:pt idx="405">
                  <c:v>0.50578077546296296</c:v>
                </c:pt>
                <c:pt idx="406">
                  <c:v>0.50578106481481477</c:v>
                </c:pt>
                <c:pt idx="407">
                  <c:v>0.5057816087962963</c:v>
                </c:pt>
                <c:pt idx="408">
                  <c:v>0.50578194444444446</c:v>
                </c:pt>
                <c:pt idx="409">
                  <c:v>0.5057823032407408</c:v>
                </c:pt>
                <c:pt idx="410">
                  <c:v>0.50578302083333326</c:v>
                </c:pt>
                <c:pt idx="411">
                  <c:v>0.50578655092592595</c:v>
                </c:pt>
                <c:pt idx="412">
                  <c:v>0.50578684027777776</c:v>
                </c:pt>
                <c:pt idx="413">
                  <c:v>0.50578739583333332</c:v>
                </c:pt>
                <c:pt idx="414">
                  <c:v>0.50578770833333331</c:v>
                </c:pt>
                <c:pt idx="415">
                  <c:v>0.50578807870370368</c:v>
                </c:pt>
                <c:pt idx="416">
                  <c:v>0.50578879629629625</c:v>
                </c:pt>
                <c:pt idx="417">
                  <c:v>0.505792349537037</c:v>
                </c:pt>
                <c:pt idx="418">
                  <c:v>0.50579262731481478</c:v>
                </c:pt>
                <c:pt idx="419">
                  <c:v>0.50579318287037034</c:v>
                </c:pt>
                <c:pt idx="420">
                  <c:v>0.50579349537037033</c:v>
                </c:pt>
                <c:pt idx="421">
                  <c:v>0.5057938657407407</c:v>
                </c:pt>
                <c:pt idx="422">
                  <c:v>0.50579457175925924</c:v>
                </c:pt>
                <c:pt idx="423">
                  <c:v>0.50579813657407413</c:v>
                </c:pt>
                <c:pt idx="424">
                  <c:v>0.5057984143518518</c:v>
                </c:pt>
                <c:pt idx="425">
                  <c:v>0.50579895833333333</c:v>
                </c:pt>
                <c:pt idx="426">
                  <c:v>0.50579928240740746</c:v>
                </c:pt>
                <c:pt idx="427">
                  <c:v>0.50579965277777783</c:v>
                </c:pt>
                <c:pt idx="428">
                  <c:v>0.50580035879629637</c:v>
                </c:pt>
                <c:pt idx="429">
                  <c:v>0.50580392361111104</c:v>
                </c:pt>
                <c:pt idx="430">
                  <c:v>0.50580421296296296</c:v>
                </c:pt>
                <c:pt idx="431">
                  <c:v>0.50580475694444449</c:v>
                </c:pt>
                <c:pt idx="432">
                  <c:v>0.50580509259259265</c:v>
                </c:pt>
                <c:pt idx="433">
                  <c:v>0.50580545138888888</c:v>
                </c:pt>
                <c:pt idx="434">
                  <c:v>0.50580618055555548</c:v>
                </c:pt>
                <c:pt idx="435">
                  <c:v>0.50580971064814817</c:v>
                </c:pt>
                <c:pt idx="436">
                  <c:v>0.50580999999999998</c:v>
                </c:pt>
                <c:pt idx="437">
                  <c:v>0.50581055555555554</c:v>
                </c:pt>
                <c:pt idx="438">
                  <c:v>0.50581086805555553</c:v>
                </c:pt>
                <c:pt idx="439">
                  <c:v>0.5058112384259259</c:v>
                </c:pt>
                <c:pt idx="440">
                  <c:v>0.50581195601851847</c:v>
                </c:pt>
                <c:pt idx="441">
                  <c:v>0.50581549768518519</c:v>
                </c:pt>
                <c:pt idx="442">
                  <c:v>0.50581577546296297</c:v>
                </c:pt>
                <c:pt idx="443">
                  <c:v>0.50581633101851853</c:v>
                </c:pt>
                <c:pt idx="444">
                  <c:v>0.50581666666666669</c:v>
                </c:pt>
                <c:pt idx="445">
                  <c:v>0.50581702546296292</c:v>
                </c:pt>
                <c:pt idx="446">
                  <c:v>0.5058177430555556</c:v>
                </c:pt>
                <c:pt idx="447">
                  <c:v>0.50582128472222221</c:v>
                </c:pt>
                <c:pt idx="448">
                  <c:v>0.50582157407407402</c:v>
                </c:pt>
                <c:pt idx="449">
                  <c:v>0.50582211805555555</c:v>
                </c:pt>
                <c:pt idx="450">
                  <c:v>0.50582244212962968</c:v>
                </c:pt>
                <c:pt idx="451">
                  <c:v>0.50582281250000005</c:v>
                </c:pt>
                <c:pt idx="452">
                  <c:v>0.50582351851851859</c:v>
                </c:pt>
                <c:pt idx="453">
                  <c:v>0.5058270601851852</c:v>
                </c:pt>
                <c:pt idx="454">
                  <c:v>0.50582734953703701</c:v>
                </c:pt>
                <c:pt idx="455">
                  <c:v>0.50582790509259257</c:v>
                </c:pt>
                <c:pt idx="456">
                  <c:v>0.50582821759259256</c:v>
                </c:pt>
                <c:pt idx="457">
                  <c:v>0.50582858796296293</c:v>
                </c:pt>
                <c:pt idx="458">
                  <c:v>0.50582929398148146</c:v>
                </c:pt>
                <c:pt idx="459">
                  <c:v>0.50583285879629625</c:v>
                </c:pt>
                <c:pt idx="460">
                  <c:v>0.50583313657407414</c:v>
                </c:pt>
                <c:pt idx="461">
                  <c:v>0.5058336921296297</c:v>
                </c:pt>
                <c:pt idx="462">
                  <c:v>0.50583400462962957</c:v>
                </c:pt>
                <c:pt idx="463">
                  <c:v>0.50583437499999995</c:v>
                </c:pt>
                <c:pt idx="464">
                  <c:v>0.50583508101851848</c:v>
                </c:pt>
                <c:pt idx="465">
                  <c:v>0.50583864583333338</c:v>
                </c:pt>
                <c:pt idx="466">
                  <c:v>0.50583893518518519</c:v>
                </c:pt>
                <c:pt idx="467">
                  <c:v>0.50583947916666661</c:v>
                </c:pt>
                <c:pt idx="468">
                  <c:v>0.5058397916666667</c:v>
                </c:pt>
                <c:pt idx="469">
                  <c:v>0.50584016203703708</c:v>
                </c:pt>
                <c:pt idx="470">
                  <c:v>0.50584087962962965</c:v>
                </c:pt>
                <c:pt idx="471">
                  <c:v>0.5058444328703704</c:v>
                </c:pt>
                <c:pt idx="472">
                  <c:v>0.50584471064814818</c:v>
                </c:pt>
                <c:pt idx="473">
                  <c:v>0.50584526620370374</c:v>
                </c:pt>
                <c:pt idx="474">
                  <c:v>0.50584557870370372</c:v>
                </c:pt>
                <c:pt idx="475">
                  <c:v>0.5058459490740741</c:v>
                </c:pt>
                <c:pt idx="476">
                  <c:v>0.50584666666666667</c:v>
                </c:pt>
                <c:pt idx="477">
                  <c:v>0.50585021990740742</c:v>
                </c:pt>
                <c:pt idx="478">
                  <c:v>0.50585050925925923</c:v>
                </c:pt>
                <c:pt idx="479">
                  <c:v>0.50585105324074076</c:v>
                </c:pt>
                <c:pt idx="480">
                  <c:v>0.50585137731481489</c:v>
                </c:pt>
                <c:pt idx="481">
                  <c:v>0.50585174768518515</c:v>
                </c:pt>
                <c:pt idx="482">
                  <c:v>0.50585245370370369</c:v>
                </c:pt>
                <c:pt idx="483">
                  <c:v>0.50585600694444444</c:v>
                </c:pt>
                <c:pt idx="484">
                  <c:v>0.50585629629629636</c:v>
                </c:pt>
                <c:pt idx="485">
                  <c:v>0.50585684027777778</c:v>
                </c:pt>
                <c:pt idx="486">
                  <c:v>0.5058571643518518</c:v>
                </c:pt>
                <c:pt idx="487">
                  <c:v>0.50585753472222217</c:v>
                </c:pt>
                <c:pt idx="488">
                  <c:v>0.50585825231481485</c:v>
                </c:pt>
                <c:pt idx="489">
                  <c:v>0.50586179398148146</c:v>
                </c:pt>
                <c:pt idx="490">
                  <c:v>0.50586208333333327</c:v>
                </c:pt>
                <c:pt idx="491">
                  <c:v>0.50586262731481479</c:v>
                </c:pt>
                <c:pt idx="492">
                  <c:v>0.50586293981481478</c:v>
                </c:pt>
                <c:pt idx="493">
                  <c:v>0.50586331018518516</c:v>
                </c:pt>
                <c:pt idx="494">
                  <c:v>0.50586402777777784</c:v>
                </c:pt>
                <c:pt idx="495">
                  <c:v>0.50586758101851859</c:v>
                </c:pt>
                <c:pt idx="496">
                  <c:v>0.5058678703703704</c:v>
                </c:pt>
                <c:pt idx="497">
                  <c:v>0.50586842592592596</c:v>
                </c:pt>
                <c:pt idx="498">
                  <c:v>0.50586873842592595</c:v>
                </c:pt>
                <c:pt idx="499">
                  <c:v>0.50586910879629632</c:v>
                </c:pt>
                <c:pt idx="500">
                  <c:v>0.50586982638888889</c:v>
                </c:pt>
                <c:pt idx="501">
                  <c:v>0.50587336805555549</c:v>
                </c:pt>
                <c:pt idx="502">
                  <c:v>0.50587365740740742</c:v>
                </c:pt>
                <c:pt idx="503">
                  <c:v>0.50587420138888894</c:v>
                </c:pt>
                <c:pt idx="504">
                  <c:v>0.50587452546296297</c:v>
                </c:pt>
                <c:pt idx="505">
                  <c:v>0.50587489583333334</c:v>
                </c:pt>
                <c:pt idx="506">
                  <c:v>0.50587560185185187</c:v>
                </c:pt>
                <c:pt idx="507">
                  <c:v>0.50587915509259263</c:v>
                </c:pt>
                <c:pt idx="508">
                  <c:v>0.50587944444444444</c:v>
                </c:pt>
                <c:pt idx="509">
                  <c:v>0.50587998842592585</c:v>
                </c:pt>
                <c:pt idx="510">
                  <c:v>0.50588031249999998</c:v>
                </c:pt>
                <c:pt idx="511">
                  <c:v>0.50588068287037036</c:v>
                </c:pt>
                <c:pt idx="512">
                  <c:v>0.50588138888888889</c:v>
                </c:pt>
                <c:pt idx="513">
                  <c:v>0.50588494212962964</c:v>
                </c:pt>
                <c:pt idx="514">
                  <c:v>0.50588521990740742</c:v>
                </c:pt>
                <c:pt idx="515">
                  <c:v>0.50588577546296298</c:v>
                </c:pt>
                <c:pt idx="516">
                  <c:v>0.505886099537037</c:v>
                </c:pt>
                <c:pt idx="517">
                  <c:v>0.50588646990740738</c:v>
                </c:pt>
                <c:pt idx="518">
                  <c:v>0.50588718750000006</c:v>
                </c:pt>
                <c:pt idx="519">
                  <c:v>0.50589072916666666</c:v>
                </c:pt>
                <c:pt idx="520">
                  <c:v>0.50589101851851848</c:v>
                </c:pt>
                <c:pt idx="521">
                  <c:v>0.5058915625</c:v>
                </c:pt>
                <c:pt idx="522">
                  <c:v>0.50589188657407413</c:v>
                </c:pt>
                <c:pt idx="523">
                  <c:v>0.50589225694444451</c:v>
                </c:pt>
                <c:pt idx="524">
                  <c:v>0.50589296296296293</c:v>
                </c:pt>
                <c:pt idx="525">
                  <c:v>0.50589651620370368</c:v>
                </c:pt>
                <c:pt idx="526">
                  <c:v>0.50589680555555561</c:v>
                </c:pt>
                <c:pt idx="527">
                  <c:v>0.50589734953703702</c:v>
                </c:pt>
                <c:pt idx="528">
                  <c:v>0.50589767361111104</c:v>
                </c:pt>
                <c:pt idx="529">
                  <c:v>0.50589804398148142</c:v>
                </c:pt>
                <c:pt idx="530">
                  <c:v>0.5058987615740741</c:v>
                </c:pt>
                <c:pt idx="531">
                  <c:v>0.5059023032407407</c:v>
                </c:pt>
                <c:pt idx="532">
                  <c:v>0.50590258101851848</c:v>
                </c:pt>
                <c:pt idx="533">
                  <c:v>0.50590312500000001</c:v>
                </c:pt>
                <c:pt idx="534">
                  <c:v>0.50590344907407403</c:v>
                </c:pt>
                <c:pt idx="535">
                  <c:v>0.50590380787037037</c:v>
                </c:pt>
                <c:pt idx="536">
                  <c:v>0.50590452546296294</c:v>
                </c:pt>
                <c:pt idx="537">
                  <c:v>0.50590810185185187</c:v>
                </c:pt>
                <c:pt idx="538">
                  <c:v>0.50590837962962965</c:v>
                </c:pt>
                <c:pt idx="539">
                  <c:v>0.50590892361111106</c:v>
                </c:pt>
                <c:pt idx="540">
                  <c:v>0.50590924768518519</c:v>
                </c:pt>
                <c:pt idx="541">
                  <c:v>0.50590961805555557</c:v>
                </c:pt>
                <c:pt idx="542">
                  <c:v>0.5059103240740741</c:v>
                </c:pt>
                <c:pt idx="543">
                  <c:v>0.50591387731481474</c:v>
                </c:pt>
                <c:pt idx="544">
                  <c:v>0.50591416666666666</c:v>
                </c:pt>
                <c:pt idx="545">
                  <c:v>0.50591472222222222</c:v>
                </c:pt>
                <c:pt idx="546">
                  <c:v>0.50591503472222221</c:v>
                </c:pt>
                <c:pt idx="547">
                  <c:v>0.50591539351851855</c:v>
                </c:pt>
                <c:pt idx="548">
                  <c:v>0.50591612268518515</c:v>
                </c:pt>
                <c:pt idx="549">
                  <c:v>0.50591966435185187</c:v>
                </c:pt>
                <c:pt idx="550">
                  <c:v>0.50591995370370368</c:v>
                </c:pt>
                <c:pt idx="551">
                  <c:v>0.50592049768518521</c:v>
                </c:pt>
                <c:pt idx="552">
                  <c:v>0.50592082175925923</c:v>
                </c:pt>
                <c:pt idx="553">
                  <c:v>0.5059211921296296</c:v>
                </c:pt>
                <c:pt idx="554">
                  <c:v>0.50592189814814814</c:v>
                </c:pt>
                <c:pt idx="555">
                  <c:v>0.50592545138888889</c:v>
                </c:pt>
                <c:pt idx="556">
                  <c:v>0.5059257407407407</c:v>
                </c:pt>
                <c:pt idx="557">
                  <c:v>0.50592628472222223</c:v>
                </c:pt>
                <c:pt idx="558">
                  <c:v>0.50592660879629625</c:v>
                </c:pt>
                <c:pt idx="559">
                  <c:v>0.50592697916666662</c:v>
                </c:pt>
                <c:pt idx="560">
                  <c:v>0.50592768518518516</c:v>
                </c:pt>
                <c:pt idx="561">
                  <c:v>0.50593123842592591</c:v>
                </c:pt>
                <c:pt idx="562">
                  <c:v>0.50593151620370369</c:v>
                </c:pt>
                <c:pt idx="563">
                  <c:v>0.50593207175925925</c:v>
                </c:pt>
                <c:pt idx="564">
                  <c:v>0.50593239583333338</c:v>
                </c:pt>
                <c:pt idx="565">
                  <c:v>0.50593276620370375</c:v>
                </c:pt>
                <c:pt idx="566">
                  <c:v>0.50593348379629632</c:v>
                </c:pt>
                <c:pt idx="567">
                  <c:v>0.50593702546296293</c:v>
                </c:pt>
                <c:pt idx="568">
                  <c:v>0.50593731481481485</c:v>
                </c:pt>
                <c:pt idx="569">
                  <c:v>0.50593785879629627</c:v>
                </c:pt>
                <c:pt idx="570">
                  <c:v>0.5059381828703704</c:v>
                </c:pt>
                <c:pt idx="571">
                  <c:v>0.50593855324074077</c:v>
                </c:pt>
                <c:pt idx="572">
                  <c:v>0.50593927083333334</c:v>
                </c:pt>
                <c:pt idx="573">
                  <c:v>0.50594281249999995</c:v>
                </c:pt>
                <c:pt idx="574">
                  <c:v>0.50594310185185187</c:v>
                </c:pt>
                <c:pt idx="575">
                  <c:v>0.5059436458333334</c:v>
                </c:pt>
                <c:pt idx="576">
                  <c:v>0.50594396990740742</c:v>
                </c:pt>
                <c:pt idx="577">
                  <c:v>0.50594434027777779</c:v>
                </c:pt>
                <c:pt idx="578">
                  <c:v>0.50594505787037036</c:v>
                </c:pt>
                <c:pt idx="579">
                  <c:v>0.50594859953703708</c:v>
                </c:pt>
                <c:pt idx="580">
                  <c:v>0.50594888888888889</c:v>
                </c:pt>
                <c:pt idx="581">
                  <c:v>0.50594943287037031</c:v>
                </c:pt>
                <c:pt idx="582">
                  <c:v>0.50594975694444444</c:v>
                </c:pt>
                <c:pt idx="583">
                  <c:v>0.50595012731481481</c:v>
                </c:pt>
                <c:pt idx="584">
                  <c:v>0.50595085648148153</c:v>
                </c:pt>
                <c:pt idx="585">
                  <c:v>0.50595439814814813</c:v>
                </c:pt>
                <c:pt idx="586">
                  <c:v>0.50595467592592591</c:v>
                </c:pt>
                <c:pt idx="587">
                  <c:v>0.50595523148148147</c:v>
                </c:pt>
                <c:pt idx="588">
                  <c:v>0.5059555555555556</c:v>
                </c:pt>
                <c:pt idx="589">
                  <c:v>0.50595592592592598</c:v>
                </c:pt>
                <c:pt idx="590">
                  <c:v>0.50595663194444451</c:v>
                </c:pt>
                <c:pt idx="591">
                  <c:v>0.50596017361111112</c:v>
                </c:pt>
                <c:pt idx="592">
                  <c:v>0.50596046296296293</c:v>
                </c:pt>
                <c:pt idx="593">
                  <c:v>0.50596100694444446</c:v>
                </c:pt>
                <c:pt idx="594">
                  <c:v>0.50596134259259262</c:v>
                </c:pt>
                <c:pt idx="595">
                  <c:v>0.50596170138888885</c:v>
                </c:pt>
                <c:pt idx="596">
                  <c:v>0.50596241898148142</c:v>
                </c:pt>
                <c:pt idx="597">
                  <c:v>0.50596596064814814</c:v>
                </c:pt>
                <c:pt idx="598">
                  <c:v>0.50596625000000006</c:v>
                </c:pt>
                <c:pt idx="599">
                  <c:v>0.50596680555555562</c:v>
                </c:pt>
                <c:pt idx="600">
                  <c:v>0.5059671180555555</c:v>
                </c:pt>
                <c:pt idx="601">
                  <c:v>0.50596748842592587</c:v>
                </c:pt>
                <c:pt idx="602">
                  <c:v>0.50596819444444441</c:v>
                </c:pt>
                <c:pt idx="603">
                  <c:v>0.5059717592592593</c:v>
                </c:pt>
                <c:pt idx="604">
                  <c:v>0.50597203703703697</c:v>
                </c:pt>
                <c:pt idx="605">
                  <c:v>0.50597259259259253</c:v>
                </c:pt>
                <c:pt idx="606">
                  <c:v>0.50597291666666666</c:v>
                </c:pt>
                <c:pt idx="607">
                  <c:v>0.50597328703703703</c:v>
                </c:pt>
                <c:pt idx="608">
                  <c:v>0.50597399305555557</c:v>
                </c:pt>
                <c:pt idx="609">
                  <c:v>0.50597753472222229</c:v>
                </c:pt>
                <c:pt idx="610">
                  <c:v>0.5059778240740741</c:v>
                </c:pt>
                <c:pt idx="611">
                  <c:v>0.50597836805555552</c:v>
                </c:pt>
                <c:pt idx="612">
                  <c:v>0.50597869212962965</c:v>
                </c:pt>
                <c:pt idx="613">
                  <c:v>0.50597906250000002</c:v>
                </c:pt>
                <c:pt idx="614">
                  <c:v>0.50597976851851845</c:v>
                </c:pt>
                <c:pt idx="615">
                  <c:v>0.5059833217592592</c:v>
                </c:pt>
                <c:pt idx="616">
                  <c:v>0.50598361111111112</c:v>
                </c:pt>
                <c:pt idx="617">
                  <c:v>0.50598415509259265</c:v>
                </c:pt>
                <c:pt idx="618">
                  <c:v>0.50598447916666667</c:v>
                </c:pt>
                <c:pt idx="619">
                  <c:v>0.5059848379629629</c:v>
                </c:pt>
                <c:pt idx="620">
                  <c:v>0.50598555555555558</c:v>
                </c:pt>
                <c:pt idx="621">
                  <c:v>0.50598910879629633</c:v>
                </c:pt>
                <c:pt idx="622">
                  <c:v>0.50598939814814814</c:v>
                </c:pt>
                <c:pt idx="623">
                  <c:v>0.50598994212962956</c:v>
                </c:pt>
                <c:pt idx="624">
                  <c:v>0.50599026620370369</c:v>
                </c:pt>
                <c:pt idx="625">
                  <c:v>0.50599063657407406</c:v>
                </c:pt>
                <c:pt idx="626">
                  <c:v>0.5059913425925926</c:v>
                </c:pt>
                <c:pt idx="627">
                  <c:v>0.50599489583333335</c:v>
                </c:pt>
                <c:pt idx="628">
                  <c:v>0.50599518518518516</c:v>
                </c:pt>
                <c:pt idx="629">
                  <c:v>0.50599572916666669</c:v>
                </c:pt>
                <c:pt idx="630">
                  <c:v>0.50599605324074071</c:v>
                </c:pt>
                <c:pt idx="631">
                  <c:v>0.50599642361111108</c:v>
                </c:pt>
                <c:pt idx="632">
                  <c:v>0.50599712962962962</c:v>
                </c:pt>
                <c:pt idx="633">
                  <c:v>0.50600068287037037</c:v>
                </c:pt>
                <c:pt idx="634">
                  <c:v>0.50600097222222218</c:v>
                </c:pt>
                <c:pt idx="635">
                  <c:v>0.50600151620370371</c:v>
                </c:pt>
                <c:pt idx="636">
                  <c:v>0.50600184027777784</c:v>
                </c:pt>
                <c:pt idx="637">
                  <c:v>0.50600221064814821</c:v>
                </c:pt>
                <c:pt idx="638">
                  <c:v>0.50600292824074067</c:v>
                </c:pt>
                <c:pt idx="639">
                  <c:v>0.50600646990740739</c:v>
                </c:pt>
                <c:pt idx="640">
                  <c:v>0.50600675925925931</c:v>
                </c:pt>
                <c:pt idx="641">
                  <c:v>0.50600730324074072</c:v>
                </c:pt>
                <c:pt idx="642">
                  <c:v>0.50600763888888889</c:v>
                </c:pt>
                <c:pt idx="643">
                  <c:v>0.50600800925925926</c:v>
                </c:pt>
                <c:pt idx="644">
                  <c:v>0.5060087152777778</c:v>
                </c:pt>
                <c:pt idx="645">
                  <c:v>0.50601225694444441</c:v>
                </c:pt>
                <c:pt idx="646">
                  <c:v>0.50601254629629633</c:v>
                </c:pt>
                <c:pt idx="647">
                  <c:v>0.50601309027777774</c:v>
                </c:pt>
                <c:pt idx="648">
                  <c:v>0.50601341435185188</c:v>
                </c:pt>
                <c:pt idx="649">
                  <c:v>0.5060137731481481</c:v>
                </c:pt>
                <c:pt idx="650">
                  <c:v>0.50601450231481482</c:v>
                </c:pt>
                <c:pt idx="651">
                  <c:v>0.50601804398148154</c:v>
                </c:pt>
                <c:pt idx="652">
                  <c:v>0.50601833333333335</c:v>
                </c:pt>
                <c:pt idx="653">
                  <c:v>0.50601887731481476</c:v>
                </c:pt>
                <c:pt idx="654">
                  <c:v>0.5060192013888889</c:v>
                </c:pt>
                <c:pt idx="655">
                  <c:v>0.50601957175925927</c:v>
                </c:pt>
                <c:pt idx="656">
                  <c:v>0.50602028935185184</c:v>
                </c:pt>
                <c:pt idx="657">
                  <c:v>0.50602383101851844</c:v>
                </c:pt>
                <c:pt idx="658">
                  <c:v>0.50602412037037037</c:v>
                </c:pt>
                <c:pt idx="659">
                  <c:v>0.50602466435185189</c:v>
                </c:pt>
                <c:pt idx="660">
                  <c:v>0.50602498842592591</c:v>
                </c:pt>
                <c:pt idx="661">
                  <c:v>0.50602535879629629</c:v>
                </c:pt>
                <c:pt idx="662">
                  <c:v>0.50602606481481482</c:v>
                </c:pt>
                <c:pt idx="663">
                  <c:v>0.50602961805555557</c:v>
                </c:pt>
                <c:pt idx="664">
                  <c:v>0.50602990740740739</c:v>
                </c:pt>
                <c:pt idx="665">
                  <c:v>0.50603045138888891</c:v>
                </c:pt>
                <c:pt idx="666">
                  <c:v>0.50603077546296293</c:v>
                </c:pt>
                <c:pt idx="667">
                  <c:v>0.50603114583333331</c:v>
                </c:pt>
                <c:pt idx="668">
                  <c:v>0.50603185185185184</c:v>
                </c:pt>
                <c:pt idx="669">
                  <c:v>0.50603539351851856</c:v>
                </c:pt>
                <c:pt idx="670">
                  <c:v>0.50603568287037037</c:v>
                </c:pt>
                <c:pt idx="671">
                  <c:v>0.50603623842592593</c:v>
                </c:pt>
                <c:pt idx="672">
                  <c:v>0.50603656249999995</c:v>
                </c:pt>
                <c:pt idx="673">
                  <c:v>0.50603693287037033</c:v>
                </c:pt>
                <c:pt idx="674">
                  <c:v>0.50603765046296301</c:v>
                </c:pt>
                <c:pt idx="675">
                  <c:v>0.50604119212962961</c:v>
                </c:pt>
                <c:pt idx="676">
                  <c:v>0.50604148148148143</c:v>
                </c:pt>
                <c:pt idx="677">
                  <c:v>0.50604203703703698</c:v>
                </c:pt>
                <c:pt idx="678">
                  <c:v>0.50604236111111112</c:v>
                </c:pt>
                <c:pt idx="679">
                  <c:v>0.50604273148148149</c:v>
                </c:pt>
                <c:pt idx="680">
                  <c:v>0.50604343750000003</c:v>
                </c:pt>
                <c:pt idx="681">
                  <c:v>0.50604697916666663</c:v>
                </c:pt>
                <c:pt idx="682">
                  <c:v>0.50604726851851856</c:v>
                </c:pt>
                <c:pt idx="683">
                  <c:v>0.50604781249999997</c:v>
                </c:pt>
                <c:pt idx="684">
                  <c:v>0.5060481365740741</c:v>
                </c:pt>
                <c:pt idx="685">
                  <c:v>0.50604850694444448</c:v>
                </c:pt>
                <c:pt idx="686">
                  <c:v>0.5060492129629629</c:v>
                </c:pt>
                <c:pt idx="687">
                  <c:v>0.50605276620370365</c:v>
                </c:pt>
                <c:pt idx="688">
                  <c:v>0.50605305555555558</c:v>
                </c:pt>
                <c:pt idx="689">
                  <c:v>0.50605361111111113</c:v>
                </c:pt>
                <c:pt idx="690">
                  <c:v>0.50605393518518516</c:v>
                </c:pt>
                <c:pt idx="691">
                  <c:v>0.50605430555555553</c:v>
                </c:pt>
                <c:pt idx="692">
                  <c:v>0.50605501157407407</c:v>
                </c:pt>
                <c:pt idx="693">
                  <c:v>0.50605855324074078</c:v>
                </c:pt>
                <c:pt idx="694">
                  <c:v>0.50605884259259259</c:v>
                </c:pt>
                <c:pt idx="695">
                  <c:v>0.50605938657407401</c:v>
                </c:pt>
                <c:pt idx="696">
                  <c:v>0.50605971064814814</c:v>
                </c:pt>
                <c:pt idx="697">
                  <c:v>0.50606008101851851</c:v>
                </c:pt>
                <c:pt idx="698">
                  <c:v>0.50606078703703705</c:v>
                </c:pt>
                <c:pt idx="699">
                  <c:v>0.5060643402777778</c:v>
                </c:pt>
                <c:pt idx="700">
                  <c:v>0.50606462962962961</c:v>
                </c:pt>
                <c:pt idx="701">
                  <c:v>0.50606517361111114</c:v>
                </c:pt>
                <c:pt idx="702">
                  <c:v>0.50606549768518516</c:v>
                </c:pt>
                <c:pt idx="703">
                  <c:v>0.50606586805555553</c:v>
                </c:pt>
                <c:pt idx="704">
                  <c:v>0.50606657407407407</c:v>
                </c:pt>
                <c:pt idx="705">
                  <c:v>0.50607013888888885</c:v>
                </c:pt>
                <c:pt idx="706">
                  <c:v>0.50607041666666663</c:v>
                </c:pt>
                <c:pt idx="707">
                  <c:v>0.50607096064814816</c:v>
                </c:pt>
                <c:pt idx="708">
                  <c:v>0.50607129629629632</c:v>
                </c:pt>
                <c:pt idx="709">
                  <c:v>0.50607165509259266</c:v>
                </c:pt>
                <c:pt idx="710">
                  <c:v>0.50607237268518512</c:v>
                </c:pt>
                <c:pt idx="711">
                  <c:v>0.50607591435185184</c:v>
                </c:pt>
                <c:pt idx="712">
                  <c:v>0.50607620370370376</c:v>
                </c:pt>
                <c:pt idx="713">
                  <c:v>0.50607674768518518</c:v>
                </c:pt>
                <c:pt idx="714">
                  <c:v>0.5060770717592592</c:v>
                </c:pt>
                <c:pt idx="715">
                  <c:v>0.50607744212962957</c:v>
                </c:pt>
                <c:pt idx="716">
                  <c:v>0.50607814814814811</c:v>
                </c:pt>
                <c:pt idx="717">
                  <c:v>0.50608170138888886</c:v>
                </c:pt>
                <c:pt idx="718">
                  <c:v>0.50608199074074067</c:v>
                </c:pt>
                <c:pt idx="719">
                  <c:v>0.5060825347222222</c:v>
                </c:pt>
                <c:pt idx="720">
                  <c:v>0.50608285879629633</c:v>
                </c:pt>
                <c:pt idx="721">
                  <c:v>0.5060832291666667</c:v>
                </c:pt>
                <c:pt idx="722">
                  <c:v>0.50608393518518524</c:v>
                </c:pt>
                <c:pt idx="723">
                  <c:v>0.50608748842592599</c:v>
                </c:pt>
                <c:pt idx="724">
                  <c:v>0.50608776620370366</c:v>
                </c:pt>
                <c:pt idx="725">
                  <c:v>0.50608831018518519</c:v>
                </c:pt>
                <c:pt idx="726">
                  <c:v>0.50608863425925932</c:v>
                </c:pt>
                <c:pt idx="727">
                  <c:v>0.50608900462962969</c:v>
                </c:pt>
                <c:pt idx="728">
                  <c:v>0.50608971064814812</c:v>
                </c:pt>
                <c:pt idx="729">
                  <c:v>0.5060932754629629</c:v>
                </c:pt>
                <c:pt idx="730">
                  <c:v>0.50609356481481482</c:v>
                </c:pt>
                <c:pt idx="731">
                  <c:v>0.50609412037037038</c:v>
                </c:pt>
                <c:pt idx="732">
                  <c:v>0.50609444444444451</c:v>
                </c:pt>
                <c:pt idx="733">
                  <c:v>0.50609480324074074</c:v>
                </c:pt>
                <c:pt idx="734">
                  <c:v>0.50609552083333331</c:v>
                </c:pt>
                <c:pt idx="735">
                  <c:v>0.50609907407407406</c:v>
                </c:pt>
                <c:pt idx="736">
                  <c:v>0.50609935185185184</c:v>
                </c:pt>
                <c:pt idx="737">
                  <c:v>0.5060999074074074</c:v>
                </c:pt>
                <c:pt idx="738">
                  <c:v>0.50610023148148142</c:v>
                </c:pt>
                <c:pt idx="739">
                  <c:v>0.50610060185185179</c:v>
                </c:pt>
                <c:pt idx="740">
                  <c:v>0.50610130787037033</c:v>
                </c:pt>
                <c:pt idx="741">
                  <c:v>0.50610486111111108</c:v>
                </c:pt>
                <c:pt idx="742">
                  <c:v>0.50610515046296289</c:v>
                </c:pt>
                <c:pt idx="743">
                  <c:v>0.50610569444444442</c:v>
                </c:pt>
                <c:pt idx="744">
                  <c:v>0.50610601851851855</c:v>
                </c:pt>
                <c:pt idx="745">
                  <c:v>0.50610638888888893</c:v>
                </c:pt>
                <c:pt idx="746">
                  <c:v>0.50610710648148149</c:v>
                </c:pt>
                <c:pt idx="747">
                  <c:v>0.50611063657407407</c:v>
                </c:pt>
                <c:pt idx="748">
                  <c:v>0.50611092592592588</c:v>
                </c:pt>
                <c:pt idx="749">
                  <c:v>0.50611146990740741</c:v>
                </c:pt>
                <c:pt idx="750">
                  <c:v>0.50611179398148154</c:v>
                </c:pt>
                <c:pt idx="751">
                  <c:v>0.50611215277777777</c:v>
                </c:pt>
                <c:pt idx="752">
                  <c:v>0.50611288194444448</c:v>
                </c:pt>
                <c:pt idx="753">
                  <c:v>0.50611643518518512</c:v>
                </c:pt>
                <c:pt idx="754">
                  <c:v>0.50611671296296301</c:v>
                </c:pt>
                <c:pt idx="755">
                  <c:v>0.50611725694444443</c:v>
                </c:pt>
                <c:pt idx="756">
                  <c:v>0.50611758101851845</c:v>
                </c:pt>
                <c:pt idx="757">
                  <c:v>0.50611795138888882</c:v>
                </c:pt>
                <c:pt idx="758">
                  <c:v>0.50611865740740736</c:v>
                </c:pt>
                <c:pt idx="759">
                  <c:v>0.50612222222222225</c:v>
                </c:pt>
                <c:pt idx="760">
                  <c:v>0.50612250000000003</c:v>
                </c:pt>
                <c:pt idx="761">
                  <c:v>0.50612305555555559</c:v>
                </c:pt>
                <c:pt idx="762">
                  <c:v>0.50612337962962961</c:v>
                </c:pt>
                <c:pt idx="763">
                  <c:v>0.50612373842592595</c:v>
                </c:pt>
                <c:pt idx="764">
                  <c:v>0.50612445601851852</c:v>
                </c:pt>
                <c:pt idx="765">
                  <c:v>0.50612799768518524</c:v>
                </c:pt>
                <c:pt idx="766">
                  <c:v>0.50612828703703705</c:v>
                </c:pt>
                <c:pt idx="767">
                  <c:v>0.50612883101851847</c:v>
                </c:pt>
                <c:pt idx="768">
                  <c:v>0.50612914351851856</c:v>
                </c:pt>
                <c:pt idx="769">
                  <c:v>0.50612952546296297</c:v>
                </c:pt>
                <c:pt idx="770">
                  <c:v>0.50613023148148151</c:v>
                </c:pt>
                <c:pt idx="771">
                  <c:v>0.50613377314814811</c:v>
                </c:pt>
                <c:pt idx="772">
                  <c:v>0.50613406250000004</c:v>
                </c:pt>
                <c:pt idx="773">
                  <c:v>0.5061346180555556</c:v>
                </c:pt>
                <c:pt idx="774">
                  <c:v>0.50613494212962962</c:v>
                </c:pt>
                <c:pt idx="775">
                  <c:v>0.50613531249999999</c:v>
                </c:pt>
                <c:pt idx="776">
                  <c:v>0.50613600694444438</c:v>
                </c:pt>
                <c:pt idx="777">
                  <c:v>0.50613957175925928</c:v>
                </c:pt>
                <c:pt idx="778">
                  <c:v>0.50613986111111109</c:v>
                </c:pt>
                <c:pt idx="779">
                  <c:v>0.50614041666666665</c:v>
                </c:pt>
                <c:pt idx="780">
                  <c:v>0.50614074074074067</c:v>
                </c:pt>
                <c:pt idx="781">
                  <c:v>0.50614111111111104</c:v>
                </c:pt>
                <c:pt idx="782">
                  <c:v>0.50614180555555555</c:v>
                </c:pt>
                <c:pt idx="783">
                  <c:v>0.5061453587962963</c:v>
                </c:pt>
                <c:pt idx="784">
                  <c:v>0.50614563657407408</c:v>
                </c:pt>
                <c:pt idx="785">
                  <c:v>0.50614619212962964</c:v>
                </c:pt>
                <c:pt idx="786">
                  <c:v>0.50614651620370366</c:v>
                </c:pt>
                <c:pt idx="787">
                  <c:v>0.50614688657407403</c:v>
                </c:pt>
                <c:pt idx="788">
                  <c:v>0.50614758101851853</c:v>
                </c:pt>
                <c:pt idx="789">
                  <c:v>0.50615115740740746</c:v>
                </c:pt>
                <c:pt idx="790">
                  <c:v>0.50615143518518513</c:v>
                </c:pt>
                <c:pt idx="791">
                  <c:v>0.50615199074074069</c:v>
                </c:pt>
                <c:pt idx="792">
                  <c:v>0.50615231481481482</c:v>
                </c:pt>
                <c:pt idx="793">
                  <c:v>0.50615267361111116</c:v>
                </c:pt>
                <c:pt idx="794">
                  <c:v>0.50615331018518517</c:v>
                </c:pt>
                <c:pt idx="795">
                  <c:v>0.50615694444444448</c:v>
                </c:pt>
                <c:pt idx="796">
                  <c:v>0.50615722222222226</c:v>
                </c:pt>
                <c:pt idx="797">
                  <c:v>0.50615777777777782</c:v>
                </c:pt>
                <c:pt idx="798">
                  <c:v>0.50615810185185184</c:v>
                </c:pt>
                <c:pt idx="799">
                  <c:v>0.50615846064814818</c:v>
                </c:pt>
                <c:pt idx="800">
                  <c:v>0.50615914351851854</c:v>
                </c:pt>
                <c:pt idx="801">
                  <c:v>0.50616271990740735</c:v>
                </c:pt>
                <c:pt idx="802">
                  <c:v>0.50616300925925928</c:v>
                </c:pt>
                <c:pt idx="803">
                  <c:v>0.5061635532407408</c:v>
                </c:pt>
                <c:pt idx="804">
                  <c:v>0.50616387731481483</c:v>
                </c:pt>
                <c:pt idx="805">
                  <c:v>0.5061642476851852</c:v>
                </c:pt>
                <c:pt idx="806">
                  <c:v>0.50616491898148153</c:v>
                </c:pt>
                <c:pt idx="807">
                  <c:v>0.50616850694444449</c:v>
                </c:pt>
                <c:pt idx="808">
                  <c:v>0.50616878472222215</c:v>
                </c:pt>
                <c:pt idx="809">
                  <c:v>0.50616934027777771</c:v>
                </c:pt>
                <c:pt idx="810">
                  <c:v>0.50616966435185184</c:v>
                </c:pt>
                <c:pt idx="811">
                  <c:v>0.50617002314814818</c:v>
                </c:pt>
                <c:pt idx="812">
                  <c:v>0.50617069444444451</c:v>
                </c:pt>
                <c:pt idx="813">
                  <c:v>0.5061742939814815</c:v>
                </c:pt>
                <c:pt idx="814">
                  <c:v>0.50617458333333332</c:v>
                </c:pt>
                <c:pt idx="815">
                  <c:v>0.50617512731481484</c:v>
                </c:pt>
                <c:pt idx="816">
                  <c:v>0.50617546296296301</c:v>
                </c:pt>
                <c:pt idx="817">
                  <c:v>0.50617582175925924</c:v>
                </c:pt>
                <c:pt idx="818">
                  <c:v>0.5061765046296296</c:v>
                </c:pt>
                <c:pt idx="819">
                  <c:v>0.50618008101851852</c:v>
                </c:pt>
                <c:pt idx="820">
                  <c:v>0.50618037037037034</c:v>
                </c:pt>
                <c:pt idx="821">
                  <c:v>0.50618091435185186</c:v>
                </c:pt>
                <c:pt idx="822">
                  <c:v>0.50618123842592599</c:v>
                </c:pt>
                <c:pt idx="823">
                  <c:v>0.50618159722222222</c:v>
                </c:pt>
                <c:pt idx="824">
                  <c:v>0.50618226851851855</c:v>
                </c:pt>
                <c:pt idx="825">
                  <c:v>0.50618586805555554</c:v>
                </c:pt>
                <c:pt idx="826">
                  <c:v>0.50618615740740747</c:v>
                </c:pt>
                <c:pt idx="827">
                  <c:v>0.50618670138888888</c:v>
                </c:pt>
                <c:pt idx="828">
                  <c:v>0.5061870254629629</c:v>
                </c:pt>
                <c:pt idx="829">
                  <c:v>0.50618738425925924</c:v>
                </c:pt>
                <c:pt idx="830">
                  <c:v>0.5061880671296296</c:v>
                </c:pt>
                <c:pt idx="831">
                  <c:v>0.50619165509259256</c:v>
                </c:pt>
                <c:pt idx="832">
                  <c:v>0.50619194444444437</c:v>
                </c:pt>
                <c:pt idx="833">
                  <c:v>0.50619249999999993</c:v>
                </c:pt>
                <c:pt idx="834">
                  <c:v>0.50619282407407407</c:v>
                </c:pt>
                <c:pt idx="835">
                  <c:v>0.50619318287037041</c:v>
                </c:pt>
                <c:pt idx="836">
                  <c:v>0.50619386574074077</c:v>
                </c:pt>
                <c:pt idx="837">
                  <c:v>0.50619744212962969</c:v>
                </c:pt>
                <c:pt idx="838">
                  <c:v>0.50619773148148151</c:v>
                </c:pt>
                <c:pt idx="839">
                  <c:v>0.50619828703703706</c:v>
                </c:pt>
                <c:pt idx="840">
                  <c:v>0.50619861111111109</c:v>
                </c:pt>
                <c:pt idx="841">
                  <c:v>0.50619896990740743</c:v>
                </c:pt>
                <c:pt idx="842">
                  <c:v>0.50619965277777779</c:v>
                </c:pt>
                <c:pt idx="843">
                  <c:v>0.5062032291666666</c:v>
                </c:pt>
                <c:pt idx="844">
                  <c:v>0.50620351851851852</c:v>
                </c:pt>
                <c:pt idx="845">
                  <c:v>0.50620406250000005</c:v>
                </c:pt>
                <c:pt idx="846">
                  <c:v>0.50620438657407407</c:v>
                </c:pt>
                <c:pt idx="847">
                  <c:v>0.50620475694444445</c:v>
                </c:pt>
                <c:pt idx="848">
                  <c:v>0.50620542824074077</c:v>
                </c:pt>
                <c:pt idx="849">
                  <c:v>0.50620901620370373</c:v>
                </c:pt>
                <c:pt idx="850">
                  <c:v>0.50620929398148151</c:v>
                </c:pt>
                <c:pt idx="851">
                  <c:v>0.50620984953703707</c:v>
                </c:pt>
                <c:pt idx="852">
                  <c:v>0.50621017361111109</c:v>
                </c:pt>
                <c:pt idx="853">
                  <c:v>0.50621053240740743</c:v>
                </c:pt>
                <c:pt idx="854">
                  <c:v>0.50621121527777779</c:v>
                </c:pt>
                <c:pt idx="855">
                  <c:v>0.50621480324074075</c:v>
                </c:pt>
                <c:pt idx="856">
                  <c:v>0.50621509259259256</c:v>
                </c:pt>
                <c:pt idx="857">
                  <c:v>0.50621563657407409</c:v>
                </c:pt>
                <c:pt idx="858">
                  <c:v>0.50621596064814811</c:v>
                </c:pt>
                <c:pt idx="859">
                  <c:v>0.50621633101851848</c:v>
                </c:pt>
                <c:pt idx="860">
                  <c:v>0.50621700231481481</c:v>
                </c:pt>
                <c:pt idx="861">
                  <c:v>0.50622059027777777</c:v>
                </c:pt>
                <c:pt idx="862">
                  <c:v>0.50622087962962958</c:v>
                </c:pt>
                <c:pt idx="863">
                  <c:v>0.50622143518518514</c:v>
                </c:pt>
                <c:pt idx="864">
                  <c:v>0.50622175925925927</c:v>
                </c:pt>
                <c:pt idx="865">
                  <c:v>0.50622211805555561</c:v>
                </c:pt>
                <c:pt idx="866">
                  <c:v>0.50622281250000001</c:v>
                </c:pt>
                <c:pt idx="867">
                  <c:v>0.50622637731481479</c:v>
                </c:pt>
                <c:pt idx="868">
                  <c:v>0.50622666666666671</c:v>
                </c:pt>
                <c:pt idx="869">
                  <c:v>0.50622721064814813</c:v>
                </c:pt>
                <c:pt idx="870">
                  <c:v>0.50622753472222215</c:v>
                </c:pt>
                <c:pt idx="871">
                  <c:v>0.50622789351851849</c:v>
                </c:pt>
                <c:pt idx="872">
                  <c:v>0.50622859953703703</c:v>
                </c:pt>
                <c:pt idx="873">
                  <c:v>0.50623216435185181</c:v>
                </c:pt>
                <c:pt idx="874">
                  <c:v>0.5062324421296297</c:v>
                </c:pt>
                <c:pt idx="875">
                  <c:v>0.50623299768518526</c:v>
                </c:pt>
                <c:pt idx="876">
                  <c:v>0.50623332175925928</c:v>
                </c:pt>
                <c:pt idx="877">
                  <c:v>0.50623369212962965</c:v>
                </c:pt>
                <c:pt idx="878">
                  <c:v>0.50623438657407405</c:v>
                </c:pt>
                <c:pt idx="879">
                  <c:v>0.50623795138888894</c:v>
                </c:pt>
                <c:pt idx="880">
                  <c:v>0.50623824074074075</c:v>
                </c:pt>
                <c:pt idx="881">
                  <c:v>0.50623878472222217</c:v>
                </c:pt>
                <c:pt idx="882">
                  <c:v>0.5062391087962963</c:v>
                </c:pt>
                <c:pt idx="883">
                  <c:v>0.50623946759259264</c:v>
                </c:pt>
                <c:pt idx="884">
                  <c:v>0.50624015046296289</c:v>
                </c:pt>
                <c:pt idx="885">
                  <c:v>0.50624373842592596</c:v>
                </c:pt>
                <c:pt idx="886">
                  <c:v>0.50624401620370374</c:v>
                </c:pt>
                <c:pt idx="887">
                  <c:v>0.5062445717592593</c:v>
                </c:pt>
                <c:pt idx="888">
                  <c:v>0.50624489583333332</c:v>
                </c:pt>
                <c:pt idx="889">
                  <c:v>0.50624525462962966</c:v>
                </c:pt>
                <c:pt idx="890">
                  <c:v>0.50624596064814809</c:v>
                </c:pt>
                <c:pt idx="891">
                  <c:v>0.50624952546296298</c:v>
                </c:pt>
                <c:pt idx="892">
                  <c:v>0.50624981481481479</c:v>
                </c:pt>
                <c:pt idx="893">
                  <c:v>0.50625035879629632</c:v>
                </c:pt>
                <c:pt idx="894">
                  <c:v>0.50625069444444437</c:v>
                </c:pt>
                <c:pt idx="895">
                  <c:v>0.50625105324074071</c:v>
                </c:pt>
                <c:pt idx="896">
                  <c:v>0.50625175925925925</c:v>
                </c:pt>
                <c:pt idx="897">
                  <c:v>0.5062553125</c:v>
                </c:pt>
                <c:pt idx="898">
                  <c:v>0.50625560185185192</c:v>
                </c:pt>
                <c:pt idx="899">
                  <c:v>0.50625614583333334</c:v>
                </c:pt>
                <c:pt idx="900">
                  <c:v>0.5062564814814815</c:v>
                </c:pt>
                <c:pt idx="901">
                  <c:v>0.50625685185185187</c:v>
                </c:pt>
                <c:pt idx="902">
                  <c:v>0.50625754629629627</c:v>
                </c:pt>
                <c:pt idx="903">
                  <c:v>0.50626109953703702</c:v>
                </c:pt>
                <c:pt idx="904">
                  <c:v>0.50626138888888883</c:v>
                </c:pt>
                <c:pt idx="905">
                  <c:v>0.50626193287037036</c:v>
                </c:pt>
                <c:pt idx="906">
                  <c:v>0.50626224537037035</c:v>
                </c:pt>
                <c:pt idx="907">
                  <c:v>0.50626262731481486</c:v>
                </c:pt>
                <c:pt idx="908">
                  <c:v>0.50626328703703705</c:v>
                </c:pt>
                <c:pt idx="909">
                  <c:v>0.50626688657407415</c:v>
                </c:pt>
                <c:pt idx="910">
                  <c:v>0.50626717592592596</c:v>
                </c:pt>
                <c:pt idx="911">
                  <c:v>0.50626771990740738</c:v>
                </c:pt>
                <c:pt idx="912">
                  <c:v>0.50626804398148151</c:v>
                </c:pt>
                <c:pt idx="913">
                  <c:v>0.50626840277777785</c:v>
                </c:pt>
                <c:pt idx="914">
                  <c:v>0.5062690856481481</c:v>
                </c:pt>
                <c:pt idx="915">
                  <c:v>0.5062726851851852</c:v>
                </c:pt>
                <c:pt idx="916">
                  <c:v>0.50627296296296298</c:v>
                </c:pt>
                <c:pt idx="917">
                  <c:v>0.50627350694444451</c:v>
                </c:pt>
                <c:pt idx="918">
                  <c:v>0.50627383101851853</c:v>
                </c:pt>
                <c:pt idx="919">
                  <c:v>0.5062742013888889</c:v>
                </c:pt>
                <c:pt idx="920">
                  <c:v>0.50627487268518523</c:v>
                </c:pt>
                <c:pt idx="921">
                  <c:v>0.50627846064814819</c:v>
                </c:pt>
                <c:pt idx="922">
                  <c:v>0.50627875</c:v>
                </c:pt>
                <c:pt idx="923">
                  <c:v>0.50627930555555556</c:v>
                </c:pt>
                <c:pt idx="924">
                  <c:v>0.50627962962962958</c:v>
                </c:pt>
                <c:pt idx="925">
                  <c:v>0.50627998842592592</c:v>
                </c:pt>
                <c:pt idx="926">
                  <c:v>0.50628067129629628</c:v>
                </c:pt>
                <c:pt idx="927">
                  <c:v>0.50628424768518521</c:v>
                </c:pt>
                <c:pt idx="928">
                  <c:v>0.50628453703703702</c:v>
                </c:pt>
                <c:pt idx="929">
                  <c:v>0.50628508101851855</c:v>
                </c:pt>
                <c:pt idx="930">
                  <c:v>0.50628539351851853</c:v>
                </c:pt>
                <c:pt idx="931">
                  <c:v>0.50628577546296294</c:v>
                </c:pt>
                <c:pt idx="932">
                  <c:v>0.5062864583333333</c:v>
                </c:pt>
                <c:pt idx="933">
                  <c:v>0.50629003472222223</c:v>
                </c:pt>
                <c:pt idx="934">
                  <c:v>0.50629032407407404</c:v>
                </c:pt>
                <c:pt idx="935">
                  <c:v>0.50629086805555557</c:v>
                </c:pt>
                <c:pt idx="936">
                  <c:v>0.5062911921296297</c:v>
                </c:pt>
                <c:pt idx="937">
                  <c:v>0.50629156250000007</c:v>
                </c:pt>
                <c:pt idx="938">
                  <c:v>0.50629223379629629</c:v>
                </c:pt>
                <c:pt idx="939">
                  <c:v>0.50629582175925925</c:v>
                </c:pt>
                <c:pt idx="940">
                  <c:v>0.50629611111111117</c:v>
                </c:pt>
                <c:pt idx="941">
                  <c:v>0.50629665509259258</c:v>
                </c:pt>
                <c:pt idx="942">
                  <c:v>0.50629697916666661</c:v>
                </c:pt>
                <c:pt idx="943">
                  <c:v>0.50629734953703698</c:v>
                </c:pt>
                <c:pt idx="944">
                  <c:v>0.50629800925925927</c:v>
                </c:pt>
                <c:pt idx="945">
                  <c:v>0.50630160879629627</c:v>
                </c:pt>
                <c:pt idx="946">
                  <c:v>0.50630189814814808</c:v>
                </c:pt>
                <c:pt idx="947">
                  <c:v>0.5063024421296296</c:v>
                </c:pt>
                <c:pt idx="948">
                  <c:v>0.50630277777777777</c:v>
                </c:pt>
                <c:pt idx="949">
                  <c:v>0.50630314814814814</c:v>
                </c:pt>
                <c:pt idx="950">
                  <c:v>0.50630378472222215</c:v>
                </c:pt>
                <c:pt idx="951">
                  <c:v>0.5063073958333334</c:v>
                </c:pt>
                <c:pt idx="952">
                  <c:v>0.50630768518518521</c:v>
                </c:pt>
                <c:pt idx="953">
                  <c:v>0.50630822916666662</c:v>
                </c:pt>
                <c:pt idx="954">
                  <c:v>0.50630855324074076</c:v>
                </c:pt>
                <c:pt idx="955">
                  <c:v>0.5063089120370371</c:v>
                </c:pt>
                <c:pt idx="956">
                  <c:v>0.5063095486111111</c:v>
                </c:pt>
                <c:pt idx="957">
                  <c:v>0.50631319444444445</c:v>
                </c:pt>
                <c:pt idx="958">
                  <c:v>0.50631347222222223</c:v>
                </c:pt>
                <c:pt idx="959">
                  <c:v>0.50631402777777779</c:v>
                </c:pt>
                <c:pt idx="960">
                  <c:v>0.50631435185185192</c:v>
                </c:pt>
                <c:pt idx="961">
                  <c:v>0.50631471064814815</c:v>
                </c:pt>
                <c:pt idx="962">
                  <c:v>0.50631540509259254</c:v>
                </c:pt>
                <c:pt idx="963">
                  <c:v>0.50631896990740743</c:v>
                </c:pt>
                <c:pt idx="964">
                  <c:v>0.50631925925925925</c:v>
                </c:pt>
                <c:pt idx="965">
                  <c:v>0.50631980324074077</c:v>
                </c:pt>
                <c:pt idx="966">
                  <c:v>0.50632013888888883</c:v>
                </c:pt>
                <c:pt idx="967">
                  <c:v>0.50632049768518517</c:v>
                </c:pt>
                <c:pt idx="968">
                  <c:v>0.50632119212962967</c:v>
                </c:pt>
                <c:pt idx="969">
                  <c:v>0.50632475694444445</c:v>
                </c:pt>
                <c:pt idx="970">
                  <c:v>0.50632503472222223</c:v>
                </c:pt>
                <c:pt idx="971">
                  <c:v>0.50632559027777779</c:v>
                </c:pt>
                <c:pt idx="972">
                  <c:v>0.50632591435185181</c:v>
                </c:pt>
                <c:pt idx="973">
                  <c:v>0.50632628472222219</c:v>
                </c:pt>
                <c:pt idx="974">
                  <c:v>0.50632695601851851</c:v>
                </c:pt>
                <c:pt idx="975">
                  <c:v>0.50633054398148147</c:v>
                </c:pt>
                <c:pt idx="976">
                  <c:v>0.50633083333333329</c:v>
                </c:pt>
                <c:pt idx="977">
                  <c:v>0.50633137731481481</c:v>
                </c:pt>
                <c:pt idx="978">
                  <c:v>0.50633171296296298</c:v>
                </c:pt>
                <c:pt idx="979">
                  <c:v>0.50633208333333335</c:v>
                </c:pt>
                <c:pt idx="980">
                  <c:v>0.50633276620370371</c:v>
                </c:pt>
                <c:pt idx="981">
                  <c:v>0.50633633101851849</c:v>
                </c:pt>
                <c:pt idx="982">
                  <c:v>0.50633662037037042</c:v>
                </c:pt>
                <c:pt idx="983">
                  <c:v>0.50633716435185183</c:v>
                </c:pt>
                <c:pt idx="984">
                  <c:v>0.50633748842592585</c:v>
                </c:pt>
                <c:pt idx="985">
                  <c:v>0.50633784722222219</c:v>
                </c:pt>
                <c:pt idx="986">
                  <c:v>0.50633853009259255</c:v>
                </c:pt>
                <c:pt idx="987">
                  <c:v>0.50634212962962966</c:v>
                </c:pt>
                <c:pt idx="988">
                  <c:v>0.50634240740740744</c:v>
                </c:pt>
                <c:pt idx="989">
                  <c:v>0.50634295138888896</c:v>
                </c:pt>
                <c:pt idx="990">
                  <c:v>0.50634328703703702</c:v>
                </c:pt>
                <c:pt idx="991">
                  <c:v>0.50634364583333336</c:v>
                </c:pt>
                <c:pt idx="992">
                  <c:v>0.50634432870370372</c:v>
                </c:pt>
                <c:pt idx="993">
                  <c:v>0.50634790509259264</c:v>
                </c:pt>
                <c:pt idx="994">
                  <c:v>0.50634819444444445</c:v>
                </c:pt>
                <c:pt idx="995">
                  <c:v>0.50634873842592587</c:v>
                </c:pt>
                <c:pt idx="996">
                  <c:v>0.5063490625</c:v>
                </c:pt>
                <c:pt idx="997">
                  <c:v>0.50634943287037038</c:v>
                </c:pt>
                <c:pt idx="998">
                  <c:v>0.50635011574074074</c:v>
                </c:pt>
                <c:pt idx="999">
                  <c:v>0.50635369212962966</c:v>
                </c:pt>
                <c:pt idx="1000">
                  <c:v>0.50635398148148147</c:v>
                </c:pt>
                <c:pt idx="1001">
                  <c:v>0.506354525462963</c:v>
                </c:pt>
                <c:pt idx="1002">
                  <c:v>0.50635484953703702</c:v>
                </c:pt>
                <c:pt idx="1003">
                  <c:v>0.50635520833333336</c:v>
                </c:pt>
                <c:pt idx="1004">
                  <c:v>0.50635589120370372</c:v>
                </c:pt>
                <c:pt idx="1005">
                  <c:v>0.50635947916666668</c:v>
                </c:pt>
                <c:pt idx="1006">
                  <c:v>0.50635976851851849</c:v>
                </c:pt>
                <c:pt idx="1007">
                  <c:v>0.50636031250000002</c:v>
                </c:pt>
                <c:pt idx="1008">
                  <c:v>0.50636063657407404</c:v>
                </c:pt>
                <c:pt idx="1009">
                  <c:v>0.50636099537037038</c:v>
                </c:pt>
                <c:pt idx="1010">
                  <c:v>0.50636167824074074</c:v>
                </c:pt>
                <c:pt idx="1011">
                  <c:v>0.5063652662037037</c:v>
                </c:pt>
                <c:pt idx="1012">
                  <c:v>0.50636554398148148</c:v>
                </c:pt>
                <c:pt idx="1013">
                  <c:v>0.50636609953703704</c:v>
                </c:pt>
                <c:pt idx="1014">
                  <c:v>0.50636641203703703</c:v>
                </c:pt>
                <c:pt idx="1015">
                  <c:v>0.5063667824074074</c:v>
                </c:pt>
                <c:pt idx="1016">
                  <c:v>0.50636745370370373</c:v>
                </c:pt>
                <c:pt idx="1017">
                  <c:v>0.50637105324074072</c:v>
                </c:pt>
                <c:pt idx="1018">
                  <c:v>0.50637134259259253</c:v>
                </c:pt>
                <c:pt idx="1019">
                  <c:v>0.50637189814814809</c:v>
                </c:pt>
                <c:pt idx="1020">
                  <c:v>0.50637222222222222</c:v>
                </c:pt>
                <c:pt idx="1021">
                  <c:v>0.50637258101851856</c:v>
                </c:pt>
                <c:pt idx="1022">
                  <c:v>0.50637325231481478</c:v>
                </c:pt>
                <c:pt idx="1023">
                  <c:v>0.50637684027777785</c:v>
                </c:pt>
                <c:pt idx="1024">
                  <c:v>0.50637712962962966</c:v>
                </c:pt>
                <c:pt idx="1025">
                  <c:v>0.50637767361111108</c:v>
                </c:pt>
                <c:pt idx="1026">
                  <c:v>0.50637799768518521</c:v>
                </c:pt>
                <c:pt idx="1027">
                  <c:v>0.50637835648148155</c:v>
                </c:pt>
                <c:pt idx="1028">
                  <c:v>0.50637905092592594</c:v>
                </c:pt>
                <c:pt idx="1029">
                  <c:v>0.50638262731481476</c:v>
                </c:pt>
                <c:pt idx="1030">
                  <c:v>0.50638291666666668</c:v>
                </c:pt>
                <c:pt idx="1031">
                  <c:v>0.50638346064814821</c:v>
                </c:pt>
                <c:pt idx="1032">
                  <c:v>0.50638378472222223</c:v>
                </c:pt>
                <c:pt idx="1033">
                  <c:v>0.50638414351851846</c:v>
                </c:pt>
                <c:pt idx="1034">
                  <c:v>0.50638479166666672</c:v>
                </c:pt>
                <c:pt idx="1035">
                  <c:v>0.50638841435185189</c:v>
                </c:pt>
                <c:pt idx="1036">
                  <c:v>0.5063887037037037</c:v>
                </c:pt>
                <c:pt idx="1037">
                  <c:v>0.50638925925925926</c:v>
                </c:pt>
                <c:pt idx="1038">
                  <c:v>0.50638958333333328</c:v>
                </c:pt>
                <c:pt idx="1039">
                  <c:v>0.50638994212962962</c:v>
                </c:pt>
                <c:pt idx="1040">
                  <c:v>0.5063905671296296</c:v>
                </c:pt>
                <c:pt idx="1041">
                  <c:v>0.50639420138888891</c:v>
                </c:pt>
                <c:pt idx="1042">
                  <c:v>0.50639447916666669</c:v>
                </c:pt>
                <c:pt idx="1043">
                  <c:v>0.50639503472222225</c:v>
                </c:pt>
                <c:pt idx="1044">
                  <c:v>0.50639534722222224</c:v>
                </c:pt>
                <c:pt idx="1045">
                  <c:v>0.50639571759259261</c:v>
                </c:pt>
                <c:pt idx="1046">
                  <c:v>0.50639642361111115</c:v>
                </c:pt>
                <c:pt idx="1047">
                  <c:v>0.50639997685185179</c:v>
                </c:pt>
                <c:pt idx="1048">
                  <c:v>0.50640026620370371</c:v>
                </c:pt>
                <c:pt idx="1049">
                  <c:v>0.50640081018518524</c:v>
                </c:pt>
                <c:pt idx="1050">
                  <c:v>0.5064011458333334</c:v>
                </c:pt>
                <c:pt idx="1051">
                  <c:v>0.50640151620370377</c:v>
                </c:pt>
                <c:pt idx="1052">
                  <c:v>0.50640219907407402</c:v>
                </c:pt>
                <c:pt idx="1053">
                  <c:v>0.50640577546296295</c:v>
                </c:pt>
                <c:pt idx="1054">
                  <c:v>0.50640605324074073</c:v>
                </c:pt>
                <c:pt idx="1055">
                  <c:v>0.50640660879629629</c:v>
                </c:pt>
                <c:pt idx="1056">
                  <c:v>0.50640692129629628</c:v>
                </c:pt>
                <c:pt idx="1057">
                  <c:v>0.50640729166666665</c:v>
                </c:pt>
                <c:pt idx="1058">
                  <c:v>0.50640797453703701</c:v>
                </c:pt>
                <c:pt idx="1059">
                  <c:v>0.50641157407407411</c:v>
                </c:pt>
                <c:pt idx="1060">
                  <c:v>0.50641186342592592</c:v>
                </c:pt>
                <c:pt idx="1061">
                  <c:v>0.50641240740740734</c:v>
                </c:pt>
                <c:pt idx="1062">
                  <c:v>0.50641273148148147</c:v>
                </c:pt>
                <c:pt idx="1063">
                  <c:v>0.50641310185185184</c:v>
                </c:pt>
                <c:pt idx="1064">
                  <c:v>0.50641377314814817</c:v>
                </c:pt>
                <c:pt idx="1065">
                  <c:v>0.5064173495370371</c:v>
                </c:pt>
                <c:pt idx="1066">
                  <c:v>0.50641763888888891</c:v>
                </c:pt>
                <c:pt idx="1067">
                  <c:v>0.50641819444444447</c:v>
                </c:pt>
                <c:pt idx="1068">
                  <c:v>0.50641850694444446</c:v>
                </c:pt>
                <c:pt idx="1069">
                  <c:v>0.50641887731481483</c:v>
                </c:pt>
                <c:pt idx="1070">
                  <c:v>0.50641956018518519</c:v>
                </c:pt>
                <c:pt idx="1071">
                  <c:v>0.50642313657407401</c:v>
                </c:pt>
                <c:pt idx="1072">
                  <c:v>0.50642342592592593</c:v>
                </c:pt>
                <c:pt idx="1073">
                  <c:v>0.50642398148148149</c:v>
                </c:pt>
                <c:pt idx="1074">
                  <c:v>0.50642430555555562</c:v>
                </c:pt>
                <c:pt idx="1075">
                  <c:v>0.50642466435185185</c:v>
                </c:pt>
                <c:pt idx="1076">
                  <c:v>0.50642534722222221</c:v>
                </c:pt>
                <c:pt idx="1077">
                  <c:v>0.50642892361111114</c:v>
                </c:pt>
                <c:pt idx="1078">
                  <c:v>0.50642920138888892</c:v>
                </c:pt>
                <c:pt idx="1079">
                  <c:v>0.50642975694444448</c:v>
                </c:pt>
                <c:pt idx="1080">
                  <c:v>0.5064300810185185</c:v>
                </c:pt>
                <c:pt idx="1081">
                  <c:v>0.50643043981481484</c:v>
                </c:pt>
                <c:pt idx="1082">
                  <c:v>0.5064311226851852</c:v>
                </c:pt>
                <c:pt idx="1083">
                  <c:v>0.50643471064814816</c:v>
                </c:pt>
                <c:pt idx="1084">
                  <c:v>0.50643499999999997</c:v>
                </c:pt>
                <c:pt idx="1085">
                  <c:v>0.50643555555555553</c:v>
                </c:pt>
                <c:pt idx="1086">
                  <c:v>0.50643587962962966</c:v>
                </c:pt>
                <c:pt idx="1087">
                  <c:v>0.50643623842592589</c:v>
                </c:pt>
                <c:pt idx="1088">
                  <c:v>0.50643692129629636</c:v>
                </c:pt>
                <c:pt idx="1089">
                  <c:v>0.50644049768518518</c:v>
                </c:pt>
                <c:pt idx="1090">
                  <c:v>0.50644078703703699</c:v>
                </c:pt>
                <c:pt idx="1091">
                  <c:v>0.50644133101851851</c:v>
                </c:pt>
                <c:pt idx="1092">
                  <c:v>0.5064416435185185</c:v>
                </c:pt>
                <c:pt idx="1093">
                  <c:v>0.50644201388888888</c:v>
                </c:pt>
                <c:pt idx="1094">
                  <c:v>0.5064426851851852</c:v>
                </c:pt>
                <c:pt idx="1095">
                  <c:v>0.5064462847222222</c:v>
                </c:pt>
                <c:pt idx="1096">
                  <c:v>0.50644657407407412</c:v>
                </c:pt>
                <c:pt idx="1097">
                  <c:v>0.50644711805555553</c:v>
                </c:pt>
                <c:pt idx="1098">
                  <c:v>0.50644743055555552</c:v>
                </c:pt>
                <c:pt idx="1099">
                  <c:v>0.5064478009259259</c:v>
                </c:pt>
                <c:pt idx="1100">
                  <c:v>0.50644846064814819</c:v>
                </c:pt>
                <c:pt idx="1101">
                  <c:v>0.50645207175925921</c:v>
                </c:pt>
                <c:pt idx="1102">
                  <c:v>0.50645234953703711</c:v>
                </c:pt>
                <c:pt idx="1103">
                  <c:v>0.50645289351851852</c:v>
                </c:pt>
                <c:pt idx="1104">
                  <c:v>0.50645321759259254</c:v>
                </c:pt>
                <c:pt idx="1105">
                  <c:v>0.50645359953703706</c:v>
                </c:pt>
                <c:pt idx="1106">
                  <c:v>0.50645425925925924</c:v>
                </c:pt>
                <c:pt idx="1107">
                  <c:v>0.50645785879629635</c:v>
                </c:pt>
                <c:pt idx="1108">
                  <c:v>0.50645814814814816</c:v>
                </c:pt>
                <c:pt idx="1109">
                  <c:v>0.50645869212962957</c:v>
                </c:pt>
                <c:pt idx="1110">
                  <c:v>0.5064590162037037</c:v>
                </c:pt>
                <c:pt idx="1111">
                  <c:v>0.50645937500000004</c:v>
                </c:pt>
                <c:pt idx="1112">
                  <c:v>0.50646004629629626</c:v>
                </c:pt>
                <c:pt idx="1113">
                  <c:v>0.50646364583333336</c:v>
                </c:pt>
                <c:pt idx="1114">
                  <c:v>0.50646393518518518</c:v>
                </c:pt>
                <c:pt idx="1115">
                  <c:v>0.50646449074074074</c:v>
                </c:pt>
                <c:pt idx="1116">
                  <c:v>0.50646481481481487</c:v>
                </c:pt>
                <c:pt idx="1117">
                  <c:v>0.5064651736111111</c:v>
                </c:pt>
                <c:pt idx="1118">
                  <c:v>0.50646582175925925</c:v>
                </c:pt>
                <c:pt idx="1119">
                  <c:v>0.50646943287037038</c:v>
                </c:pt>
                <c:pt idx="1120">
                  <c:v>0.50646971064814816</c:v>
                </c:pt>
                <c:pt idx="1121">
                  <c:v>0.50647025462962969</c:v>
                </c:pt>
                <c:pt idx="1122">
                  <c:v>0.50647059027777774</c:v>
                </c:pt>
                <c:pt idx="1123">
                  <c:v>0.50647094907407408</c:v>
                </c:pt>
                <c:pt idx="1124">
                  <c:v>0.50647157407407406</c:v>
                </c:pt>
                <c:pt idx="1125">
                  <c:v>0.5064752199074074</c:v>
                </c:pt>
                <c:pt idx="1126">
                  <c:v>0.50647550925925933</c:v>
                </c:pt>
                <c:pt idx="1127">
                  <c:v>0.50647605324074074</c:v>
                </c:pt>
                <c:pt idx="1128">
                  <c:v>0.50647637731481476</c:v>
                </c:pt>
                <c:pt idx="1129">
                  <c:v>0.5064767361111111</c:v>
                </c:pt>
                <c:pt idx="1130">
                  <c:v>0.50647737268518511</c:v>
                </c:pt>
                <c:pt idx="1131">
                  <c:v>0.50648100694444442</c:v>
                </c:pt>
                <c:pt idx="1132">
                  <c:v>0.50648129629629624</c:v>
                </c:pt>
                <c:pt idx="1133">
                  <c:v>0.50648184027777776</c:v>
                </c:pt>
                <c:pt idx="1134">
                  <c:v>0.50648215277777775</c:v>
                </c:pt>
                <c:pt idx="1135">
                  <c:v>0.50648252314814812</c:v>
                </c:pt>
                <c:pt idx="1136">
                  <c:v>0.5064831481481481</c:v>
                </c:pt>
                <c:pt idx="1137">
                  <c:v>0.50648679398148155</c:v>
                </c:pt>
                <c:pt idx="1138">
                  <c:v>0.50648708333333337</c:v>
                </c:pt>
                <c:pt idx="1139">
                  <c:v>0.50648763888888892</c:v>
                </c:pt>
                <c:pt idx="1140">
                  <c:v>0.50648796296296295</c:v>
                </c:pt>
                <c:pt idx="1141">
                  <c:v>0.50648832175925929</c:v>
                </c:pt>
                <c:pt idx="1142">
                  <c:v>0.50648893518518523</c:v>
                </c:pt>
                <c:pt idx="1143">
                  <c:v>0.50649259259259261</c:v>
                </c:pt>
                <c:pt idx="1144">
                  <c:v>0.50649287037037038</c:v>
                </c:pt>
                <c:pt idx="1145">
                  <c:v>0.50649341435185191</c:v>
                </c:pt>
                <c:pt idx="1146">
                  <c:v>0.50649373842592593</c:v>
                </c:pt>
                <c:pt idx="1147">
                  <c:v>0.50649409722222216</c:v>
                </c:pt>
                <c:pt idx="1148">
                  <c:v>0.50649471064814822</c:v>
                </c:pt>
                <c:pt idx="1149">
                  <c:v>0.50649836805555559</c:v>
                </c:pt>
                <c:pt idx="1150">
                  <c:v>0.5064986574074074</c:v>
                </c:pt>
                <c:pt idx="1151">
                  <c:v>0.50649920138888882</c:v>
                </c:pt>
                <c:pt idx="1152">
                  <c:v>0.50649951388888892</c:v>
                </c:pt>
                <c:pt idx="1153">
                  <c:v>0.50649988425925929</c:v>
                </c:pt>
                <c:pt idx="1154">
                  <c:v>0.50650053240740744</c:v>
                </c:pt>
                <c:pt idx="1155">
                  <c:v>0.50650416666666664</c:v>
                </c:pt>
                <c:pt idx="1156">
                  <c:v>0.50650444444444442</c:v>
                </c:pt>
                <c:pt idx="1157">
                  <c:v>0.50650498842592595</c:v>
                </c:pt>
                <c:pt idx="1158">
                  <c:v>0.50650532407407411</c:v>
                </c:pt>
                <c:pt idx="1159">
                  <c:v>0.50650568287037034</c:v>
                </c:pt>
                <c:pt idx="1160">
                  <c:v>0.5065063310185185</c:v>
                </c:pt>
                <c:pt idx="1161">
                  <c:v>0.50650994212962963</c:v>
                </c:pt>
                <c:pt idx="1162">
                  <c:v>0.50651023148148144</c:v>
                </c:pt>
                <c:pt idx="1163">
                  <c:v>0.50651077546296297</c:v>
                </c:pt>
                <c:pt idx="1164">
                  <c:v>0.50651108796296296</c:v>
                </c:pt>
                <c:pt idx="1165">
                  <c:v>0.50651145833333333</c:v>
                </c:pt>
                <c:pt idx="1166">
                  <c:v>0.50651210648148148</c:v>
                </c:pt>
                <c:pt idx="1167">
                  <c:v>0.50651572916666665</c:v>
                </c:pt>
                <c:pt idx="1168">
                  <c:v>0.50651601851851857</c:v>
                </c:pt>
                <c:pt idx="1169">
                  <c:v>0.50651656249999999</c:v>
                </c:pt>
                <c:pt idx="1170">
                  <c:v>0.50651688657407401</c:v>
                </c:pt>
                <c:pt idx="1171">
                  <c:v>0.50651724537037035</c:v>
                </c:pt>
                <c:pt idx="1172">
                  <c:v>0.50651790509259265</c:v>
                </c:pt>
                <c:pt idx="1173">
                  <c:v>0.50652151620370367</c:v>
                </c:pt>
                <c:pt idx="1174">
                  <c:v>0.50652180555555548</c:v>
                </c:pt>
                <c:pt idx="1175">
                  <c:v>0.50652236111111104</c:v>
                </c:pt>
                <c:pt idx="1176">
                  <c:v>0.50652267361111114</c:v>
                </c:pt>
                <c:pt idx="1177">
                  <c:v>0.50652304398148151</c:v>
                </c:pt>
                <c:pt idx="1178">
                  <c:v>0.50652371527777784</c:v>
                </c:pt>
                <c:pt idx="1179">
                  <c:v>0.5065273032407408</c:v>
                </c:pt>
                <c:pt idx="1180">
                  <c:v>0.50652759259259261</c:v>
                </c:pt>
                <c:pt idx="1181">
                  <c:v>0.50652814814814817</c:v>
                </c:pt>
                <c:pt idx="1182">
                  <c:v>0.50652847222222219</c:v>
                </c:pt>
                <c:pt idx="1183">
                  <c:v>0.50652883101851853</c:v>
                </c:pt>
                <c:pt idx="1184">
                  <c:v>0.50652949074074072</c:v>
                </c:pt>
                <c:pt idx="1185">
                  <c:v>0.50653309027777771</c:v>
                </c:pt>
                <c:pt idx="1186">
                  <c:v>0.50653337962962963</c:v>
                </c:pt>
                <c:pt idx="1187">
                  <c:v>0.50653393518518519</c:v>
                </c:pt>
                <c:pt idx="1188">
                  <c:v>0.50653425925925932</c:v>
                </c:pt>
                <c:pt idx="1189">
                  <c:v>0.50653461805555555</c:v>
                </c:pt>
                <c:pt idx="1190">
                  <c:v>0.50653527777777774</c:v>
                </c:pt>
                <c:pt idx="1191">
                  <c:v>0.50653887731481484</c:v>
                </c:pt>
                <c:pt idx="1192">
                  <c:v>0.50653916666666665</c:v>
                </c:pt>
                <c:pt idx="1193">
                  <c:v>0.50653969907407415</c:v>
                </c:pt>
                <c:pt idx="1194">
                  <c:v>0.50654002314814817</c:v>
                </c:pt>
                <c:pt idx="1195">
                  <c:v>0.50654039351851854</c:v>
                </c:pt>
                <c:pt idx="1196">
                  <c:v>0.50654106481481487</c:v>
                </c:pt>
                <c:pt idx="1197">
                  <c:v>0.50654466435185186</c:v>
                </c:pt>
                <c:pt idx="1198">
                  <c:v>0.50654495370370367</c:v>
                </c:pt>
                <c:pt idx="1199">
                  <c:v>0.50654550925925923</c:v>
                </c:pt>
                <c:pt idx="1200">
                  <c:v>0.50654583333333336</c:v>
                </c:pt>
                <c:pt idx="1201">
                  <c:v>0.50654621527777777</c:v>
                </c:pt>
                <c:pt idx="1202">
                  <c:v>0.50654687500000006</c:v>
                </c:pt>
                <c:pt idx="1203">
                  <c:v>0.50655045138888888</c:v>
                </c:pt>
                <c:pt idx="1204">
                  <c:v>0.50655074074074069</c:v>
                </c:pt>
                <c:pt idx="1205">
                  <c:v>0.50655129629629625</c:v>
                </c:pt>
                <c:pt idx="1206">
                  <c:v>0.50655162037037038</c:v>
                </c:pt>
                <c:pt idx="1207">
                  <c:v>0.50655197916666672</c:v>
                </c:pt>
                <c:pt idx="1208">
                  <c:v>0.50655265046296294</c:v>
                </c:pt>
                <c:pt idx="1209">
                  <c:v>0.5065562384259259</c:v>
                </c:pt>
                <c:pt idx="1210">
                  <c:v>0.50655653935185185</c:v>
                </c:pt>
                <c:pt idx="1211">
                  <c:v>0.50655708333333338</c:v>
                </c:pt>
                <c:pt idx="1212">
                  <c:v>0.50655739583333337</c:v>
                </c:pt>
                <c:pt idx="1213">
                  <c:v>0.50655776620370363</c:v>
                </c:pt>
                <c:pt idx="1214">
                  <c:v>0.50655842592592593</c:v>
                </c:pt>
                <c:pt idx="1215">
                  <c:v>0.50656202546296292</c:v>
                </c:pt>
                <c:pt idx="1216">
                  <c:v>0.50656230324074081</c:v>
                </c:pt>
                <c:pt idx="1217">
                  <c:v>0.50656285879629637</c:v>
                </c:pt>
                <c:pt idx="1218">
                  <c:v>0.50656318287037039</c:v>
                </c:pt>
                <c:pt idx="1219">
                  <c:v>0.50656354166666662</c:v>
                </c:pt>
                <c:pt idx="1220">
                  <c:v>0.50656420138888891</c:v>
                </c:pt>
                <c:pt idx="1221">
                  <c:v>0.50656781250000005</c:v>
                </c:pt>
                <c:pt idx="1222">
                  <c:v>0.50656810185185186</c:v>
                </c:pt>
                <c:pt idx="1223">
                  <c:v>0.50656864583333328</c:v>
                </c:pt>
                <c:pt idx="1224">
                  <c:v>0.50656895833333337</c:v>
                </c:pt>
                <c:pt idx="1225">
                  <c:v>0.50656932870370375</c:v>
                </c:pt>
                <c:pt idx="1226">
                  <c:v>0.50656998842592593</c:v>
                </c:pt>
                <c:pt idx="1227">
                  <c:v>0.50657359953703707</c:v>
                </c:pt>
                <c:pt idx="1228">
                  <c:v>0.50657388888888888</c:v>
                </c:pt>
                <c:pt idx="1229">
                  <c:v>0.50657443287037041</c:v>
                </c:pt>
                <c:pt idx="1230">
                  <c:v>0.50657475694444443</c:v>
                </c:pt>
                <c:pt idx="1231">
                  <c:v>0.5065751273148148</c:v>
                </c:pt>
                <c:pt idx="1232">
                  <c:v>0.50657577546296295</c:v>
                </c:pt>
                <c:pt idx="1233">
                  <c:v>0.50657939814814812</c:v>
                </c:pt>
                <c:pt idx="1234">
                  <c:v>0.5065796759259259</c:v>
                </c:pt>
                <c:pt idx="1235">
                  <c:v>0.50658023148148146</c:v>
                </c:pt>
                <c:pt idx="1236">
                  <c:v>0.50658055555555559</c:v>
                </c:pt>
                <c:pt idx="1237">
                  <c:v>0.50658091435185182</c:v>
                </c:pt>
                <c:pt idx="1238">
                  <c:v>0.50658157407407411</c:v>
                </c:pt>
                <c:pt idx="1239">
                  <c:v>0.50658517361111111</c:v>
                </c:pt>
                <c:pt idx="1240">
                  <c:v>0.50658546296296303</c:v>
                </c:pt>
                <c:pt idx="1241">
                  <c:v>0.50658600694444444</c:v>
                </c:pt>
                <c:pt idx="1242">
                  <c:v>0.50658633101851847</c:v>
                </c:pt>
                <c:pt idx="1243">
                  <c:v>0.50658668981481481</c:v>
                </c:pt>
                <c:pt idx="1244">
                  <c:v>0.5065873495370371</c:v>
                </c:pt>
                <c:pt idx="1245">
                  <c:v>0.50659096064814813</c:v>
                </c:pt>
                <c:pt idx="1246">
                  <c:v>0.5065912384259259</c:v>
                </c:pt>
                <c:pt idx="1247">
                  <c:v>0.50659179398148146</c:v>
                </c:pt>
                <c:pt idx="1248">
                  <c:v>0.5065921180555556</c:v>
                </c:pt>
                <c:pt idx="1249">
                  <c:v>0.50659247685185183</c:v>
                </c:pt>
                <c:pt idx="1250">
                  <c:v>0.50659313657407401</c:v>
                </c:pt>
                <c:pt idx="1251">
                  <c:v>0.50659673611111111</c:v>
                </c:pt>
                <c:pt idx="1252">
                  <c:v>0.50659702546296292</c:v>
                </c:pt>
                <c:pt idx="1253">
                  <c:v>0.50659756944444445</c:v>
                </c:pt>
                <c:pt idx="1254">
                  <c:v>0.50659790509259262</c:v>
                </c:pt>
                <c:pt idx="1255">
                  <c:v>0.50659826388888896</c:v>
                </c:pt>
                <c:pt idx="1256">
                  <c:v>0.50659893518518517</c:v>
                </c:pt>
                <c:pt idx="1257">
                  <c:v>0.50660253472222216</c:v>
                </c:pt>
                <c:pt idx="1258">
                  <c:v>0.50660282407407409</c:v>
                </c:pt>
                <c:pt idx="1259">
                  <c:v>0.50660336805555561</c:v>
                </c:pt>
                <c:pt idx="1260">
                  <c:v>0.50660370370370378</c:v>
                </c:pt>
                <c:pt idx="1261">
                  <c:v>0.50660406250000001</c:v>
                </c:pt>
                <c:pt idx="1262">
                  <c:v>0.50660473379629634</c:v>
                </c:pt>
                <c:pt idx="1263">
                  <c:v>0.50660832175925929</c:v>
                </c:pt>
                <c:pt idx="1264">
                  <c:v>0.50660861111111111</c:v>
                </c:pt>
                <c:pt idx="1265">
                  <c:v>0.50660915509259252</c:v>
                </c:pt>
                <c:pt idx="1266">
                  <c:v>0.50660949074074069</c:v>
                </c:pt>
                <c:pt idx="1267">
                  <c:v>0.50660984953703703</c:v>
                </c:pt>
                <c:pt idx="1268">
                  <c:v>0.50661050925925932</c:v>
                </c:pt>
                <c:pt idx="1269">
                  <c:v>0.50661412037037035</c:v>
                </c:pt>
                <c:pt idx="1270">
                  <c:v>0.50661439814814813</c:v>
                </c:pt>
                <c:pt idx="1271">
                  <c:v>0.50661495370370369</c:v>
                </c:pt>
                <c:pt idx="1272">
                  <c:v>0.50661526620370367</c:v>
                </c:pt>
                <c:pt idx="1273">
                  <c:v>0.50661563657407405</c:v>
                </c:pt>
                <c:pt idx="1274">
                  <c:v>0.50661629629629623</c:v>
                </c:pt>
                <c:pt idx="1275">
                  <c:v>0.50661989583333333</c:v>
                </c:pt>
                <c:pt idx="1276">
                  <c:v>0.50662018518518515</c:v>
                </c:pt>
                <c:pt idx="1277">
                  <c:v>0.5066207407407407</c:v>
                </c:pt>
                <c:pt idx="1278">
                  <c:v>0.5066210532407408</c:v>
                </c:pt>
                <c:pt idx="1279">
                  <c:v>0.50662142361111118</c:v>
                </c:pt>
                <c:pt idx="1280">
                  <c:v>0.50662208333333336</c:v>
                </c:pt>
                <c:pt idx="1281">
                  <c:v>0.50662568287037035</c:v>
                </c:pt>
                <c:pt idx="1282">
                  <c:v>0.50662597222222228</c:v>
                </c:pt>
                <c:pt idx="1283">
                  <c:v>0.50662652777777784</c:v>
                </c:pt>
                <c:pt idx="1284">
                  <c:v>0.50662685185185186</c:v>
                </c:pt>
                <c:pt idx="1285">
                  <c:v>0.50662721064814809</c:v>
                </c:pt>
                <c:pt idx="1286">
                  <c:v>0.50662787037037038</c:v>
                </c:pt>
                <c:pt idx="1287">
                  <c:v>0.50663145833333334</c:v>
                </c:pt>
                <c:pt idx="1288">
                  <c:v>0.50663174768518515</c:v>
                </c:pt>
                <c:pt idx="1289">
                  <c:v>0.50663230324074071</c:v>
                </c:pt>
                <c:pt idx="1290">
                  <c:v>0.5066326157407407</c:v>
                </c:pt>
                <c:pt idx="1291">
                  <c:v>0.50663297453703704</c:v>
                </c:pt>
                <c:pt idx="1292">
                  <c:v>0.50663364583333337</c:v>
                </c:pt>
                <c:pt idx="1293">
                  <c:v>0.5066372569444445</c:v>
                </c:pt>
                <c:pt idx="1294">
                  <c:v>0.50663753472222217</c:v>
                </c:pt>
                <c:pt idx="1295">
                  <c:v>0.5066380787037037</c:v>
                </c:pt>
                <c:pt idx="1296">
                  <c:v>0.50663839120370369</c:v>
                </c:pt>
                <c:pt idx="1297">
                  <c:v>0.50663876157407406</c:v>
                </c:pt>
                <c:pt idx="1298">
                  <c:v>0.50663943287037039</c:v>
                </c:pt>
                <c:pt idx="1299">
                  <c:v>0.50664304398148141</c:v>
                </c:pt>
                <c:pt idx="1300">
                  <c:v>0.5066433217592593</c:v>
                </c:pt>
                <c:pt idx="1301">
                  <c:v>0.50664387731481486</c:v>
                </c:pt>
                <c:pt idx="1302">
                  <c:v>0.50664420138888888</c:v>
                </c:pt>
                <c:pt idx="1303">
                  <c:v>0.50664456018518511</c:v>
                </c:pt>
                <c:pt idx="1304">
                  <c:v>0.50664521990740741</c:v>
                </c:pt>
                <c:pt idx="1305">
                  <c:v>0.50664883101851854</c:v>
                </c:pt>
                <c:pt idx="1306">
                  <c:v>0.50664912037037035</c:v>
                </c:pt>
                <c:pt idx="1307">
                  <c:v>0.50664966435185188</c:v>
                </c:pt>
                <c:pt idx="1308">
                  <c:v>0.5066499884259259</c:v>
                </c:pt>
                <c:pt idx="1309">
                  <c:v>0.50665035879629627</c:v>
                </c:pt>
                <c:pt idx="1310">
                  <c:v>0.50665101851851857</c:v>
                </c:pt>
                <c:pt idx="1311">
                  <c:v>0.50665461805555556</c:v>
                </c:pt>
                <c:pt idx="1312">
                  <c:v>0.50665490740740737</c:v>
                </c:pt>
                <c:pt idx="1313">
                  <c:v>0.5066554513888889</c:v>
                </c:pt>
                <c:pt idx="1314">
                  <c:v>0.50665577546296292</c:v>
                </c:pt>
                <c:pt idx="1315">
                  <c:v>0.50665614583333329</c:v>
                </c:pt>
                <c:pt idx="1316">
                  <c:v>0.50665680555555559</c:v>
                </c:pt>
                <c:pt idx="1317">
                  <c:v>0.50666040509259258</c:v>
                </c:pt>
                <c:pt idx="1318">
                  <c:v>0.50666069444444439</c:v>
                </c:pt>
                <c:pt idx="1319">
                  <c:v>0.50666123842592592</c:v>
                </c:pt>
                <c:pt idx="1320">
                  <c:v>0.50666156250000005</c:v>
                </c:pt>
                <c:pt idx="1321">
                  <c:v>0.50666192129629628</c:v>
                </c:pt>
                <c:pt idx="1322">
                  <c:v>0.50666256944444443</c:v>
                </c:pt>
                <c:pt idx="1323">
                  <c:v>0.5066661921296296</c:v>
                </c:pt>
                <c:pt idx="1324">
                  <c:v>0.50666646990740738</c:v>
                </c:pt>
                <c:pt idx="1325">
                  <c:v>0.50666702546296294</c:v>
                </c:pt>
                <c:pt idx="1326">
                  <c:v>0.50666733796296293</c:v>
                </c:pt>
                <c:pt idx="1327">
                  <c:v>0.5066677083333333</c:v>
                </c:pt>
                <c:pt idx="1328">
                  <c:v>0.50666837962962963</c:v>
                </c:pt>
                <c:pt idx="1329">
                  <c:v>0.50667197916666662</c:v>
                </c:pt>
                <c:pt idx="1330">
                  <c:v>0.50667226851851854</c:v>
                </c:pt>
                <c:pt idx="1331">
                  <c:v>0.5066728240740741</c:v>
                </c:pt>
                <c:pt idx="1332">
                  <c:v>0.50667314814814812</c:v>
                </c:pt>
                <c:pt idx="1333">
                  <c:v>0.50667350694444446</c:v>
                </c:pt>
                <c:pt idx="1334">
                  <c:v>0.50667416666666665</c:v>
                </c:pt>
                <c:pt idx="1335">
                  <c:v>0.50667776620370375</c:v>
                </c:pt>
                <c:pt idx="1336">
                  <c:v>0.50667805555555556</c:v>
                </c:pt>
                <c:pt idx="1337">
                  <c:v>0.50667859953703698</c:v>
                </c:pt>
                <c:pt idx="1338">
                  <c:v>0.50667892361111111</c:v>
                </c:pt>
                <c:pt idx="1339">
                  <c:v>0.50667929398148148</c:v>
                </c:pt>
                <c:pt idx="1340">
                  <c:v>0.50667995370370367</c:v>
                </c:pt>
                <c:pt idx="1341">
                  <c:v>0.50668355324074077</c:v>
                </c:pt>
                <c:pt idx="1342">
                  <c:v>0.50668384259259258</c:v>
                </c:pt>
                <c:pt idx="1343">
                  <c:v>0.50668438657407411</c:v>
                </c:pt>
                <c:pt idx="1344">
                  <c:v>0.5066846990740741</c:v>
                </c:pt>
                <c:pt idx="1345">
                  <c:v>0.50668506944444447</c:v>
                </c:pt>
                <c:pt idx="1346">
                  <c:v>0.50668572916666665</c:v>
                </c:pt>
                <c:pt idx="1347">
                  <c:v>0.50668934027777779</c:v>
                </c:pt>
                <c:pt idx="1348">
                  <c:v>0.5066896296296296</c:v>
                </c:pt>
                <c:pt idx="1349">
                  <c:v>0.50669017361111113</c:v>
                </c:pt>
                <c:pt idx="1350">
                  <c:v>0.50669048611111112</c:v>
                </c:pt>
                <c:pt idx="1351">
                  <c:v>0.50669084490740735</c:v>
                </c:pt>
                <c:pt idx="1352">
                  <c:v>0.50669151620370367</c:v>
                </c:pt>
                <c:pt idx="1353">
                  <c:v>0.50669513888888884</c:v>
                </c:pt>
                <c:pt idx="1354">
                  <c:v>0.50669541666666673</c:v>
                </c:pt>
                <c:pt idx="1355">
                  <c:v>0.50669596064814815</c:v>
                </c:pt>
                <c:pt idx="1356">
                  <c:v>0.50669628472222217</c:v>
                </c:pt>
                <c:pt idx="1357">
                  <c:v>0.50669665509259254</c:v>
                </c:pt>
                <c:pt idx="1358">
                  <c:v>0.50669731481481484</c:v>
                </c:pt>
                <c:pt idx="1359">
                  <c:v>0.50670091435185183</c:v>
                </c:pt>
                <c:pt idx="1360">
                  <c:v>0.50670119212962961</c:v>
                </c:pt>
                <c:pt idx="1361">
                  <c:v>0.50670173611111113</c:v>
                </c:pt>
                <c:pt idx="1362">
                  <c:v>0.5067020717592593</c:v>
                </c:pt>
                <c:pt idx="1363">
                  <c:v>0.50670241898148149</c:v>
                </c:pt>
                <c:pt idx="1364">
                  <c:v>0.50670307870370368</c:v>
                </c:pt>
                <c:pt idx="1365">
                  <c:v>0.50670670138888896</c:v>
                </c:pt>
                <c:pt idx="1366">
                  <c:v>0.50670699074074077</c:v>
                </c:pt>
                <c:pt idx="1367">
                  <c:v>0.50670753472222219</c:v>
                </c:pt>
                <c:pt idx="1368">
                  <c:v>0.50670787037037035</c:v>
                </c:pt>
                <c:pt idx="1369">
                  <c:v>0.50670822916666669</c:v>
                </c:pt>
                <c:pt idx="1370">
                  <c:v>0.50670888888888888</c:v>
                </c:pt>
                <c:pt idx="1371">
                  <c:v>0.50671248842592587</c:v>
                </c:pt>
                <c:pt idx="1372">
                  <c:v>0.50671277777777779</c:v>
                </c:pt>
                <c:pt idx="1373">
                  <c:v>0.50671332175925932</c:v>
                </c:pt>
                <c:pt idx="1374">
                  <c:v>0.50671363425925919</c:v>
                </c:pt>
                <c:pt idx="1375">
                  <c:v>0.50671400462962957</c:v>
                </c:pt>
                <c:pt idx="1376">
                  <c:v>0.50671467592592589</c:v>
                </c:pt>
                <c:pt idx="1377">
                  <c:v>0.506718275462963</c:v>
                </c:pt>
                <c:pt idx="1378">
                  <c:v>0.50671856481481481</c:v>
                </c:pt>
                <c:pt idx="1379">
                  <c:v>0.50671912037037037</c:v>
                </c:pt>
                <c:pt idx="1380">
                  <c:v>0.50671943287037036</c:v>
                </c:pt>
                <c:pt idx="1381">
                  <c:v>0.50671980324074073</c:v>
                </c:pt>
                <c:pt idx="1382">
                  <c:v>0.50672047453703706</c:v>
                </c:pt>
                <c:pt idx="1383">
                  <c:v>0.50672406250000002</c:v>
                </c:pt>
                <c:pt idx="1384">
                  <c:v>0.50672435185185183</c:v>
                </c:pt>
                <c:pt idx="1385">
                  <c:v>0.50672489583333336</c:v>
                </c:pt>
                <c:pt idx="1386">
                  <c:v>0.50672523148148152</c:v>
                </c:pt>
                <c:pt idx="1387">
                  <c:v>0.50672559027777775</c:v>
                </c:pt>
                <c:pt idx="1388">
                  <c:v>0.50672624999999993</c:v>
                </c:pt>
                <c:pt idx="1389">
                  <c:v>0.50672984953703704</c:v>
                </c:pt>
                <c:pt idx="1390">
                  <c:v>0.50673013888888885</c:v>
                </c:pt>
                <c:pt idx="1391">
                  <c:v>0.50673068287037037</c:v>
                </c:pt>
                <c:pt idx="1392">
                  <c:v>0.50673100694444451</c:v>
                </c:pt>
                <c:pt idx="1393">
                  <c:v>0.50673137731481488</c:v>
                </c:pt>
                <c:pt idx="1394">
                  <c:v>0.50673202546296292</c:v>
                </c:pt>
                <c:pt idx="1395">
                  <c:v>0.50673563657407406</c:v>
                </c:pt>
                <c:pt idx="1396">
                  <c:v>0.50673592592592598</c:v>
                </c:pt>
                <c:pt idx="1397">
                  <c:v>0.50673646990740739</c:v>
                </c:pt>
                <c:pt idx="1398">
                  <c:v>0.50673680555555556</c:v>
                </c:pt>
                <c:pt idx="1399">
                  <c:v>0.50673716435185179</c:v>
                </c:pt>
                <c:pt idx="1400">
                  <c:v>0.50673783564814812</c:v>
                </c:pt>
                <c:pt idx="1401">
                  <c:v>0.50674142361111107</c:v>
                </c:pt>
                <c:pt idx="1402">
                  <c:v>0.506741712962963</c:v>
                </c:pt>
                <c:pt idx="1403">
                  <c:v>0.50674225694444441</c:v>
                </c:pt>
                <c:pt idx="1404">
                  <c:v>0.50674258101851855</c:v>
                </c:pt>
                <c:pt idx="1405">
                  <c:v>0.50674295138888892</c:v>
                </c:pt>
                <c:pt idx="1406">
                  <c:v>0.50674362268518525</c:v>
                </c:pt>
                <c:pt idx="1407">
                  <c:v>0.50674721064814821</c:v>
                </c:pt>
                <c:pt idx="1408">
                  <c:v>0.50674748842592587</c:v>
                </c:pt>
                <c:pt idx="1409">
                  <c:v>0.50674804398148143</c:v>
                </c:pt>
                <c:pt idx="1410">
                  <c:v>0.50674836805555556</c:v>
                </c:pt>
                <c:pt idx="1411">
                  <c:v>0.50674873842592594</c:v>
                </c:pt>
                <c:pt idx="1412">
                  <c:v>0.50674939814814812</c:v>
                </c:pt>
                <c:pt idx="1413">
                  <c:v>0.50675299768518511</c:v>
                </c:pt>
                <c:pt idx="1414">
                  <c:v>0.506753275462963</c:v>
                </c:pt>
                <c:pt idx="1415">
                  <c:v>0.50675383101851856</c:v>
                </c:pt>
                <c:pt idx="1416">
                  <c:v>0.50675414351851855</c:v>
                </c:pt>
                <c:pt idx="1417">
                  <c:v>0.50675451388888892</c:v>
                </c:pt>
                <c:pt idx="1418">
                  <c:v>0.50675517361111111</c:v>
                </c:pt>
                <c:pt idx="1419">
                  <c:v>0.50675878472222224</c:v>
                </c:pt>
                <c:pt idx="1420">
                  <c:v>0.50675906250000002</c:v>
                </c:pt>
                <c:pt idx="1421">
                  <c:v>0.50675961805555558</c:v>
                </c:pt>
                <c:pt idx="1422">
                  <c:v>0.50675995370370364</c:v>
                </c:pt>
                <c:pt idx="1423">
                  <c:v>0.50676030092592594</c:v>
                </c:pt>
                <c:pt idx="1424">
                  <c:v>0.50676096064814813</c:v>
                </c:pt>
                <c:pt idx="1425">
                  <c:v>0.5067645833333333</c:v>
                </c:pt>
                <c:pt idx="1426">
                  <c:v>0.50676486111111108</c:v>
                </c:pt>
                <c:pt idx="1427">
                  <c:v>0.50676541666666663</c:v>
                </c:pt>
                <c:pt idx="1428">
                  <c:v>0.50676572916666662</c:v>
                </c:pt>
                <c:pt idx="1429">
                  <c:v>0.506766099537037</c:v>
                </c:pt>
                <c:pt idx="1430">
                  <c:v>0.50676675925925929</c:v>
                </c:pt>
                <c:pt idx="1431">
                  <c:v>0.50677035879629628</c:v>
                </c:pt>
                <c:pt idx="1432">
                  <c:v>0.5067706481481481</c:v>
                </c:pt>
                <c:pt idx="1433">
                  <c:v>0.50677120370370365</c:v>
                </c:pt>
                <c:pt idx="1434">
                  <c:v>0.50677151620370375</c:v>
                </c:pt>
                <c:pt idx="1435">
                  <c:v>0.50677188657407413</c:v>
                </c:pt>
                <c:pt idx="1436">
                  <c:v>0.50677254629629631</c:v>
                </c:pt>
                <c:pt idx="1437">
                  <c:v>0.5067761458333333</c:v>
                </c:pt>
                <c:pt idx="1438">
                  <c:v>0.50677643518518523</c:v>
                </c:pt>
                <c:pt idx="1439">
                  <c:v>0.50677697916666664</c:v>
                </c:pt>
                <c:pt idx="1440">
                  <c:v>0.50677730324074077</c:v>
                </c:pt>
                <c:pt idx="1441">
                  <c:v>0.50677767361111115</c:v>
                </c:pt>
                <c:pt idx="1442">
                  <c:v>0.50677833333333333</c:v>
                </c:pt>
                <c:pt idx="1443">
                  <c:v>0.50678193287037032</c:v>
                </c:pt>
                <c:pt idx="1444">
                  <c:v>0.50678222222222225</c:v>
                </c:pt>
                <c:pt idx="1445">
                  <c:v>0.5067827777777778</c:v>
                </c:pt>
                <c:pt idx="1446">
                  <c:v>0.50678309027777779</c:v>
                </c:pt>
                <c:pt idx="1447">
                  <c:v>0.50678346064814817</c:v>
                </c:pt>
                <c:pt idx="1448">
                  <c:v>0.50678412037037035</c:v>
                </c:pt>
                <c:pt idx="1449">
                  <c:v>0.50678771990740745</c:v>
                </c:pt>
                <c:pt idx="1450">
                  <c:v>0.50678800925925926</c:v>
                </c:pt>
                <c:pt idx="1451">
                  <c:v>0.50678856481481482</c:v>
                </c:pt>
                <c:pt idx="1452">
                  <c:v>0.50678887731481481</c:v>
                </c:pt>
                <c:pt idx="1453">
                  <c:v>0.50678923611111115</c:v>
                </c:pt>
                <c:pt idx="1454">
                  <c:v>0.50678988425925919</c:v>
                </c:pt>
                <c:pt idx="1455">
                  <c:v>0.50679350694444447</c:v>
                </c:pt>
                <c:pt idx="1456">
                  <c:v>0.50679379629629628</c:v>
                </c:pt>
                <c:pt idx="1457">
                  <c:v>0.50679435185185184</c:v>
                </c:pt>
                <c:pt idx="1458">
                  <c:v>0.50679466435185183</c:v>
                </c:pt>
                <c:pt idx="1459">
                  <c:v>0.5067950347222222</c:v>
                </c:pt>
                <c:pt idx="1460">
                  <c:v>0.50679569444444439</c:v>
                </c:pt>
                <c:pt idx="1461">
                  <c:v>0.50679929398148149</c:v>
                </c:pt>
                <c:pt idx="1462">
                  <c:v>0.5067995833333333</c:v>
                </c:pt>
                <c:pt idx="1463">
                  <c:v>0.50680013888888886</c:v>
                </c:pt>
                <c:pt idx="1464">
                  <c:v>0.50680045138888896</c:v>
                </c:pt>
                <c:pt idx="1465">
                  <c:v>0.50680082175925922</c:v>
                </c:pt>
                <c:pt idx="1466">
                  <c:v>0.50680148148148152</c:v>
                </c:pt>
                <c:pt idx="1467">
                  <c:v>0.50680508101851851</c:v>
                </c:pt>
                <c:pt idx="1468">
                  <c:v>0.50680537037037043</c:v>
                </c:pt>
                <c:pt idx="1469">
                  <c:v>0.50680591435185185</c:v>
                </c:pt>
                <c:pt idx="1470">
                  <c:v>0.50680622685185184</c:v>
                </c:pt>
                <c:pt idx="1471">
                  <c:v>0.50680658564814818</c:v>
                </c:pt>
                <c:pt idx="1472">
                  <c:v>0.50680725694444451</c:v>
                </c:pt>
                <c:pt idx="1473">
                  <c:v>0.50681086805555553</c:v>
                </c:pt>
                <c:pt idx="1474">
                  <c:v>0.50681115740740734</c:v>
                </c:pt>
                <c:pt idx="1475">
                  <c:v>0.5068117129629629</c:v>
                </c:pt>
                <c:pt idx="1476">
                  <c:v>0.506812025462963</c:v>
                </c:pt>
                <c:pt idx="1477">
                  <c:v>0.50681239583333337</c:v>
                </c:pt>
                <c:pt idx="1478">
                  <c:v>0.5068130671296297</c:v>
                </c:pt>
                <c:pt idx="1479">
                  <c:v>0.50681665509259266</c:v>
                </c:pt>
                <c:pt idx="1480">
                  <c:v>0.50681693287037033</c:v>
                </c:pt>
                <c:pt idx="1481">
                  <c:v>0.50681748842592589</c:v>
                </c:pt>
                <c:pt idx="1482">
                  <c:v>0.50681781250000002</c:v>
                </c:pt>
                <c:pt idx="1483">
                  <c:v>0.50681817129629636</c:v>
                </c:pt>
                <c:pt idx="1484">
                  <c:v>0.50681883101851855</c:v>
                </c:pt>
                <c:pt idx="1485">
                  <c:v>0.50682244212962957</c:v>
                </c:pt>
                <c:pt idx="1486">
                  <c:v>0.50682273148148149</c:v>
                </c:pt>
                <c:pt idx="1487">
                  <c:v>0.50682328703703705</c:v>
                </c:pt>
                <c:pt idx="1488">
                  <c:v>0.50682359953703704</c:v>
                </c:pt>
                <c:pt idx="1489">
                  <c:v>0.50682395833333327</c:v>
                </c:pt>
                <c:pt idx="1490">
                  <c:v>0.5068246296296296</c:v>
                </c:pt>
                <c:pt idx="1491">
                  <c:v>0.5068282291666667</c:v>
                </c:pt>
                <c:pt idx="1492">
                  <c:v>0.50682851851851851</c:v>
                </c:pt>
                <c:pt idx="1493">
                  <c:v>0.50682907407407407</c:v>
                </c:pt>
                <c:pt idx="1494">
                  <c:v>0.50682938657407406</c:v>
                </c:pt>
                <c:pt idx="1495">
                  <c:v>0.5068297453703704</c:v>
                </c:pt>
                <c:pt idx="1496">
                  <c:v>0.50683040509259258</c:v>
                </c:pt>
                <c:pt idx="1497">
                  <c:v>0.50683401620370372</c:v>
                </c:pt>
                <c:pt idx="1498">
                  <c:v>0.50683430555555553</c:v>
                </c:pt>
                <c:pt idx="1499">
                  <c:v>0.50683484953703706</c:v>
                </c:pt>
                <c:pt idx="1500">
                  <c:v>0.50683516203703705</c:v>
                </c:pt>
                <c:pt idx="1501">
                  <c:v>0.50683553240740742</c:v>
                </c:pt>
                <c:pt idx="1502">
                  <c:v>0.5068361921296296</c:v>
                </c:pt>
                <c:pt idx="1503">
                  <c:v>0.50683981481481488</c:v>
                </c:pt>
                <c:pt idx="1504">
                  <c:v>0.50684009259259255</c:v>
                </c:pt>
                <c:pt idx="1505">
                  <c:v>0.50684064814814811</c:v>
                </c:pt>
                <c:pt idx="1506">
                  <c:v>0.50684097222222224</c:v>
                </c:pt>
                <c:pt idx="1507">
                  <c:v>0.50684133101851858</c:v>
                </c:pt>
                <c:pt idx="1508">
                  <c:v>0.50684199074074077</c:v>
                </c:pt>
                <c:pt idx="1509">
                  <c:v>0.50684559027777776</c:v>
                </c:pt>
                <c:pt idx="1510">
                  <c:v>0.50684586805555554</c:v>
                </c:pt>
                <c:pt idx="1511">
                  <c:v>0.5068464236111111</c:v>
                </c:pt>
                <c:pt idx="1512">
                  <c:v>0.50684674768518512</c:v>
                </c:pt>
                <c:pt idx="1513">
                  <c:v>0.50684711805555549</c:v>
                </c:pt>
                <c:pt idx="1514">
                  <c:v>0.50684776620370375</c:v>
                </c:pt>
                <c:pt idx="1515">
                  <c:v>0.50685137731481478</c:v>
                </c:pt>
                <c:pt idx="1516">
                  <c:v>0.50685167824074073</c:v>
                </c:pt>
                <c:pt idx="1517">
                  <c:v>0.50685222222222226</c:v>
                </c:pt>
                <c:pt idx="1518">
                  <c:v>0.50685254629629628</c:v>
                </c:pt>
                <c:pt idx="1519">
                  <c:v>0.50685290509259262</c:v>
                </c:pt>
                <c:pt idx="1520">
                  <c:v>0.50685354166666663</c:v>
                </c:pt>
                <c:pt idx="1521">
                  <c:v>0.50685716435185191</c:v>
                </c:pt>
                <c:pt idx="1522">
                  <c:v>0.50685745370370372</c:v>
                </c:pt>
                <c:pt idx="1523">
                  <c:v>0.50685800925925928</c:v>
                </c:pt>
                <c:pt idx="1524">
                  <c:v>0.50685832175925927</c:v>
                </c:pt>
                <c:pt idx="1525">
                  <c:v>0.50685868055555561</c:v>
                </c:pt>
                <c:pt idx="1526">
                  <c:v>0.50685932870370365</c:v>
                </c:pt>
                <c:pt idx="1527">
                  <c:v>0.50686295138888882</c:v>
                </c:pt>
                <c:pt idx="1528">
                  <c:v>0.50686324074074074</c:v>
                </c:pt>
                <c:pt idx="1529">
                  <c:v>0.5068637962962963</c:v>
                </c:pt>
                <c:pt idx="1530">
                  <c:v>0.50686410879629629</c:v>
                </c:pt>
                <c:pt idx="1531">
                  <c:v>0.50686447916666666</c:v>
                </c:pt>
                <c:pt idx="1532">
                  <c:v>0.50686513888888884</c:v>
                </c:pt>
                <c:pt idx="1533">
                  <c:v>0.50686873842592595</c:v>
                </c:pt>
                <c:pt idx="1534">
                  <c:v>0.50686902777777776</c:v>
                </c:pt>
                <c:pt idx="1535">
                  <c:v>0.50686958333333332</c:v>
                </c:pt>
                <c:pt idx="1536">
                  <c:v>0.50686989583333331</c:v>
                </c:pt>
                <c:pt idx="1537">
                  <c:v>0.50687025462962965</c:v>
                </c:pt>
                <c:pt idx="1538">
                  <c:v>0.50687091435185183</c:v>
                </c:pt>
                <c:pt idx="1539">
                  <c:v>0.50687452546296297</c:v>
                </c:pt>
                <c:pt idx="1540">
                  <c:v>0.50687481481481489</c:v>
                </c:pt>
                <c:pt idx="1541">
                  <c:v>0.5068753587962963</c:v>
                </c:pt>
                <c:pt idx="1542">
                  <c:v>0.50687568287037033</c:v>
                </c:pt>
                <c:pt idx="1543">
                  <c:v>0.5068760532407407</c:v>
                </c:pt>
                <c:pt idx="1544">
                  <c:v>0.50687671296296299</c:v>
                </c:pt>
                <c:pt idx="1545">
                  <c:v>0.50688031249999999</c:v>
                </c:pt>
                <c:pt idx="1546">
                  <c:v>0.5068806018518518</c:v>
                </c:pt>
                <c:pt idx="1547">
                  <c:v>0.50688114583333332</c:v>
                </c:pt>
                <c:pt idx="1548">
                  <c:v>0.50688146990740746</c:v>
                </c:pt>
                <c:pt idx="1549">
                  <c:v>0.50688182870370369</c:v>
                </c:pt>
                <c:pt idx="1550">
                  <c:v>0.50688247685185184</c:v>
                </c:pt>
                <c:pt idx="1551">
                  <c:v>0.506886099537037</c:v>
                </c:pt>
                <c:pt idx="1552">
                  <c:v>0.50688638888888893</c:v>
                </c:pt>
                <c:pt idx="1553">
                  <c:v>0.50688694444444449</c:v>
                </c:pt>
                <c:pt idx="1554">
                  <c:v>0.50688725694444448</c:v>
                </c:pt>
                <c:pt idx="1555">
                  <c:v>0.50688762731481485</c:v>
                </c:pt>
                <c:pt idx="1556">
                  <c:v>0.50688828703703703</c:v>
                </c:pt>
                <c:pt idx="1557">
                  <c:v>0.50689188657407402</c:v>
                </c:pt>
                <c:pt idx="1558">
                  <c:v>0.50689217592592595</c:v>
                </c:pt>
                <c:pt idx="1559">
                  <c:v>0.50689271990740747</c:v>
                </c:pt>
                <c:pt idx="1560">
                  <c:v>0.50689304398148149</c:v>
                </c:pt>
                <c:pt idx="1561">
                  <c:v>0.50689341435185187</c:v>
                </c:pt>
                <c:pt idx="1562">
                  <c:v>0.50689406250000002</c:v>
                </c:pt>
                <c:pt idx="1563">
                  <c:v>0.50689768518518519</c:v>
                </c:pt>
                <c:pt idx="1564">
                  <c:v>0.50689796296296297</c:v>
                </c:pt>
                <c:pt idx="1565">
                  <c:v>0.50689851851851853</c:v>
                </c:pt>
                <c:pt idx="1566">
                  <c:v>0.50689884259259255</c:v>
                </c:pt>
                <c:pt idx="1567">
                  <c:v>0.50689920138888889</c:v>
                </c:pt>
                <c:pt idx="1568">
                  <c:v>0.50689988425925925</c:v>
                </c:pt>
                <c:pt idx="1569">
                  <c:v>0.50690346064814817</c:v>
                </c:pt>
                <c:pt idx="1570">
                  <c:v>0.50690374999999999</c:v>
                </c:pt>
                <c:pt idx="1571">
                  <c:v>0.50690430555555555</c:v>
                </c:pt>
                <c:pt idx="1572">
                  <c:v>0.50690461805555553</c:v>
                </c:pt>
                <c:pt idx="1573">
                  <c:v>0.50690498842592591</c:v>
                </c:pt>
                <c:pt idx="1574">
                  <c:v>0.50690565972222223</c:v>
                </c:pt>
                <c:pt idx="1575">
                  <c:v>0.50690924768518519</c:v>
                </c:pt>
                <c:pt idx="1576">
                  <c:v>0.50690953703703701</c:v>
                </c:pt>
                <c:pt idx="1577">
                  <c:v>0.50691008101851853</c:v>
                </c:pt>
                <c:pt idx="1578">
                  <c:v>0.50691040509259266</c:v>
                </c:pt>
                <c:pt idx="1579">
                  <c:v>0.50691076388888889</c:v>
                </c:pt>
                <c:pt idx="1580">
                  <c:v>0.50691142361111108</c:v>
                </c:pt>
                <c:pt idx="1581">
                  <c:v>0.50691503472222221</c:v>
                </c:pt>
                <c:pt idx="1582">
                  <c:v>0.50691532407407414</c:v>
                </c:pt>
                <c:pt idx="1583">
                  <c:v>0.50691586805555555</c:v>
                </c:pt>
                <c:pt idx="1584">
                  <c:v>0.50691619212962957</c:v>
                </c:pt>
                <c:pt idx="1585">
                  <c:v>0.50691656249999995</c:v>
                </c:pt>
                <c:pt idx="1586">
                  <c:v>0.50691723379629627</c:v>
                </c:pt>
                <c:pt idx="1587">
                  <c:v>0.50692082175925923</c:v>
                </c:pt>
                <c:pt idx="1588">
                  <c:v>0.50692111111111104</c:v>
                </c:pt>
                <c:pt idx="1589">
                  <c:v>0.5069216666666666</c:v>
                </c:pt>
                <c:pt idx="1590">
                  <c:v>0.5069219791666667</c:v>
                </c:pt>
                <c:pt idx="1591">
                  <c:v>0.50692234953703708</c:v>
                </c:pt>
                <c:pt idx="1592">
                  <c:v>0.50692300925925926</c:v>
                </c:pt>
                <c:pt idx="1593">
                  <c:v>0.50692660879629636</c:v>
                </c:pt>
                <c:pt idx="1594">
                  <c:v>0.50692689814814818</c:v>
                </c:pt>
                <c:pt idx="1595">
                  <c:v>0.50692744212962959</c:v>
                </c:pt>
                <c:pt idx="1596">
                  <c:v>0.50692776620370372</c:v>
                </c:pt>
                <c:pt idx="1597">
                  <c:v>0.5069281365740741</c:v>
                </c:pt>
                <c:pt idx="1598">
                  <c:v>0.50692879629629628</c:v>
                </c:pt>
                <c:pt idx="1599">
                  <c:v>0.50692965277777779</c:v>
                </c:pt>
                <c:pt idx="1600">
                  <c:v>0.50693057870370373</c:v>
                </c:pt>
                <c:pt idx="1601">
                  <c:v>0.5069309490740741</c:v>
                </c:pt>
                <c:pt idx="1602">
                  <c:v>0.5069317708333333</c:v>
                </c:pt>
                <c:pt idx="1603">
                  <c:v>0.50693212962962964</c:v>
                </c:pt>
                <c:pt idx="1604">
                  <c:v>0.50693241898148145</c:v>
                </c:pt>
                <c:pt idx="1605">
                  <c:v>0.50693296296296297</c:v>
                </c:pt>
                <c:pt idx="1606">
                  <c:v>0.50693328703703699</c:v>
                </c:pt>
                <c:pt idx="1607">
                  <c:v>0.50693368055555554</c:v>
                </c:pt>
                <c:pt idx="1608">
                  <c:v>0.50693434027777784</c:v>
                </c:pt>
                <c:pt idx="1609">
                  <c:v>0.5069379282407408</c:v>
                </c:pt>
                <c:pt idx="1610">
                  <c:v>0.50693820601851847</c:v>
                </c:pt>
                <c:pt idx="1611">
                  <c:v>0.50693870370370375</c:v>
                </c:pt>
                <c:pt idx="1612">
                  <c:v>0.50693908564814816</c:v>
                </c:pt>
                <c:pt idx="1613">
                  <c:v>0.5069394444444445</c:v>
                </c:pt>
                <c:pt idx="1614">
                  <c:v>0.50694013888888889</c:v>
                </c:pt>
                <c:pt idx="1615">
                  <c:v>0.50694370370370367</c:v>
                </c:pt>
                <c:pt idx="1616">
                  <c:v>0.5069439930555556</c:v>
                </c:pt>
                <c:pt idx="1617">
                  <c:v>0.50694454861111116</c:v>
                </c:pt>
                <c:pt idx="1618">
                  <c:v>0.50694487268518518</c:v>
                </c:pt>
                <c:pt idx="1619">
                  <c:v>0.50694524305555555</c:v>
                </c:pt>
                <c:pt idx="1620">
                  <c:v>0.50694593749999994</c:v>
                </c:pt>
                <c:pt idx="1621">
                  <c:v>0.50694949074074069</c:v>
                </c:pt>
                <c:pt idx="1622">
                  <c:v>0.50694978009259262</c:v>
                </c:pt>
                <c:pt idx="1623">
                  <c:v>0.50695033564814818</c:v>
                </c:pt>
                <c:pt idx="1624">
                  <c:v>0.50695064814814816</c:v>
                </c:pt>
                <c:pt idx="1625">
                  <c:v>0.50695100694444439</c:v>
                </c:pt>
                <c:pt idx="1626">
                  <c:v>0.50695171296296293</c:v>
                </c:pt>
                <c:pt idx="1627">
                  <c:v>0.50695527777777782</c:v>
                </c:pt>
                <c:pt idx="1628">
                  <c:v>0.50695556712962964</c:v>
                </c:pt>
                <c:pt idx="1629">
                  <c:v>0.50695611111111105</c:v>
                </c:pt>
                <c:pt idx="1630">
                  <c:v>0.50695643518518518</c:v>
                </c:pt>
                <c:pt idx="1631">
                  <c:v>0.50695680555555556</c:v>
                </c:pt>
                <c:pt idx="1632">
                  <c:v>0.50695748842592592</c:v>
                </c:pt>
                <c:pt idx="1633">
                  <c:v>0.50696106481481484</c:v>
                </c:pt>
                <c:pt idx="1634">
                  <c:v>0.50696135416666666</c:v>
                </c:pt>
                <c:pt idx="1635">
                  <c:v>0.50696189814814818</c:v>
                </c:pt>
                <c:pt idx="1636">
                  <c:v>0.5069622222222222</c:v>
                </c:pt>
                <c:pt idx="1637">
                  <c:v>0.50696258101851854</c:v>
                </c:pt>
                <c:pt idx="1638">
                  <c:v>0.50696327546296294</c:v>
                </c:pt>
                <c:pt idx="1639">
                  <c:v>0.5069668634259259</c:v>
                </c:pt>
                <c:pt idx="1640">
                  <c:v>0.50696714120370368</c:v>
                </c:pt>
                <c:pt idx="1641">
                  <c:v>0.50696769675925923</c:v>
                </c:pt>
                <c:pt idx="1642">
                  <c:v>0.50696802083333337</c:v>
                </c:pt>
                <c:pt idx="1643">
                  <c:v>0.5069683796296296</c:v>
                </c:pt>
                <c:pt idx="1644">
                  <c:v>0.50696908564814813</c:v>
                </c:pt>
                <c:pt idx="1645">
                  <c:v>0.50697265046296291</c:v>
                </c:pt>
                <c:pt idx="1646">
                  <c:v>0.50697293981481484</c:v>
                </c:pt>
                <c:pt idx="1647">
                  <c:v>0.50697348379629636</c:v>
                </c:pt>
                <c:pt idx="1648">
                  <c:v>0.50697380787037039</c:v>
                </c:pt>
                <c:pt idx="1649">
                  <c:v>0.50697417824074076</c:v>
                </c:pt>
                <c:pt idx="1650">
                  <c:v>0.50697487268518515</c:v>
                </c:pt>
                <c:pt idx="1651">
                  <c:v>0.5069784259259259</c:v>
                </c:pt>
                <c:pt idx="1652">
                  <c:v>0.50697871527777771</c:v>
                </c:pt>
                <c:pt idx="1653">
                  <c:v>0.50697925925925924</c:v>
                </c:pt>
                <c:pt idx="1654">
                  <c:v>0.50697958333333337</c:v>
                </c:pt>
                <c:pt idx="1655">
                  <c:v>0.5069799421296296</c:v>
                </c:pt>
                <c:pt idx="1656">
                  <c:v>0.50698064814814814</c:v>
                </c:pt>
                <c:pt idx="1657">
                  <c:v>0.50698421296296303</c:v>
                </c:pt>
                <c:pt idx="1658">
                  <c:v>0.50698450231481484</c:v>
                </c:pt>
                <c:pt idx="1659">
                  <c:v>0.50698504629629626</c:v>
                </c:pt>
                <c:pt idx="1660">
                  <c:v>0.50698537037037039</c:v>
                </c:pt>
                <c:pt idx="1661">
                  <c:v>0.50698574074074076</c:v>
                </c:pt>
                <c:pt idx="1662">
                  <c:v>0.50698643518518516</c:v>
                </c:pt>
                <c:pt idx="1663">
                  <c:v>0.50699001157407408</c:v>
                </c:pt>
                <c:pt idx="1664">
                  <c:v>0.5069903009259259</c:v>
                </c:pt>
                <c:pt idx="1665">
                  <c:v>0.50699084490740742</c:v>
                </c:pt>
                <c:pt idx="1666">
                  <c:v>0.50699115740740741</c:v>
                </c:pt>
                <c:pt idx="1667">
                  <c:v>0.50699151620370364</c:v>
                </c:pt>
                <c:pt idx="1668">
                  <c:v>0.50699221064814814</c:v>
                </c:pt>
                <c:pt idx="1669">
                  <c:v>0.50699578703703707</c:v>
                </c:pt>
                <c:pt idx="1670">
                  <c:v>0.50699607638888888</c:v>
                </c:pt>
                <c:pt idx="1671">
                  <c:v>0.50699663194444444</c:v>
                </c:pt>
                <c:pt idx="1672">
                  <c:v>0.50699694444444443</c:v>
                </c:pt>
                <c:pt idx="1673">
                  <c:v>0.5069973148148148</c:v>
                </c:pt>
                <c:pt idx="1674">
                  <c:v>0.50699800925925931</c:v>
                </c:pt>
                <c:pt idx="1675">
                  <c:v>0.50700157407407409</c:v>
                </c:pt>
                <c:pt idx="1676">
                  <c:v>0.5070018634259259</c:v>
                </c:pt>
                <c:pt idx="1677">
                  <c:v>0.50700240740740743</c:v>
                </c:pt>
                <c:pt idx="1678">
                  <c:v>0.50700273148148145</c:v>
                </c:pt>
                <c:pt idx="1679">
                  <c:v>0.50700309027777779</c:v>
                </c:pt>
                <c:pt idx="1680">
                  <c:v>0.50700378472222229</c:v>
                </c:pt>
                <c:pt idx="1681">
                  <c:v>0.50700736111111111</c:v>
                </c:pt>
                <c:pt idx="1682">
                  <c:v>0.50700765046296292</c:v>
                </c:pt>
                <c:pt idx="1683">
                  <c:v>0.50700820601851848</c:v>
                </c:pt>
                <c:pt idx="1684">
                  <c:v>0.50700851851851858</c:v>
                </c:pt>
                <c:pt idx="1685">
                  <c:v>0.50700887731481481</c:v>
                </c:pt>
                <c:pt idx="1686">
                  <c:v>0.5070095717592592</c:v>
                </c:pt>
                <c:pt idx="1687">
                  <c:v>0.50701314814814813</c:v>
                </c:pt>
                <c:pt idx="1688">
                  <c:v>0.50701343750000005</c:v>
                </c:pt>
                <c:pt idx="1689">
                  <c:v>0.50701398148148147</c:v>
                </c:pt>
                <c:pt idx="1690">
                  <c:v>0.50701430555555549</c:v>
                </c:pt>
                <c:pt idx="1691">
                  <c:v>0.50701467592592586</c:v>
                </c:pt>
                <c:pt idx="1692">
                  <c:v>0.50701537037037037</c:v>
                </c:pt>
                <c:pt idx="1693">
                  <c:v>0.50701894675925929</c:v>
                </c:pt>
                <c:pt idx="1694">
                  <c:v>0.5070192361111111</c:v>
                </c:pt>
                <c:pt idx="1695">
                  <c:v>0.50701978009259252</c:v>
                </c:pt>
                <c:pt idx="1696">
                  <c:v>0.50702010416666665</c:v>
                </c:pt>
                <c:pt idx="1697">
                  <c:v>0.50702046296296299</c:v>
                </c:pt>
                <c:pt idx="1698">
                  <c:v>0.50702115740740739</c:v>
                </c:pt>
                <c:pt idx="1699">
                  <c:v>0.50702473379629631</c:v>
                </c:pt>
                <c:pt idx="1700">
                  <c:v>0.50702501157407409</c:v>
                </c:pt>
                <c:pt idx="1701">
                  <c:v>0.50702556712962965</c:v>
                </c:pt>
                <c:pt idx="1702">
                  <c:v>0.50702589120370367</c:v>
                </c:pt>
                <c:pt idx="1703">
                  <c:v>0.50702625000000001</c:v>
                </c:pt>
                <c:pt idx="1704">
                  <c:v>0.50702694444444452</c:v>
                </c:pt>
                <c:pt idx="1705">
                  <c:v>0.50703052083333333</c:v>
                </c:pt>
                <c:pt idx="1706">
                  <c:v>0.50703081018518514</c:v>
                </c:pt>
                <c:pt idx="1707">
                  <c:v>0.50703135416666667</c:v>
                </c:pt>
                <c:pt idx="1708">
                  <c:v>0.5070316782407408</c:v>
                </c:pt>
                <c:pt idx="1709">
                  <c:v>0.50703203703703703</c:v>
                </c:pt>
                <c:pt idx="1710">
                  <c:v>0.50703274305555557</c:v>
                </c:pt>
                <c:pt idx="1711">
                  <c:v>0.50703629629629632</c:v>
                </c:pt>
                <c:pt idx="1712">
                  <c:v>0.50703658564814813</c:v>
                </c:pt>
                <c:pt idx="1713">
                  <c:v>0.50703712962962966</c:v>
                </c:pt>
                <c:pt idx="1714">
                  <c:v>0.50703745370370368</c:v>
                </c:pt>
                <c:pt idx="1715">
                  <c:v>0.50703781250000002</c:v>
                </c:pt>
                <c:pt idx="1716">
                  <c:v>0.50703850694444441</c:v>
                </c:pt>
                <c:pt idx="1717">
                  <c:v>0.50704209490740737</c:v>
                </c:pt>
                <c:pt idx="1718">
                  <c:v>0.50704238425925929</c:v>
                </c:pt>
                <c:pt idx="1719">
                  <c:v>0.50704291666666668</c:v>
                </c:pt>
                <c:pt idx="1720">
                  <c:v>0.5070432407407407</c:v>
                </c:pt>
                <c:pt idx="1721">
                  <c:v>0.50704361111111107</c:v>
                </c:pt>
                <c:pt idx="1722">
                  <c:v>0.50704430555555557</c:v>
                </c:pt>
                <c:pt idx="1723">
                  <c:v>0.50704787037037036</c:v>
                </c:pt>
                <c:pt idx="1724">
                  <c:v>0.50704815972222217</c:v>
                </c:pt>
                <c:pt idx="1725">
                  <c:v>0.5070487037037037</c:v>
                </c:pt>
                <c:pt idx="1726">
                  <c:v>0.50704902777777783</c:v>
                </c:pt>
                <c:pt idx="1727">
                  <c:v>0.50704938657407406</c:v>
                </c:pt>
                <c:pt idx="1728">
                  <c:v>0.50705008101851845</c:v>
                </c:pt>
                <c:pt idx="1729">
                  <c:v>0.50705365740740738</c:v>
                </c:pt>
                <c:pt idx="1730">
                  <c:v>0.50705393518518516</c:v>
                </c:pt>
                <c:pt idx="1731">
                  <c:v>0.50705449074074072</c:v>
                </c:pt>
                <c:pt idx="1732">
                  <c:v>0.50705481481481485</c:v>
                </c:pt>
                <c:pt idx="1733">
                  <c:v>0.50705518518518522</c:v>
                </c:pt>
                <c:pt idx="1734">
                  <c:v>0.50705587962962961</c:v>
                </c:pt>
                <c:pt idx="1735">
                  <c:v>0.50705945601851854</c:v>
                </c:pt>
                <c:pt idx="1736">
                  <c:v>0.50705974537037035</c:v>
                </c:pt>
                <c:pt idx="1737">
                  <c:v>0.50706028935185188</c:v>
                </c:pt>
                <c:pt idx="1738">
                  <c:v>0.5070606134259259</c:v>
                </c:pt>
                <c:pt idx="1739">
                  <c:v>0.50706097222222224</c:v>
                </c:pt>
                <c:pt idx="1740">
                  <c:v>0.50706166666666663</c:v>
                </c:pt>
                <c:pt idx="1741">
                  <c:v>0.50706523148148153</c:v>
                </c:pt>
                <c:pt idx="1742">
                  <c:v>0.50706552083333334</c:v>
                </c:pt>
                <c:pt idx="1743">
                  <c:v>0.5070660763888889</c:v>
                </c:pt>
                <c:pt idx="1744">
                  <c:v>0.50706640046296292</c:v>
                </c:pt>
                <c:pt idx="1745">
                  <c:v>0.50706675925925926</c:v>
                </c:pt>
                <c:pt idx="1746">
                  <c:v>0.5070674652777778</c:v>
                </c:pt>
                <c:pt idx="1747">
                  <c:v>0.50707103009259258</c:v>
                </c:pt>
                <c:pt idx="1748">
                  <c:v>0.50707131944444439</c:v>
                </c:pt>
                <c:pt idx="1749">
                  <c:v>0.50707186342592592</c:v>
                </c:pt>
                <c:pt idx="1750">
                  <c:v>0.50707218750000005</c:v>
                </c:pt>
                <c:pt idx="1751">
                  <c:v>0.50707254629629628</c:v>
                </c:pt>
                <c:pt idx="1752">
                  <c:v>0.50707325231481482</c:v>
                </c:pt>
                <c:pt idx="1753">
                  <c:v>0.5070768171296296</c:v>
                </c:pt>
                <c:pt idx="1754">
                  <c:v>0.50707709490740738</c:v>
                </c:pt>
                <c:pt idx="1755">
                  <c:v>0.50707765046296294</c:v>
                </c:pt>
                <c:pt idx="1756">
                  <c:v>0.50707797453703707</c:v>
                </c:pt>
                <c:pt idx="1757">
                  <c:v>0.5070783333333333</c:v>
                </c:pt>
                <c:pt idx="1758">
                  <c:v>0.5070790277777778</c:v>
                </c:pt>
                <c:pt idx="1759">
                  <c:v>0.50708260416666662</c:v>
                </c:pt>
                <c:pt idx="1760">
                  <c:v>0.50708289351851854</c:v>
                </c:pt>
                <c:pt idx="1761">
                  <c:v>0.50708342592592592</c:v>
                </c:pt>
                <c:pt idx="1762">
                  <c:v>0.50708374999999994</c:v>
                </c:pt>
                <c:pt idx="1763">
                  <c:v>0.50708410879629628</c:v>
                </c:pt>
                <c:pt idx="1764">
                  <c:v>0.50708480324074079</c:v>
                </c:pt>
                <c:pt idx="1765">
                  <c:v>0.50708839120370375</c:v>
                </c:pt>
                <c:pt idx="1766">
                  <c:v>0.50708868055555556</c:v>
                </c:pt>
                <c:pt idx="1767">
                  <c:v>0.50708922453703698</c:v>
                </c:pt>
                <c:pt idx="1768">
                  <c:v>0.50708954861111111</c:v>
                </c:pt>
                <c:pt idx="1769">
                  <c:v>0.50708990740740745</c:v>
                </c:pt>
                <c:pt idx="1770">
                  <c:v>0.50709061342592598</c:v>
                </c:pt>
                <c:pt idx="1771">
                  <c:v>0.50709416666666673</c:v>
                </c:pt>
                <c:pt idx="1772">
                  <c:v>0.50709445601851855</c:v>
                </c:pt>
                <c:pt idx="1773">
                  <c:v>0.50709499999999996</c:v>
                </c:pt>
                <c:pt idx="1774">
                  <c:v>0.50709531250000006</c:v>
                </c:pt>
                <c:pt idx="1775">
                  <c:v>0.50709568287037043</c:v>
                </c:pt>
                <c:pt idx="1776">
                  <c:v>0.50709638888888886</c:v>
                </c:pt>
                <c:pt idx="1777">
                  <c:v>0.50709995370370364</c:v>
                </c:pt>
                <c:pt idx="1778">
                  <c:v>0.50710024305555557</c:v>
                </c:pt>
                <c:pt idx="1779">
                  <c:v>0.50710078703703709</c:v>
                </c:pt>
                <c:pt idx="1780">
                  <c:v>0.50710111111111111</c:v>
                </c:pt>
                <c:pt idx="1781">
                  <c:v>0.50710148148148149</c:v>
                </c:pt>
                <c:pt idx="1782">
                  <c:v>0.50710217592592588</c:v>
                </c:pt>
                <c:pt idx="1783">
                  <c:v>0.50710575231481481</c:v>
                </c:pt>
                <c:pt idx="1784">
                  <c:v>0.50710603009259259</c:v>
                </c:pt>
                <c:pt idx="1785">
                  <c:v>0.507106574074074</c:v>
                </c:pt>
                <c:pt idx="1786">
                  <c:v>0.50710689814814813</c:v>
                </c:pt>
                <c:pt idx="1787">
                  <c:v>0.50710725694444447</c:v>
                </c:pt>
                <c:pt idx="1788">
                  <c:v>0.50710793981481483</c:v>
                </c:pt>
                <c:pt idx="1789">
                  <c:v>0.50711152777777779</c:v>
                </c:pt>
                <c:pt idx="1790">
                  <c:v>0.50711181712962961</c:v>
                </c:pt>
                <c:pt idx="1791">
                  <c:v>0.50711236111111113</c:v>
                </c:pt>
                <c:pt idx="1792">
                  <c:v>0.50711268518518515</c:v>
                </c:pt>
                <c:pt idx="1793">
                  <c:v>0.50711305555555553</c:v>
                </c:pt>
                <c:pt idx="1794">
                  <c:v>0.50711375000000003</c:v>
                </c:pt>
                <c:pt idx="1795">
                  <c:v>0.50711731481481481</c:v>
                </c:pt>
                <c:pt idx="1796">
                  <c:v>0.50711760416666662</c:v>
                </c:pt>
                <c:pt idx="1797">
                  <c:v>0.50711814814814815</c:v>
                </c:pt>
                <c:pt idx="1798">
                  <c:v>0.50711847222222228</c:v>
                </c:pt>
                <c:pt idx="1799">
                  <c:v>0.50711883101851851</c:v>
                </c:pt>
                <c:pt idx="1800">
                  <c:v>0.50711952546296291</c:v>
                </c:pt>
                <c:pt idx="1801">
                  <c:v>0.50712310185185183</c:v>
                </c:pt>
                <c:pt idx="1802">
                  <c:v>0.50712339120370376</c:v>
                </c:pt>
                <c:pt idx="1803">
                  <c:v>0.50712393518518517</c:v>
                </c:pt>
                <c:pt idx="1804">
                  <c:v>0.50712425925925919</c:v>
                </c:pt>
                <c:pt idx="1805">
                  <c:v>0.50712461805555553</c:v>
                </c:pt>
                <c:pt idx="1806">
                  <c:v>0.50712531250000004</c:v>
                </c:pt>
                <c:pt idx="1807">
                  <c:v>0.50712890046296299</c:v>
                </c:pt>
                <c:pt idx="1808">
                  <c:v>0.50712918981481481</c:v>
                </c:pt>
                <c:pt idx="1809">
                  <c:v>0.50712973379629622</c:v>
                </c:pt>
                <c:pt idx="1810">
                  <c:v>0.50713005787037035</c:v>
                </c:pt>
                <c:pt idx="1811">
                  <c:v>0.50713041666666669</c:v>
                </c:pt>
                <c:pt idx="1812">
                  <c:v>0.50713112268518523</c:v>
                </c:pt>
                <c:pt idx="1813">
                  <c:v>0.50713468750000001</c:v>
                </c:pt>
                <c:pt idx="1814">
                  <c:v>0.50713497685185183</c:v>
                </c:pt>
                <c:pt idx="1815">
                  <c:v>0.50713552083333335</c:v>
                </c:pt>
                <c:pt idx="1816">
                  <c:v>0.50713585648148152</c:v>
                </c:pt>
                <c:pt idx="1817">
                  <c:v>0.50713622685185189</c:v>
                </c:pt>
                <c:pt idx="1818">
                  <c:v>0.50713692129629628</c:v>
                </c:pt>
                <c:pt idx="1819">
                  <c:v>0.50714047453703703</c:v>
                </c:pt>
                <c:pt idx="1820">
                  <c:v>0.50714075231481481</c:v>
                </c:pt>
                <c:pt idx="1821">
                  <c:v>0.50714130787037037</c:v>
                </c:pt>
                <c:pt idx="1822">
                  <c:v>0.5071416319444445</c:v>
                </c:pt>
                <c:pt idx="1823">
                  <c:v>0.50714200231481488</c:v>
                </c:pt>
                <c:pt idx="1824">
                  <c:v>0.50714269675925927</c:v>
                </c:pt>
                <c:pt idx="1825">
                  <c:v>0.50714625000000002</c:v>
                </c:pt>
                <c:pt idx="1826">
                  <c:v>0.50714653935185183</c:v>
                </c:pt>
                <c:pt idx="1827">
                  <c:v>0.50714708333333336</c:v>
                </c:pt>
                <c:pt idx="1828">
                  <c:v>0.50714740740740738</c:v>
                </c:pt>
                <c:pt idx="1829">
                  <c:v>0.50714776620370372</c:v>
                </c:pt>
                <c:pt idx="1830">
                  <c:v>0.50714846064814811</c:v>
                </c:pt>
                <c:pt idx="1831">
                  <c:v>0.50715203703703704</c:v>
                </c:pt>
                <c:pt idx="1832">
                  <c:v>0.50715232638888885</c:v>
                </c:pt>
                <c:pt idx="1833">
                  <c:v>0.50715287037037038</c:v>
                </c:pt>
                <c:pt idx="1834">
                  <c:v>0.50715318287037037</c:v>
                </c:pt>
                <c:pt idx="1835">
                  <c:v>0.50715356481481477</c:v>
                </c:pt>
                <c:pt idx="1836">
                  <c:v>0.50715425925925928</c:v>
                </c:pt>
                <c:pt idx="1837">
                  <c:v>0.50715782407407406</c:v>
                </c:pt>
                <c:pt idx="1838">
                  <c:v>0.50715811342592587</c:v>
                </c:pt>
                <c:pt idx="1839">
                  <c:v>0.5071586574074074</c:v>
                </c:pt>
                <c:pt idx="1840">
                  <c:v>0.50715898148148153</c:v>
                </c:pt>
                <c:pt idx="1841">
                  <c:v>0.50715934027777776</c:v>
                </c:pt>
                <c:pt idx="1842">
                  <c:v>0.50716003472222215</c:v>
                </c:pt>
                <c:pt idx="1843">
                  <c:v>0.50716361111111108</c:v>
                </c:pt>
                <c:pt idx="1844">
                  <c:v>0.507163900462963</c:v>
                </c:pt>
                <c:pt idx="1845">
                  <c:v>0.50716444444444442</c:v>
                </c:pt>
                <c:pt idx="1846">
                  <c:v>0.50716476851851855</c:v>
                </c:pt>
                <c:pt idx="1847">
                  <c:v>0.50716512731481478</c:v>
                </c:pt>
                <c:pt idx="1848">
                  <c:v>0.50716582175925928</c:v>
                </c:pt>
                <c:pt idx="1849">
                  <c:v>0.5071693981481481</c:v>
                </c:pt>
                <c:pt idx="1850">
                  <c:v>0.50716968750000002</c:v>
                </c:pt>
                <c:pt idx="1851">
                  <c:v>0.50717023148148155</c:v>
                </c:pt>
                <c:pt idx="1852">
                  <c:v>0.50717055555555557</c:v>
                </c:pt>
                <c:pt idx="1853">
                  <c:v>0.5071709143518518</c:v>
                </c:pt>
                <c:pt idx="1854">
                  <c:v>0.5071716087962963</c:v>
                </c:pt>
                <c:pt idx="1855">
                  <c:v>0.50717518518518523</c:v>
                </c:pt>
                <c:pt idx="1856">
                  <c:v>0.50717547453703704</c:v>
                </c:pt>
                <c:pt idx="1857">
                  <c:v>0.50717601851851846</c:v>
                </c:pt>
                <c:pt idx="1858">
                  <c:v>0.50717634259259259</c:v>
                </c:pt>
                <c:pt idx="1859">
                  <c:v>0.50717670138888893</c:v>
                </c:pt>
                <c:pt idx="1860">
                  <c:v>0.50717739583333332</c:v>
                </c:pt>
                <c:pt idx="1861">
                  <c:v>0.50718098379629628</c:v>
                </c:pt>
                <c:pt idx="1862">
                  <c:v>0.50718127314814809</c:v>
                </c:pt>
                <c:pt idx="1863">
                  <c:v>0.50718181712962962</c:v>
                </c:pt>
                <c:pt idx="1864">
                  <c:v>0.50718214120370375</c:v>
                </c:pt>
                <c:pt idx="1865">
                  <c:v>0.50718251157407412</c:v>
                </c:pt>
                <c:pt idx="1866">
                  <c:v>0.50718320601851852</c:v>
                </c:pt>
                <c:pt idx="1867">
                  <c:v>0.50718675925925927</c:v>
                </c:pt>
                <c:pt idx="1868">
                  <c:v>0.50718704861111108</c:v>
                </c:pt>
                <c:pt idx="1869">
                  <c:v>0.50718759259259261</c:v>
                </c:pt>
                <c:pt idx="1870">
                  <c:v>0.50718791666666674</c:v>
                </c:pt>
                <c:pt idx="1871">
                  <c:v>0.50718827546296297</c:v>
                </c:pt>
                <c:pt idx="1872">
                  <c:v>0.5071889814814815</c:v>
                </c:pt>
                <c:pt idx="1873">
                  <c:v>0.50719255787037032</c:v>
                </c:pt>
                <c:pt idx="1874">
                  <c:v>0.50719283564814821</c:v>
                </c:pt>
                <c:pt idx="1875">
                  <c:v>0.50719337962962963</c:v>
                </c:pt>
                <c:pt idx="1876">
                  <c:v>0.50719370370370365</c:v>
                </c:pt>
                <c:pt idx="1877">
                  <c:v>0.50719406249999999</c:v>
                </c:pt>
                <c:pt idx="1878">
                  <c:v>0.50719475694444449</c:v>
                </c:pt>
                <c:pt idx="1879">
                  <c:v>0.50719834490740745</c:v>
                </c:pt>
                <c:pt idx="1880">
                  <c:v>0.50719862268518512</c:v>
                </c:pt>
                <c:pt idx="1881">
                  <c:v>0.50719917824074068</c:v>
                </c:pt>
                <c:pt idx="1882">
                  <c:v>0.50719950231481481</c:v>
                </c:pt>
                <c:pt idx="1883">
                  <c:v>0.50719987268518518</c:v>
                </c:pt>
                <c:pt idx="1884">
                  <c:v>0.50720056712962969</c:v>
                </c:pt>
                <c:pt idx="1885">
                  <c:v>0.50720413194444447</c:v>
                </c:pt>
                <c:pt idx="1886">
                  <c:v>0.50720442129629628</c:v>
                </c:pt>
                <c:pt idx="1887">
                  <c:v>0.50720496527777781</c:v>
                </c:pt>
                <c:pt idx="1888">
                  <c:v>0.5072052777777778</c:v>
                </c:pt>
                <c:pt idx="1889">
                  <c:v>0.50720564814814817</c:v>
                </c:pt>
                <c:pt idx="1890">
                  <c:v>0.5072063541666666</c:v>
                </c:pt>
                <c:pt idx="1891">
                  <c:v>0.50720990740740735</c:v>
                </c:pt>
                <c:pt idx="1892">
                  <c:v>0.50721019675925927</c:v>
                </c:pt>
                <c:pt idx="1893">
                  <c:v>0.5072107407407408</c:v>
                </c:pt>
                <c:pt idx="1894">
                  <c:v>0.50721106481481482</c:v>
                </c:pt>
                <c:pt idx="1895">
                  <c:v>0.50721142361111105</c:v>
                </c:pt>
                <c:pt idx="1896">
                  <c:v>0.50721212962962958</c:v>
                </c:pt>
                <c:pt idx="1897">
                  <c:v>0.50721570601851851</c:v>
                </c:pt>
                <c:pt idx="1898">
                  <c:v>0.50721598379629629</c:v>
                </c:pt>
                <c:pt idx="1899">
                  <c:v>0.5072165277777777</c:v>
                </c:pt>
                <c:pt idx="1900">
                  <c:v>0.50721685185185184</c:v>
                </c:pt>
                <c:pt idx="1901">
                  <c:v>0.50721721064814818</c:v>
                </c:pt>
                <c:pt idx="1902">
                  <c:v>0.50721789351851854</c:v>
                </c:pt>
                <c:pt idx="1903">
                  <c:v>0.5072214814814815</c:v>
                </c:pt>
                <c:pt idx="1904">
                  <c:v>0.50722175925925927</c:v>
                </c:pt>
                <c:pt idx="1905">
                  <c:v>0.50722231481481483</c:v>
                </c:pt>
                <c:pt idx="1906">
                  <c:v>0.50722263888888885</c:v>
                </c:pt>
                <c:pt idx="1907">
                  <c:v>0.5072229976851852</c:v>
                </c:pt>
                <c:pt idx="1908">
                  <c:v>0.5072236921296297</c:v>
                </c:pt>
                <c:pt idx="1909">
                  <c:v>0.50722726851851851</c:v>
                </c:pt>
                <c:pt idx="1910">
                  <c:v>0.50722755787037033</c:v>
                </c:pt>
                <c:pt idx="1911">
                  <c:v>0.50722810185185185</c:v>
                </c:pt>
                <c:pt idx="1912">
                  <c:v>0.50722841435185184</c:v>
                </c:pt>
                <c:pt idx="1913">
                  <c:v>0.50722878472222221</c:v>
                </c:pt>
                <c:pt idx="1914">
                  <c:v>0.50722946759259258</c:v>
                </c:pt>
                <c:pt idx="1915">
                  <c:v>0.50723306712962957</c:v>
                </c:pt>
                <c:pt idx="1916">
                  <c:v>0.50723335648148149</c:v>
                </c:pt>
                <c:pt idx="1917">
                  <c:v>0.50723390046296302</c:v>
                </c:pt>
                <c:pt idx="1918">
                  <c:v>0.50723422453703704</c:v>
                </c:pt>
                <c:pt idx="1919">
                  <c:v>0.50723458333333327</c:v>
                </c:pt>
                <c:pt idx="1920">
                  <c:v>0.50723526620370374</c:v>
                </c:pt>
                <c:pt idx="1921">
                  <c:v>0.5072388541666667</c:v>
                </c:pt>
                <c:pt idx="1922">
                  <c:v>0.50723913194444448</c:v>
                </c:pt>
                <c:pt idx="1923">
                  <c:v>0.50723967592592589</c:v>
                </c:pt>
                <c:pt idx="1924">
                  <c:v>0.50724000000000002</c:v>
                </c:pt>
                <c:pt idx="1925">
                  <c:v>0.50724035879629625</c:v>
                </c:pt>
                <c:pt idx="1926">
                  <c:v>0.50724104166666673</c:v>
                </c:pt>
                <c:pt idx="1927">
                  <c:v>0.50724464120370372</c:v>
                </c:pt>
                <c:pt idx="1928">
                  <c:v>0.5072449189814815</c:v>
                </c:pt>
                <c:pt idx="1929">
                  <c:v>0.50724547453703706</c:v>
                </c:pt>
                <c:pt idx="1930">
                  <c:v>0.50724579861111108</c:v>
                </c:pt>
                <c:pt idx="1931">
                  <c:v>0.50724615740740742</c:v>
                </c:pt>
                <c:pt idx="1932">
                  <c:v>0.50724682870370363</c:v>
                </c:pt>
                <c:pt idx="1933">
                  <c:v>0.50725041666666659</c:v>
                </c:pt>
                <c:pt idx="1934">
                  <c:v>0.50725070601851852</c:v>
                </c:pt>
                <c:pt idx="1935">
                  <c:v>0.50725126157407407</c:v>
                </c:pt>
                <c:pt idx="1936">
                  <c:v>0.50725157407407406</c:v>
                </c:pt>
                <c:pt idx="1937">
                  <c:v>0.50725194444444444</c:v>
                </c:pt>
                <c:pt idx="1938">
                  <c:v>0.50725261574074076</c:v>
                </c:pt>
                <c:pt idx="1939">
                  <c:v>0.50725621527777776</c:v>
                </c:pt>
                <c:pt idx="1940">
                  <c:v>0.50725650462962968</c:v>
                </c:pt>
                <c:pt idx="1941">
                  <c:v>0.50725704861111109</c:v>
                </c:pt>
                <c:pt idx="1942">
                  <c:v>0.50725736111111108</c:v>
                </c:pt>
                <c:pt idx="1943">
                  <c:v>0.50725773148148146</c:v>
                </c:pt>
                <c:pt idx="1944">
                  <c:v>0.50725841435185182</c:v>
                </c:pt>
                <c:pt idx="1945">
                  <c:v>0.50726199074074074</c:v>
                </c:pt>
                <c:pt idx="1946">
                  <c:v>0.50726228009259267</c:v>
                </c:pt>
                <c:pt idx="1947">
                  <c:v>0.50726283564814811</c:v>
                </c:pt>
                <c:pt idx="1948">
                  <c:v>0.50726315972222225</c:v>
                </c:pt>
                <c:pt idx="1949">
                  <c:v>0.50726351851851847</c:v>
                </c:pt>
                <c:pt idx="1950">
                  <c:v>0.50726417824074077</c:v>
                </c:pt>
                <c:pt idx="1951">
                  <c:v>0.50726778935185191</c:v>
                </c:pt>
                <c:pt idx="1952">
                  <c:v>0.50726806712962957</c:v>
                </c:pt>
                <c:pt idx="1953">
                  <c:v>0.50726862268518513</c:v>
                </c:pt>
                <c:pt idx="1954">
                  <c:v>0.50726894675925926</c:v>
                </c:pt>
                <c:pt idx="1955">
                  <c:v>0.50726930555555561</c:v>
                </c:pt>
                <c:pt idx="1956">
                  <c:v>0.50726997685185182</c:v>
                </c:pt>
                <c:pt idx="1957">
                  <c:v>0.50727357638888892</c:v>
                </c:pt>
                <c:pt idx="1958">
                  <c:v>0.50727386574074074</c:v>
                </c:pt>
                <c:pt idx="1959">
                  <c:v>0.50727440972222226</c:v>
                </c:pt>
                <c:pt idx="1960">
                  <c:v>0.50727473379629628</c:v>
                </c:pt>
                <c:pt idx="1961">
                  <c:v>0.50727508101851848</c:v>
                </c:pt>
                <c:pt idx="1962">
                  <c:v>0.5072757175925926</c:v>
                </c:pt>
                <c:pt idx="1963">
                  <c:v>0.5072793518518518</c:v>
                </c:pt>
                <c:pt idx="1964">
                  <c:v>0.50727964120370372</c:v>
                </c:pt>
                <c:pt idx="1965">
                  <c:v>0.50728018518518525</c:v>
                </c:pt>
                <c:pt idx="1966">
                  <c:v>0.50728049768518513</c:v>
                </c:pt>
                <c:pt idx="1967">
                  <c:v>0.5072808680555555</c:v>
                </c:pt>
                <c:pt idx="1968">
                  <c:v>0.50728149305555559</c:v>
                </c:pt>
                <c:pt idx="1969">
                  <c:v>0.50728515046296296</c:v>
                </c:pt>
                <c:pt idx="1970">
                  <c:v>0.50728542824074074</c:v>
                </c:pt>
                <c:pt idx="1971">
                  <c:v>0.5072859837962963</c:v>
                </c:pt>
                <c:pt idx="1972">
                  <c:v>0.50728630787037032</c:v>
                </c:pt>
                <c:pt idx="1973">
                  <c:v>0.50728666666666666</c:v>
                </c:pt>
                <c:pt idx="1974">
                  <c:v>0.50728734953703702</c:v>
                </c:pt>
                <c:pt idx="1975">
                  <c:v>0.50729092592592595</c:v>
                </c:pt>
                <c:pt idx="1976">
                  <c:v>0.50729121527777776</c:v>
                </c:pt>
                <c:pt idx="1977">
                  <c:v>0.50729175925925929</c:v>
                </c:pt>
                <c:pt idx="1978">
                  <c:v>0.50729208333333331</c:v>
                </c:pt>
                <c:pt idx="1979">
                  <c:v>0.50729245370370368</c:v>
                </c:pt>
                <c:pt idx="1980">
                  <c:v>0.50729313657407404</c:v>
                </c:pt>
                <c:pt idx="1981">
                  <c:v>0.50729671296296297</c:v>
                </c:pt>
                <c:pt idx="1982">
                  <c:v>0.50729700231481478</c:v>
                </c:pt>
                <c:pt idx="1983">
                  <c:v>0.50729754629629631</c:v>
                </c:pt>
                <c:pt idx="1984">
                  <c:v>0.5072978587962963</c:v>
                </c:pt>
                <c:pt idx="1985">
                  <c:v>0.50729822916666667</c:v>
                </c:pt>
                <c:pt idx="1986">
                  <c:v>0.50729888888888885</c:v>
                </c:pt>
                <c:pt idx="1987">
                  <c:v>0.50730249999999999</c:v>
                </c:pt>
                <c:pt idx="1988">
                  <c:v>0.50730278935185191</c:v>
                </c:pt>
                <c:pt idx="1989">
                  <c:v>0.50730334490740747</c:v>
                </c:pt>
                <c:pt idx="1990">
                  <c:v>0.50730366898148149</c:v>
                </c:pt>
                <c:pt idx="1991">
                  <c:v>0.50730402777777772</c:v>
                </c:pt>
                <c:pt idx="1992">
                  <c:v>0.50730471064814819</c:v>
                </c:pt>
                <c:pt idx="1993">
                  <c:v>0.50730828703703701</c:v>
                </c:pt>
                <c:pt idx="1994">
                  <c:v>0.50730857638888882</c:v>
                </c:pt>
                <c:pt idx="1995">
                  <c:v>0.50730912037037035</c:v>
                </c:pt>
                <c:pt idx="1996">
                  <c:v>0.50730943287037034</c:v>
                </c:pt>
                <c:pt idx="1997">
                  <c:v>0.50730980324074071</c:v>
                </c:pt>
                <c:pt idx="1998">
                  <c:v>0.50731046296296289</c:v>
                </c:pt>
                <c:pt idx="1999">
                  <c:v>0.50731407407407414</c:v>
                </c:pt>
                <c:pt idx="2000">
                  <c:v>0.50731436342592595</c:v>
                </c:pt>
                <c:pt idx="2001">
                  <c:v>0.50731491898148151</c:v>
                </c:pt>
                <c:pt idx="2002">
                  <c:v>0.50731524305555553</c:v>
                </c:pt>
                <c:pt idx="2003">
                  <c:v>0.50731560185185187</c:v>
                </c:pt>
                <c:pt idx="2004">
                  <c:v>0.50731625000000002</c:v>
                </c:pt>
                <c:pt idx="2005">
                  <c:v>0.50731987268518519</c:v>
                </c:pt>
                <c:pt idx="2006">
                  <c:v>0.507320162037037</c:v>
                </c:pt>
                <c:pt idx="2007">
                  <c:v>0.50732070601851853</c:v>
                </c:pt>
                <c:pt idx="2008">
                  <c:v>0.50732101851851852</c:v>
                </c:pt>
                <c:pt idx="2009">
                  <c:v>0.50732138888888889</c:v>
                </c:pt>
                <c:pt idx="2010">
                  <c:v>0.50732204861111108</c:v>
                </c:pt>
                <c:pt idx="2011">
                  <c:v>0.50732564814814818</c:v>
                </c:pt>
                <c:pt idx="2012">
                  <c:v>0.50732593749999999</c:v>
                </c:pt>
                <c:pt idx="2013">
                  <c:v>0.50732648148148152</c:v>
                </c:pt>
                <c:pt idx="2014">
                  <c:v>0.50732680555555554</c:v>
                </c:pt>
                <c:pt idx="2015">
                  <c:v>0.50732716435185188</c:v>
                </c:pt>
                <c:pt idx="2016">
                  <c:v>0.50732782407407406</c:v>
                </c:pt>
                <c:pt idx="2017">
                  <c:v>0.5073314351851852</c:v>
                </c:pt>
                <c:pt idx="2018">
                  <c:v>0.50733172453703701</c:v>
                </c:pt>
                <c:pt idx="2019">
                  <c:v>0.50733226851851854</c:v>
                </c:pt>
                <c:pt idx="2020">
                  <c:v>0.5073326041666667</c:v>
                </c:pt>
                <c:pt idx="2021">
                  <c:v>0.5073329513888889</c:v>
                </c:pt>
                <c:pt idx="2022">
                  <c:v>0.50733362268518511</c:v>
                </c:pt>
                <c:pt idx="2023">
                  <c:v>0.50733723379629636</c:v>
                </c:pt>
                <c:pt idx="2024">
                  <c:v>0.50733752314814817</c:v>
                </c:pt>
                <c:pt idx="2025">
                  <c:v>0.50733806712962959</c:v>
                </c:pt>
                <c:pt idx="2026">
                  <c:v>0.50733837962962969</c:v>
                </c:pt>
                <c:pt idx="2027">
                  <c:v>0.50733875000000006</c:v>
                </c:pt>
                <c:pt idx="2028">
                  <c:v>0.50733943287037031</c:v>
                </c:pt>
                <c:pt idx="2029">
                  <c:v>0.50734302083333327</c:v>
                </c:pt>
                <c:pt idx="2030">
                  <c:v>0.50734331018518519</c:v>
                </c:pt>
                <c:pt idx="2031">
                  <c:v>0.50734385416666672</c:v>
                </c:pt>
                <c:pt idx="2032">
                  <c:v>0.50734417824074074</c:v>
                </c:pt>
                <c:pt idx="2033">
                  <c:v>0.50734454861111111</c:v>
                </c:pt>
                <c:pt idx="2034">
                  <c:v>0.50734523148148147</c:v>
                </c:pt>
                <c:pt idx="2035">
                  <c:v>0.50734879629629626</c:v>
                </c:pt>
                <c:pt idx="2036">
                  <c:v>0.50734908564814818</c:v>
                </c:pt>
                <c:pt idx="2037">
                  <c:v>0.50734962962962959</c:v>
                </c:pt>
                <c:pt idx="2038">
                  <c:v>0.50734996527777776</c:v>
                </c:pt>
                <c:pt idx="2039">
                  <c:v>0.5073503240740741</c:v>
                </c:pt>
                <c:pt idx="2040">
                  <c:v>0.50735098379629628</c:v>
                </c:pt>
                <c:pt idx="2041">
                  <c:v>0.50735458333333339</c:v>
                </c:pt>
                <c:pt idx="2042">
                  <c:v>0.5073548726851852</c:v>
                </c:pt>
                <c:pt idx="2043">
                  <c:v>0.50735541666666661</c:v>
                </c:pt>
                <c:pt idx="2044">
                  <c:v>0.50735574074074075</c:v>
                </c:pt>
                <c:pt idx="2045">
                  <c:v>0.50735609953703709</c:v>
                </c:pt>
                <c:pt idx="2046">
                  <c:v>0.5073567708333333</c:v>
                </c:pt>
                <c:pt idx="2047">
                  <c:v>0.50736037037037041</c:v>
                </c:pt>
                <c:pt idx="2048">
                  <c:v>0.50736065972222222</c:v>
                </c:pt>
                <c:pt idx="2049">
                  <c:v>0.50736121527777778</c:v>
                </c:pt>
                <c:pt idx="2050">
                  <c:v>0.50736153935185191</c:v>
                </c:pt>
                <c:pt idx="2051">
                  <c:v>0.50736188657407411</c:v>
                </c:pt>
                <c:pt idx="2052">
                  <c:v>0.50736255787037032</c:v>
                </c:pt>
                <c:pt idx="2053">
                  <c:v>0.50736615740740743</c:v>
                </c:pt>
                <c:pt idx="2054">
                  <c:v>0.50736643518518521</c:v>
                </c:pt>
                <c:pt idx="2055">
                  <c:v>0.50736699074074076</c:v>
                </c:pt>
                <c:pt idx="2056">
                  <c:v>0.50736730324074075</c:v>
                </c:pt>
                <c:pt idx="2057">
                  <c:v>0.50736767361111113</c:v>
                </c:pt>
                <c:pt idx="2058">
                  <c:v>0.50736835648148149</c:v>
                </c:pt>
                <c:pt idx="2059">
                  <c:v>0.50737195601851848</c:v>
                </c:pt>
                <c:pt idx="2060">
                  <c:v>0.5073722453703704</c:v>
                </c:pt>
                <c:pt idx="2061">
                  <c:v>0.50737278935185182</c:v>
                </c:pt>
                <c:pt idx="2062">
                  <c:v>0.5073731018518518</c:v>
                </c:pt>
                <c:pt idx="2063">
                  <c:v>0.50737346064814814</c:v>
                </c:pt>
                <c:pt idx="2064">
                  <c:v>0.50737414351851851</c:v>
                </c:pt>
                <c:pt idx="2065">
                  <c:v>0.50737774305555561</c:v>
                </c:pt>
                <c:pt idx="2066">
                  <c:v>0.50737803240740742</c:v>
                </c:pt>
                <c:pt idx="2067">
                  <c:v>0.5073785648148148</c:v>
                </c:pt>
                <c:pt idx="2068">
                  <c:v>0.50737890046296297</c:v>
                </c:pt>
                <c:pt idx="2069">
                  <c:v>0.50737925925925931</c:v>
                </c:pt>
                <c:pt idx="2070">
                  <c:v>0.50737994212962956</c:v>
                </c:pt>
                <c:pt idx="2071">
                  <c:v>0.50738353009259263</c:v>
                </c:pt>
                <c:pt idx="2072">
                  <c:v>0.50738381944444444</c:v>
                </c:pt>
                <c:pt idx="2073">
                  <c:v>0.50738436342592597</c:v>
                </c:pt>
                <c:pt idx="2074">
                  <c:v>0.50738467592592595</c:v>
                </c:pt>
                <c:pt idx="2075">
                  <c:v>0.50738504629629633</c:v>
                </c:pt>
                <c:pt idx="2076">
                  <c:v>0.50738571759259254</c:v>
                </c:pt>
                <c:pt idx="2077">
                  <c:v>0.5073893055555555</c:v>
                </c:pt>
                <c:pt idx="2078">
                  <c:v>0.50738959490740743</c:v>
                </c:pt>
                <c:pt idx="2079">
                  <c:v>0.50739013888888895</c:v>
                </c:pt>
                <c:pt idx="2080">
                  <c:v>0.50739047453703701</c:v>
                </c:pt>
                <c:pt idx="2081">
                  <c:v>0.5073908217592592</c:v>
                </c:pt>
                <c:pt idx="2082">
                  <c:v>0.50739150462962967</c:v>
                </c:pt>
                <c:pt idx="2083">
                  <c:v>0.50739509259259263</c:v>
                </c:pt>
                <c:pt idx="2084">
                  <c:v>0.50739538194444445</c:v>
                </c:pt>
                <c:pt idx="2085">
                  <c:v>0.50739592592592586</c:v>
                </c:pt>
                <c:pt idx="2086">
                  <c:v>0.50739624999999999</c:v>
                </c:pt>
                <c:pt idx="2087">
                  <c:v>0.50739662037037037</c:v>
                </c:pt>
                <c:pt idx="2088">
                  <c:v>0.50739730324074073</c:v>
                </c:pt>
                <c:pt idx="2089">
                  <c:v>0.50740087962962965</c:v>
                </c:pt>
                <c:pt idx="2090">
                  <c:v>0.50740116898148147</c:v>
                </c:pt>
                <c:pt idx="2091">
                  <c:v>0.50740171296296299</c:v>
                </c:pt>
                <c:pt idx="2092">
                  <c:v>0.50740202546296298</c:v>
                </c:pt>
                <c:pt idx="2093">
                  <c:v>0.50740238425925932</c:v>
                </c:pt>
                <c:pt idx="2094">
                  <c:v>0.50740305555555554</c:v>
                </c:pt>
                <c:pt idx="2095">
                  <c:v>0.50740666666666667</c:v>
                </c:pt>
                <c:pt idx="2096">
                  <c:v>0.50740695601851848</c:v>
                </c:pt>
                <c:pt idx="2097">
                  <c:v>0.50740750000000001</c:v>
                </c:pt>
                <c:pt idx="2098">
                  <c:v>0.50740782407407414</c:v>
                </c:pt>
                <c:pt idx="2099">
                  <c:v>0.50740819444444452</c:v>
                </c:pt>
                <c:pt idx="2100">
                  <c:v>0.50740887731481477</c:v>
                </c:pt>
                <c:pt idx="2101">
                  <c:v>0.50741246527777772</c:v>
                </c:pt>
                <c:pt idx="2102">
                  <c:v>0.50741275462962965</c:v>
                </c:pt>
                <c:pt idx="2103">
                  <c:v>0.50741329861111117</c:v>
                </c:pt>
                <c:pt idx="2104">
                  <c:v>0.50741361111111105</c:v>
                </c:pt>
                <c:pt idx="2105">
                  <c:v>0.50741398148148142</c:v>
                </c:pt>
                <c:pt idx="2106">
                  <c:v>0.5074146643518519</c:v>
                </c:pt>
                <c:pt idx="2107">
                  <c:v>0.50741824074074071</c:v>
                </c:pt>
                <c:pt idx="2108">
                  <c:v>0.50741853009259252</c:v>
                </c:pt>
                <c:pt idx="2109">
                  <c:v>0.50741907407407405</c:v>
                </c:pt>
                <c:pt idx="2110">
                  <c:v>0.50741940972222221</c:v>
                </c:pt>
                <c:pt idx="2111">
                  <c:v>0.50741976851851855</c:v>
                </c:pt>
                <c:pt idx="2112">
                  <c:v>0.50742042824074074</c:v>
                </c:pt>
                <c:pt idx="2113">
                  <c:v>0.50742402777777784</c:v>
                </c:pt>
                <c:pt idx="2114">
                  <c:v>0.50742431712962965</c:v>
                </c:pt>
                <c:pt idx="2115">
                  <c:v>0.50742486111111107</c:v>
                </c:pt>
                <c:pt idx="2116">
                  <c:v>0.5074251851851852</c:v>
                </c:pt>
                <c:pt idx="2117">
                  <c:v>0.50742554398148154</c:v>
                </c:pt>
                <c:pt idx="2118">
                  <c:v>0.50742623842592594</c:v>
                </c:pt>
                <c:pt idx="2119">
                  <c:v>0.50742982638888889</c:v>
                </c:pt>
                <c:pt idx="2120">
                  <c:v>0.50743010416666667</c:v>
                </c:pt>
                <c:pt idx="2121">
                  <c:v>0.50743065972222223</c:v>
                </c:pt>
                <c:pt idx="2122">
                  <c:v>0.50743098379629636</c:v>
                </c:pt>
                <c:pt idx="2123">
                  <c:v>0.50743133101851845</c:v>
                </c:pt>
                <c:pt idx="2124">
                  <c:v>0.50743201388888892</c:v>
                </c:pt>
                <c:pt idx="2125">
                  <c:v>0.50743561342592591</c:v>
                </c:pt>
                <c:pt idx="2126">
                  <c:v>0.50743589120370369</c:v>
                </c:pt>
                <c:pt idx="2127">
                  <c:v>0.50743644675925925</c:v>
                </c:pt>
                <c:pt idx="2128">
                  <c:v>0.50743677083333327</c:v>
                </c:pt>
                <c:pt idx="2129">
                  <c:v>0.50743712962962961</c:v>
                </c:pt>
                <c:pt idx="2130">
                  <c:v>0.50743781249999997</c:v>
                </c:pt>
                <c:pt idx="2131">
                  <c:v>0.50744140046296293</c:v>
                </c:pt>
                <c:pt idx="2132">
                  <c:v>0.50744168981481474</c:v>
                </c:pt>
                <c:pt idx="2133">
                  <c:v>0.50744223379629627</c:v>
                </c:pt>
                <c:pt idx="2134">
                  <c:v>0.50744254629629626</c:v>
                </c:pt>
                <c:pt idx="2135">
                  <c:v>0.5074429050925926</c:v>
                </c:pt>
                <c:pt idx="2136">
                  <c:v>0.5074435995370371</c:v>
                </c:pt>
                <c:pt idx="2137">
                  <c:v>0.50744717592592592</c:v>
                </c:pt>
                <c:pt idx="2138">
                  <c:v>0.50744746527777773</c:v>
                </c:pt>
                <c:pt idx="2139">
                  <c:v>0.50744800925925926</c:v>
                </c:pt>
                <c:pt idx="2140">
                  <c:v>0.50744834490740742</c:v>
                </c:pt>
                <c:pt idx="2141">
                  <c:v>0.50744870370370376</c:v>
                </c:pt>
                <c:pt idx="2142">
                  <c:v>0.50744938657407401</c:v>
                </c:pt>
                <c:pt idx="2143">
                  <c:v>0.50745297453703697</c:v>
                </c:pt>
                <c:pt idx="2144">
                  <c:v>0.50745326388888889</c:v>
                </c:pt>
                <c:pt idx="2145">
                  <c:v>0.50745380787037042</c:v>
                </c:pt>
                <c:pt idx="2146">
                  <c:v>0.5074541203703703</c:v>
                </c:pt>
                <c:pt idx="2147">
                  <c:v>0.50745449074074067</c:v>
                </c:pt>
                <c:pt idx="2148">
                  <c:v>0.50745517361111114</c:v>
                </c:pt>
                <c:pt idx="2149">
                  <c:v>0.50745874999999996</c:v>
                </c:pt>
                <c:pt idx="2150">
                  <c:v>0.50745903935185188</c:v>
                </c:pt>
                <c:pt idx="2151">
                  <c:v>0.5074595833333333</c:v>
                </c:pt>
                <c:pt idx="2152">
                  <c:v>0.50745991898148146</c:v>
                </c:pt>
                <c:pt idx="2153">
                  <c:v>0.50746026620370366</c:v>
                </c:pt>
                <c:pt idx="2154">
                  <c:v>0.50746094907407413</c:v>
                </c:pt>
                <c:pt idx="2155">
                  <c:v>0.50746454861111112</c:v>
                </c:pt>
                <c:pt idx="2156">
                  <c:v>0.50746483796296293</c:v>
                </c:pt>
                <c:pt idx="2157">
                  <c:v>0.50746538194444446</c:v>
                </c:pt>
                <c:pt idx="2158">
                  <c:v>0.50746569444444445</c:v>
                </c:pt>
                <c:pt idx="2159">
                  <c:v>0.50746605324074079</c:v>
                </c:pt>
                <c:pt idx="2160">
                  <c:v>0.50746673611111104</c:v>
                </c:pt>
                <c:pt idx="2161">
                  <c:v>0.50747033564814814</c:v>
                </c:pt>
                <c:pt idx="2162">
                  <c:v>0.50747062499999995</c:v>
                </c:pt>
                <c:pt idx="2163">
                  <c:v>0.50747116898148148</c:v>
                </c:pt>
                <c:pt idx="2164">
                  <c:v>0.50747150462962964</c:v>
                </c:pt>
                <c:pt idx="2165">
                  <c:v>0.50747185185185184</c:v>
                </c:pt>
                <c:pt idx="2166">
                  <c:v>0.50747254629629623</c:v>
                </c:pt>
                <c:pt idx="2167">
                  <c:v>0.50747611111111113</c:v>
                </c:pt>
                <c:pt idx="2168">
                  <c:v>0.50747640046296294</c:v>
                </c:pt>
                <c:pt idx="2169">
                  <c:v>0.50747694444444447</c:v>
                </c:pt>
                <c:pt idx="2170">
                  <c:v>0.50747725694444445</c:v>
                </c:pt>
                <c:pt idx="2171">
                  <c:v>0.50747761574074068</c:v>
                </c:pt>
                <c:pt idx="2172">
                  <c:v>0.50747829861111116</c:v>
                </c:pt>
                <c:pt idx="2173">
                  <c:v>0.50748189814814815</c:v>
                </c:pt>
                <c:pt idx="2174">
                  <c:v>0.5074821990740741</c:v>
                </c:pt>
                <c:pt idx="2175">
                  <c:v>0.50748274305555563</c:v>
                </c:pt>
                <c:pt idx="2176">
                  <c:v>0.50748305555555551</c:v>
                </c:pt>
                <c:pt idx="2177">
                  <c:v>0.50748342592592588</c:v>
                </c:pt>
                <c:pt idx="2178">
                  <c:v>0.50748409722222221</c:v>
                </c:pt>
                <c:pt idx="2179">
                  <c:v>0.50748768518518517</c:v>
                </c:pt>
                <c:pt idx="2180">
                  <c:v>0.50748797453703698</c:v>
                </c:pt>
                <c:pt idx="2181">
                  <c:v>0.50748851851851851</c:v>
                </c:pt>
                <c:pt idx="2182">
                  <c:v>0.50748884259259264</c:v>
                </c:pt>
                <c:pt idx="2183">
                  <c:v>0.50748920138888887</c:v>
                </c:pt>
                <c:pt idx="2184">
                  <c:v>0.50748988425925923</c:v>
                </c:pt>
                <c:pt idx="2185">
                  <c:v>0.50749348379629633</c:v>
                </c:pt>
                <c:pt idx="2186">
                  <c:v>0.50749377314814814</c:v>
                </c:pt>
                <c:pt idx="2187">
                  <c:v>0.50749431712962967</c:v>
                </c:pt>
                <c:pt idx="2188">
                  <c:v>0.50749462962962966</c:v>
                </c:pt>
                <c:pt idx="2189">
                  <c:v>0.507494988425926</c:v>
                </c:pt>
                <c:pt idx="2190">
                  <c:v>0.50749568287037039</c:v>
                </c:pt>
                <c:pt idx="2191">
                  <c:v>0.50749927083333335</c:v>
                </c:pt>
                <c:pt idx="2192">
                  <c:v>0.50749956018518516</c:v>
                </c:pt>
                <c:pt idx="2193">
                  <c:v>0.50750010416666669</c:v>
                </c:pt>
                <c:pt idx="2194">
                  <c:v>0.50750041666666668</c:v>
                </c:pt>
                <c:pt idx="2195">
                  <c:v>0.50750077546296291</c:v>
                </c:pt>
                <c:pt idx="2196">
                  <c:v>0.50750145833333338</c:v>
                </c:pt>
                <c:pt idx="2197">
                  <c:v>0.50750505787037037</c:v>
                </c:pt>
                <c:pt idx="2198">
                  <c:v>0.50750534722222229</c:v>
                </c:pt>
                <c:pt idx="2199">
                  <c:v>0.50750587962962956</c:v>
                </c:pt>
                <c:pt idx="2200">
                  <c:v>0.5075062037037037</c:v>
                </c:pt>
                <c:pt idx="2201">
                  <c:v>0.50750657407407407</c:v>
                </c:pt>
                <c:pt idx="2202">
                  <c:v>0.50750725694444443</c:v>
                </c:pt>
                <c:pt idx="2203">
                  <c:v>0.50751084490740739</c:v>
                </c:pt>
                <c:pt idx="2204">
                  <c:v>0.5075111342592592</c:v>
                </c:pt>
                <c:pt idx="2205">
                  <c:v>0.50751167824074073</c:v>
                </c:pt>
                <c:pt idx="2206">
                  <c:v>0.50751199074074071</c:v>
                </c:pt>
                <c:pt idx="2207">
                  <c:v>0.50751236111111109</c:v>
                </c:pt>
                <c:pt idx="2208">
                  <c:v>0.50751303240740742</c:v>
                </c:pt>
                <c:pt idx="2209">
                  <c:v>0.50751662037037037</c:v>
                </c:pt>
                <c:pt idx="2210">
                  <c:v>0.50751690972222219</c:v>
                </c:pt>
                <c:pt idx="2211">
                  <c:v>0.50751745370370371</c:v>
                </c:pt>
                <c:pt idx="2212">
                  <c:v>0.50751777777777785</c:v>
                </c:pt>
                <c:pt idx="2213">
                  <c:v>0.50751813657407407</c:v>
                </c:pt>
                <c:pt idx="2214">
                  <c:v>0.50751883101851847</c:v>
                </c:pt>
                <c:pt idx="2215">
                  <c:v>0.50752240740740739</c:v>
                </c:pt>
                <c:pt idx="2216">
                  <c:v>0.50752269675925932</c:v>
                </c:pt>
                <c:pt idx="2217">
                  <c:v>0.50752324074074073</c:v>
                </c:pt>
                <c:pt idx="2218">
                  <c:v>0.50752355324074072</c:v>
                </c:pt>
                <c:pt idx="2219">
                  <c:v>0.50752392361111109</c:v>
                </c:pt>
                <c:pt idx="2220">
                  <c:v>0.50752460648148146</c:v>
                </c:pt>
                <c:pt idx="2221">
                  <c:v>0.50752819444444441</c:v>
                </c:pt>
                <c:pt idx="2222">
                  <c:v>0.50752848379629623</c:v>
                </c:pt>
                <c:pt idx="2223">
                  <c:v>0.50752903935185179</c:v>
                </c:pt>
                <c:pt idx="2224">
                  <c:v>0.50752935185185188</c:v>
                </c:pt>
                <c:pt idx="2225">
                  <c:v>0.50752971064814811</c:v>
                </c:pt>
                <c:pt idx="2226">
                  <c:v>0.50753040509259262</c:v>
                </c:pt>
                <c:pt idx="2227">
                  <c:v>0.50753398148148154</c:v>
                </c:pt>
                <c:pt idx="2228">
                  <c:v>0.50753425925925921</c:v>
                </c:pt>
                <c:pt idx="2229">
                  <c:v>0.50753480324074074</c:v>
                </c:pt>
                <c:pt idx="2230">
                  <c:v>0.50753512731481487</c:v>
                </c:pt>
                <c:pt idx="2231">
                  <c:v>0.50753549768518524</c:v>
                </c:pt>
                <c:pt idx="2232">
                  <c:v>0.50753618055555549</c:v>
                </c:pt>
                <c:pt idx="2233">
                  <c:v>0.5075397800925926</c:v>
                </c:pt>
                <c:pt idx="2234">
                  <c:v>0.50754006944444441</c:v>
                </c:pt>
                <c:pt idx="2235">
                  <c:v>0.50754061342592593</c:v>
                </c:pt>
                <c:pt idx="2236">
                  <c:v>0.50754093750000007</c:v>
                </c:pt>
                <c:pt idx="2237">
                  <c:v>0.50754130787037044</c:v>
                </c:pt>
                <c:pt idx="2238">
                  <c:v>0.50754199074074069</c:v>
                </c:pt>
                <c:pt idx="2239">
                  <c:v>0.50754555555555558</c:v>
                </c:pt>
                <c:pt idx="2240">
                  <c:v>0.5075458449074074</c:v>
                </c:pt>
                <c:pt idx="2241">
                  <c:v>0.50754638888888892</c:v>
                </c:pt>
                <c:pt idx="2242">
                  <c:v>0.50754671296296294</c:v>
                </c:pt>
                <c:pt idx="2243">
                  <c:v>0.50754708333333332</c:v>
                </c:pt>
                <c:pt idx="2244">
                  <c:v>0.50754775462962964</c:v>
                </c:pt>
                <c:pt idx="2245">
                  <c:v>0.50755135416666664</c:v>
                </c:pt>
                <c:pt idx="2246">
                  <c:v>0.50755163194444441</c:v>
                </c:pt>
                <c:pt idx="2247">
                  <c:v>0.50755217592592594</c:v>
                </c:pt>
                <c:pt idx="2248">
                  <c:v>0.50755249999999996</c:v>
                </c:pt>
                <c:pt idx="2249">
                  <c:v>0.50755287037037033</c:v>
                </c:pt>
                <c:pt idx="2250">
                  <c:v>0.50755354166666666</c:v>
                </c:pt>
                <c:pt idx="2251">
                  <c:v>0.50755712962962962</c:v>
                </c:pt>
                <c:pt idx="2252">
                  <c:v>0.50755741898148143</c:v>
                </c:pt>
                <c:pt idx="2253">
                  <c:v>0.50755797453703699</c:v>
                </c:pt>
                <c:pt idx="2254">
                  <c:v>0.50755829861111112</c:v>
                </c:pt>
                <c:pt idx="2255">
                  <c:v>0.50755864583333332</c:v>
                </c:pt>
                <c:pt idx="2256">
                  <c:v>0.50755931712962965</c:v>
                </c:pt>
                <c:pt idx="2257">
                  <c:v>0.50756292824074067</c:v>
                </c:pt>
                <c:pt idx="2258">
                  <c:v>0.5075632175925926</c:v>
                </c:pt>
                <c:pt idx="2259">
                  <c:v>0.50756376157407412</c:v>
                </c:pt>
                <c:pt idx="2260">
                  <c:v>0.507564074074074</c:v>
                </c:pt>
                <c:pt idx="2261">
                  <c:v>0.50756443287037034</c:v>
                </c:pt>
                <c:pt idx="2262">
                  <c:v>0.5075651157407407</c:v>
                </c:pt>
                <c:pt idx="2263">
                  <c:v>0.5075687152777778</c:v>
                </c:pt>
                <c:pt idx="2264">
                  <c:v>0.50756899305555558</c:v>
                </c:pt>
                <c:pt idx="2265">
                  <c:v>0.50756953703703711</c:v>
                </c:pt>
                <c:pt idx="2266">
                  <c:v>0.50756987268518516</c:v>
                </c:pt>
                <c:pt idx="2267">
                  <c:v>0.50757021990740736</c:v>
                </c:pt>
                <c:pt idx="2268">
                  <c:v>0.50757090277777783</c:v>
                </c:pt>
                <c:pt idx="2269">
                  <c:v>0.50757449074074079</c:v>
                </c:pt>
                <c:pt idx="2270">
                  <c:v>0.5075747800925926</c:v>
                </c:pt>
                <c:pt idx="2271">
                  <c:v>0.50757532407407402</c:v>
                </c:pt>
                <c:pt idx="2272">
                  <c:v>0.50757565972222218</c:v>
                </c:pt>
                <c:pt idx="2273">
                  <c:v>0.50757600694444449</c:v>
                </c:pt>
                <c:pt idx="2274">
                  <c:v>0.50757670138888888</c:v>
                </c:pt>
                <c:pt idx="2275">
                  <c:v>0.50758028935185184</c:v>
                </c:pt>
                <c:pt idx="2276">
                  <c:v>0.50758057870370366</c:v>
                </c:pt>
                <c:pt idx="2277">
                  <c:v>0.50758112268518518</c:v>
                </c:pt>
                <c:pt idx="2278">
                  <c:v>0.50758145833333335</c:v>
                </c:pt>
                <c:pt idx="2279">
                  <c:v>0.50758180555555554</c:v>
                </c:pt>
                <c:pt idx="2280">
                  <c:v>0.5075824884259259</c:v>
                </c:pt>
                <c:pt idx="2281">
                  <c:v>0.50758607638888886</c:v>
                </c:pt>
                <c:pt idx="2282">
                  <c:v>0.50758635416666664</c:v>
                </c:pt>
                <c:pt idx="2283">
                  <c:v>0.5075869097222222</c:v>
                </c:pt>
                <c:pt idx="2284">
                  <c:v>0.50758722222222219</c:v>
                </c:pt>
                <c:pt idx="2285">
                  <c:v>0.50758758101851853</c:v>
                </c:pt>
                <c:pt idx="2286">
                  <c:v>0.50758826388888889</c:v>
                </c:pt>
                <c:pt idx="2287">
                  <c:v>0.50759185185185185</c:v>
                </c:pt>
                <c:pt idx="2288">
                  <c:v>0.50759214120370377</c:v>
                </c:pt>
                <c:pt idx="2289">
                  <c:v>0.50759267361111104</c:v>
                </c:pt>
                <c:pt idx="2290">
                  <c:v>0.50759299768518518</c:v>
                </c:pt>
                <c:pt idx="2291">
                  <c:v>0.50759336805555555</c:v>
                </c:pt>
                <c:pt idx="2292">
                  <c:v>0.50759405092592591</c:v>
                </c:pt>
                <c:pt idx="2293">
                  <c:v>0.50759763888888887</c:v>
                </c:pt>
                <c:pt idx="2294">
                  <c:v>0.50759792824074068</c:v>
                </c:pt>
                <c:pt idx="2295">
                  <c:v>0.50759847222222221</c:v>
                </c:pt>
                <c:pt idx="2296">
                  <c:v>0.50759880787037037</c:v>
                </c:pt>
                <c:pt idx="2297">
                  <c:v>0.50759917824074074</c:v>
                </c:pt>
                <c:pt idx="2298">
                  <c:v>0.50759987268518525</c:v>
                </c:pt>
                <c:pt idx="2299">
                  <c:v>0.50760343750000003</c:v>
                </c:pt>
                <c:pt idx="2300">
                  <c:v>0.50760372685185184</c:v>
                </c:pt>
                <c:pt idx="2301">
                  <c:v>0.50760425925925923</c:v>
                </c:pt>
                <c:pt idx="2302">
                  <c:v>0.50760458333333336</c:v>
                </c:pt>
                <c:pt idx="2303">
                  <c:v>0.5076049421296297</c:v>
                </c:pt>
                <c:pt idx="2304">
                  <c:v>0.50760562499999995</c:v>
                </c:pt>
                <c:pt idx="2305">
                  <c:v>0.50760922453703705</c:v>
                </c:pt>
                <c:pt idx="2306">
                  <c:v>0.50760951388888886</c:v>
                </c:pt>
                <c:pt idx="2307">
                  <c:v>0.50761005787037039</c:v>
                </c:pt>
                <c:pt idx="2308">
                  <c:v>0.50761038194444441</c:v>
                </c:pt>
                <c:pt idx="2309">
                  <c:v>0.50761074074074075</c:v>
                </c:pt>
                <c:pt idx="2310">
                  <c:v>0.50761143518518514</c:v>
                </c:pt>
                <c:pt idx="2311">
                  <c:v>0.50761500000000004</c:v>
                </c:pt>
                <c:pt idx="2312">
                  <c:v>0.50761528935185185</c:v>
                </c:pt>
                <c:pt idx="2313">
                  <c:v>0.50761583333333327</c:v>
                </c:pt>
                <c:pt idx="2314">
                  <c:v>0.50761614583333337</c:v>
                </c:pt>
                <c:pt idx="2315">
                  <c:v>0.50761650462962959</c:v>
                </c:pt>
                <c:pt idx="2316">
                  <c:v>0.50761717592592592</c:v>
                </c:pt>
                <c:pt idx="2317">
                  <c:v>0.50762078703703706</c:v>
                </c:pt>
                <c:pt idx="2318">
                  <c:v>0.50762107638888887</c:v>
                </c:pt>
                <c:pt idx="2319">
                  <c:v>0.5076216203703704</c:v>
                </c:pt>
                <c:pt idx="2320">
                  <c:v>0.50762193287037038</c:v>
                </c:pt>
                <c:pt idx="2321">
                  <c:v>0.50762229166666673</c:v>
                </c:pt>
                <c:pt idx="2322">
                  <c:v>0.50762296296296294</c:v>
                </c:pt>
                <c:pt idx="2323">
                  <c:v>0.50762658564814822</c:v>
                </c:pt>
                <c:pt idx="2324">
                  <c:v>0.50762687500000003</c:v>
                </c:pt>
                <c:pt idx="2325">
                  <c:v>0.50762741898148145</c:v>
                </c:pt>
                <c:pt idx="2326">
                  <c:v>0.50762774305555558</c:v>
                </c:pt>
                <c:pt idx="2327">
                  <c:v>0.50762810185185192</c:v>
                </c:pt>
                <c:pt idx="2328">
                  <c:v>0.50762876157407411</c:v>
                </c:pt>
                <c:pt idx="2329">
                  <c:v>0.50763237268518513</c:v>
                </c:pt>
                <c:pt idx="2330">
                  <c:v>0.50763265046296302</c:v>
                </c:pt>
                <c:pt idx="2331">
                  <c:v>0.50763319444444444</c:v>
                </c:pt>
                <c:pt idx="2332">
                  <c:v>0.50763351851851846</c:v>
                </c:pt>
                <c:pt idx="2333">
                  <c:v>0.5076338773148148</c:v>
                </c:pt>
                <c:pt idx="2334">
                  <c:v>0.50763452546296295</c:v>
                </c:pt>
                <c:pt idx="2335">
                  <c:v>0.50763814814814812</c:v>
                </c:pt>
                <c:pt idx="2336">
                  <c:v>0.50763843749999993</c:v>
                </c:pt>
                <c:pt idx="2337">
                  <c:v>0.50763898148148145</c:v>
                </c:pt>
                <c:pt idx="2338">
                  <c:v>0.50763930555555559</c:v>
                </c:pt>
                <c:pt idx="2339">
                  <c:v>0.50763967592592596</c:v>
                </c:pt>
                <c:pt idx="2340">
                  <c:v>0.50764034722222229</c:v>
                </c:pt>
                <c:pt idx="2341">
                  <c:v>0.50764393518518525</c:v>
                </c:pt>
                <c:pt idx="2342">
                  <c:v>0.50764421296296292</c:v>
                </c:pt>
                <c:pt idx="2343">
                  <c:v>0.50764476851851847</c:v>
                </c:pt>
                <c:pt idx="2344">
                  <c:v>0.50764508101851857</c:v>
                </c:pt>
                <c:pt idx="2345">
                  <c:v>0.5076454398148148</c:v>
                </c:pt>
                <c:pt idx="2346">
                  <c:v>0.50764611111111113</c:v>
                </c:pt>
                <c:pt idx="2347">
                  <c:v>0.50764972222222216</c:v>
                </c:pt>
                <c:pt idx="2348">
                  <c:v>0.50765001157407408</c:v>
                </c:pt>
                <c:pt idx="2349">
                  <c:v>0.5076505555555556</c:v>
                </c:pt>
                <c:pt idx="2350">
                  <c:v>0.50765087962962963</c:v>
                </c:pt>
                <c:pt idx="2351">
                  <c:v>0.50765125</c:v>
                </c:pt>
                <c:pt idx="2352">
                  <c:v>0.50765190972222218</c:v>
                </c:pt>
                <c:pt idx="2353">
                  <c:v>0.50765552083333332</c:v>
                </c:pt>
                <c:pt idx="2354">
                  <c:v>0.5076557986111111</c:v>
                </c:pt>
                <c:pt idx="2355">
                  <c:v>0.50765635416666666</c:v>
                </c:pt>
                <c:pt idx="2356">
                  <c:v>0.50765666666666664</c:v>
                </c:pt>
                <c:pt idx="2357">
                  <c:v>0.50765702546296299</c:v>
                </c:pt>
                <c:pt idx="2358">
                  <c:v>0.50765771990740738</c:v>
                </c:pt>
                <c:pt idx="2359">
                  <c:v>0.50766130787037034</c:v>
                </c:pt>
                <c:pt idx="2360">
                  <c:v>0.50766158564814812</c:v>
                </c:pt>
                <c:pt idx="2361">
                  <c:v>0.50766214120370368</c:v>
                </c:pt>
                <c:pt idx="2362">
                  <c:v>0.50766245370370366</c:v>
                </c:pt>
                <c:pt idx="2363">
                  <c:v>0.50766282407407404</c:v>
                </c:pt>
                <c:pt idx="2364">
                  <c:v>0.50766348379629633</c:v>
                </c:pt>
                <c:pt idx="2365">
                  <c:v>0.50766708333333332</c:v>
                </c:pt>
                <c:pt idx="2366">
                  <c:v>0.50766737268518514</c:v>
                </c:pt>
                <c:pt idx="2367">
                  <c:v>0.50766791666666666</c:v>
                </c:pt>
                <c:pt idx="2368">
                  <c:v>0.50766824074074079</c:v>
                </c:pt>
                <c:pt idx="2369">
                  <c:v>0.50766861111111117</c:v>
                </c:pt>
                <c:pt idx="2370">
                  <c:v>0.50766928240740739</c:v>
                </c:pt>
                <c:pt idx="2371">
                  <c:v>0.50767287037037034</c:v>
                </c:pt>
                <c:pt idx="2372">
                  <c:v>0.50767315972222227</c:v>
                </c:pt>
                <c:pt idx="2373">
                  <c:v>0.50767370370370368</c:v>
                </c:pt>
                <c:pt idx="2374">
                  <c:v>0.5076740277777777</c:v>
                </c:pt>
                <c:pt idx="2375">
                  <c:v>0.50767439814814808</c:v>
                </c:pt>
                <c:pt idx="2376">
                  <c:v>0.50767508101851855</c:v>
                </c:pt>
                <c:pt idx="2377">
                  <c:v>0.50767866898148151</c:v>
                </c:pt>
                <c:pt idx="2378">
                  <c:v>0.50767895833333332</c:v>
                </c:pt>
                <c:pt idx="2379">
                  <c:v>0.50767950231481485</c:v>
                </c:pt>
                <c:pt idx="2380">
                  <c:v>0.5076798379629629</c:v>
                </c:pt>
                <c:pt idx="2381">
                  <c:v>0.50768018518518521</c:v>
                </c:pt>
                <c:pt idx="2382">
                  <c:v>0.50768084490740739</c:v>
                </c:pt>
                <c:pt idx="2383">
                  <c:v>0.50768444444444449</c:v>
                </c:pt>
                <c:pt idx="2384">
                  <c:v>0.50768473379629631</c:v>
                </c:pt>
                <c:pt idx="2385">
                  <c:v>0.50768527777777772</c:v>
                </c:pt>
                <c:pt idx="2386">
                  <c:v>0.50768560185185185</c:v>
                </c:pt>
                <c:pt idx="2387">
                  <c:v>0.50768596064814819</c:v>
                </c:pt>
                <c:pt idx="2388">
                  <c:v>0.50768665509259259</c:v>
                </c:pt>
                <c:pt idx="2389">
                  <c:v>0.50769024305555555</c:v>
                </c:pt>
                <c:pt idx="2390">
                  <c:v>0.50769052083333333</c:v>
                </c:pt>
                <c:pt idx="2391">
                  <c:v>0.50769106481481485</c:v>
                </c:pt>
                <c:pt idx="2392">
                  <c:v>0.50769138888888887</c:v>
                </c:pt>
                <c:pt idx="2393">
                  <c:v>0.50769175925925925</c:v>
                </c:pt>
                <c:pt idx="2394">
                  <c:v>0.50769245370370364</c:v>
                </c:pt>
                <c:pt idx="2395">
                  <c:v>0.50769601851851853</c:v>
                </c:pt>
                <c:pt idx="2396">
                  <c:v>0.50769630787037034</c:v>
                </c:pt>
                <c:pt idx="2397">
                  <c:v>0.5076968634259259</c:v>
                </c:pt>
                <c:pt idx="2398">
                  <c:v>0.50769718750000004</c:v>
                </c:pt>
                <c:pt idx="2399">
                  <c:v>0.5076975578703703</c:v>
                </c:pt>
                <c:pt idx="2400">
                  <c:v>0.50769824074074077</c:v>
                </c:pt>
                <c:pt idx="2401">
                  <c:v>0.50770180555555555</c:v>
                </c:pt>
                <c:pt idx="2402">
                  <c:v>0.50770209490740748</c:v>
                </c:pt>
                <c:pt idx="2403">
                  <c:v>0.50770263888888889</c:v>
                </c:pt>
                <c:pt idx="2404">
                  <c:v>0.50770296296296291</c:v>
                </c:pt>
                <c:pt idx="2405">
                  <c:v>0.50770333333333328</c:v>
                </c:pt>
                <c:pt idx="2406">
                  <c:v>0.50770402777777779</c:v>
                </c:pt>
                <c:pt idx="2407">
                  <c:v>0.50770760416666671</c:v>
                </c:pt>
                <c:pt idx="2408">
                  <c:v>0.50770789351851853</c:v>
                </c:pt>
                <c:pt idx="2409">
                  <c:v>0.50770843749999994</c:v>
                </c:pt>
                <c:pt idx="2410">
                  <c:v>0.50770876157407407</c:v>
                </c:pt>
                <c:pt idx="2411">
                  <c:v>0.50770913194444445</c:v>
                </c:pt>
                <c:pt idx="2412">
                  <c:v>0.50770981481481481</c:v>
                </c:pt>
                <c:pt idx="2413">
                  <c:v>0.50771339120370373</c:v>
                </c:pt>
                <c:pt idx="2414">
                  <c:v>0.50771366898148151</c:v>
                </c:pt>
                <c:pt idx="2415">
                  <c:v>0.50771422453703707</c:v>
                </c:pt>
                <c:pt idx="2416">
                  <c:v>0.50771453703703706</c:v>
                </c:pt>
                <c:pt idx="2417">
                  <c:v>0.5077148958333334</c:v>
                </c:pt>
                <c:pt idx="2418">
                  <c:v>0.50771557870370365</c:v>
                </c:pt>
                <c:pt idx="2419">
                  <c:v>0.50771917824074075</c:v>
                </c:pt>
                <c:pt idx="2420">
                  <c:v>0.50771945601851853</c:v>
                </c:pt>
                <c:pt idx="2421">
                  <c:v>0.50772000000000006</c:v>
                </c:pt>
                <c:pt idx="2422">
                  <c:v>0.50772032407407408</c:v>
                </c:pt>
                <c:pt idx="2423">
                  <c:v>0.50772069444444445</c:v>
                </c:pt>
                <c:pt idx="2424">
                  <c:v>0.50772137731481481</c:v>
                </c:pt>
                <c:pt idx="2425">
                  <c:v>0.50772496527777777</c:v>
                </c:pt>
                <c:pt idx="2426">
                  <c:v>0.5077252546296297</c:v>
                </c:pt>
                <c:pt idx="2427">
                  <c:v>0.50772579861111111</c:v>
                </c:pt>
                <c:pt idx="2428">
                  <c:v>0.50772612268518513</c:v>
                </c:pt>
                <c:pt idx="2429">
                  <c:v>0.50772648148148147</c:v>
                </c:pt>
                <c:pt idx="2430">
                  <c:v>0.50772717592592598</c:v>
                </c:pt>
                <c:pt idx="2431">
                  <c:v>0.50773074074074076</c:v>
                </c:pt>
                <c:pt idx="2432">
                  <c:v>0.50773103009259257</c:v>
                </c:pt>
                <c:pt idx="2433">
                  <c:v>0.50773158564814813</c:v>
                </c:pt>
                <c:pt idx="2434">
                  <c:v>0.50773189814814812</c:v>
                </c:pt>
                <c:pt idx="2435">
                  <c:v>0.50773226851851849</c:v>
                </c:pt>
                <c:pt idx="2436">
                  <c:v>0.507732962962963</c:v>
                </c:pt>
                <c:pt idx="2437">
                  <c:v>0.50773653935185192</c:v>
                </c:pt>
                <c:pt idx="2438">
                  <c:v>0.50773682870370374</c:v>
                </c:pt>
                <c:pt idx="2439">
                  <c:v>0.50773737268518515</c:v>
                </c:pt>
                <c:pt idx="2440">
                  <c:v>0.50773769675925928</c:v>
                </c:pt>
                <c:pt idx="2441">
                  <c:v>0.50773806712962966</c:v>
                </c:pt>
                <c:pt idx="2442">
                  <c:v>0.50773875000000002</c:v>
                </c:pt>
                <c:pt idx="2443">
                  <c:v>0.50774232638888883</c:v>
                </c:pt>
                <c:pt idx="2444">
                  <c:v>0.50774260416666672</c:v>
                </c:pt>
                <c:pt idx="2445">
                  <c:v>0.50774315972222228</c:v>
                </c:pt>
                <c:pt idx="2446">
                  <c:v>0.50774347222222216</c:v>
                </c:pt>
                <c:pt idx="2447">
                  <c:v>0.50774384259259253</c:v>
                </c:pt>
                <c:pt idx="2448">
                  <c:v>0.50774454861111107</c:v>
                </c:pt>
                <c:pt idx="2449">
                  <c:v>0.50774810185185182</c:v>
                </c:pt>
                <c:pt idx="2450">
                  <c:v>0.50774839120370363</c:v>
                </c:pt>
                <c:pt idx="2451">
                  <c:v>0.50774893518518516</c:v>
                </c:pt>
                <c:pt idx="2452">
                  <c:v>0.50774925925925929</c:v>
                </c:pt>
                <c:pt idx="2453">
                  <c:v>0.50774962962962966</c:v>
                </c:pt>
                <c:pt idx="2454">
                  <c:v>0.50775031250000002</c:v>
                </c:pt>
                <c:pt idx="2455">
                  <c:v>0.50775388888888895</c:v>
                </c:pt>
                <c:pt idx="2456">
                  <c:v>0.50775416666666662</c:v>
                </c:pt>
                <c:pt idx="2457">
                  <c:v>0.50775471064814814</c:v>
                </c:pt>
                <c:pt idx="2458">
                  <c:v>0.50775503472222228</c:v>
                </c:pt>
                <c:pt idx="2459">
                  <c:v>0.50775539351851851</c:v>
                </c:pt>
                <c:pt idx="2460">
                  <c:v>0.50775611111111107</c:v>
                </c:pt>
                <c:pt idx="2461">
                  <c:v>0.50775967592592586</c:v>
                </c:pt>
                <c:pt idx="2462">
                  <c:v>0.50775996527777778</c:v>
                </c:pt>
                <c:pt idx="2463">
                  <c:v>0.50776050925925931</c:v>
                </c:pt>
                <c:pt idx="2464">
                  <c:v>0.50776083333333333</c:v>
                </c:pt>
                <c:pt idx="2465">
                  <c:v>0.5077612037037037</c:v>
                </c:pt>
                <c:pt idx="2466">
                  <c:v>0.50776189814814809</c:v>
                </c:pt>
                <c:pt idx="2467">
                  <c:v>0.50776547453703702</c:v>
                </c:pt>
                <c:pt idx="2468">
                  <c:v>0.5077657523148148</c:v>
                </c:pt>
                <c:pt idx="2469">
                  <c:v>0.50776629629629633</c:v>
                </c:pt>
                <c:pt idx="2470">
                  <c:v>0.50776662037037035</c:v>
                </c:pt>
                <c:pt idx="2471">
                  <c:v>0.50776697916666669</c:v>
                </c:pt>
                <c:pt idx="2472">
                  <c:v>0.50776767361111108</c:v>
                </c:pt>
                <c:pt idx="2473">
                  <c:v>0.50777126157407404</c:v>
                </c:pt>
                <c:pt idx="2474">
                  <c:v>0.50777153935185182</c:v>
                </c:pt>
                <c:pt idx="2475">
                  <c:v>0.50777209490740738</c:v>
                </c:pt>
                <c:pt idx="2476">
                  <c:v>0.50777241898148151</c:v>
                </c:pt>
                <c:pt idx="2477">
                  <c:v>0.50777278935185188</c:v>
                </c:pt>
                <c:pt idx="2478">
                  <c:v>0.50777348379629628</c:v>
                </c:pt>
                <c:pt idx="2479">
                  <c:v>0.50777703703703703</c:v>
                </c:pt>
                <c:pt idx="2480">
                  <c:v>0.50777732638888884</c:v>
                </c:pt>
                <c:pt idx="2481">
                  <c:v>0.50777787037037037</c:v>
                </c:pt>
                <c:pt idx="2482">
                  <c:v>0.5077781944444445</c:v>
                </c:pt>
                <c:pt idx="2483">
                  <c:v>0.50777856481481487</c:v>
                </c:pt>
                <c:pt idx="2484">
                  <c:v>0.50777924768518512</c:v>
                </c:pt>
                <c:pt idx="2485">
                  <c:v>0.50778282407407405</c:v>
                </c:pt>
                <c:pt idx="2486">
                  <c:v>0.50778311342592597</c:v>
                </c:pt>
                <c:pt idx="2487">
                  <c:v>0.50778365740740738</c:v>
                </c:pt>
                <c:pt idx="2488">
                  <c:v>0.50778398148148152</c:v>
                </c:pt>
                <c:pt idx="2489">
                  <c:v>0.50778434027777775</c:v>
                </c:pt>
                <c:pt idx="2490">
                  <c:v>0.50778504629629628</c:v>
                </c:pt>
                <c:pt idx="2491">
                  <c:v>0.50778861111111107</c:v>
                </c:pt>
                <c:pt idx="2492">
                  <c:v>0.50778890046296299</c:v>
                </c:pt>
                <c:pt idx="2493">
                  <c:v>0.50778944444444452</c:v>
                </c:pt>
                <c:pt idx="2494">
                  <c:v>0.50778976851851854</c:v>
                </c:pt>
                <c:pt idx="2495">
                  <c:v>0.50779013888888891</c:v>
                </c:pt>
                <c:pt idx="2496">
                  <c:v>0.5077908333333333</c:v>
                </c:pt>
                <c:pt idx="2497">
                  <c:v>0.50779440972222223</c:v>
                </c:pt>
                <c:pt idx="2498">
                  <c:v>0.50779468750000001</c:v>
                </c:pt>
                <c:pt idx="2499">
                  <c:v>0.50779524305555557</c:v>
                </c:pt>
                <c:pt idx="2500">
                  <c:v>0.50779555555555556</c:v>
                </c:pt>
                <c:pt idx="2501">
                  <c:v>0.50779592592592593</c:v>
                </c:pt>
                <c:pt idx="2502">
                  <c:v>0.50779662037037043</c:v>
                </c:pt>
                <c:pt idx="2503">
                  <c:v>0.50780018518518522</c:v>
                </c:pt>
                <c:pt idx="2504">
                  <c:v>0.507800462962963</c:v>
                </c:pt>
                <c:pt idx="2505">
                  <c:v>0.50780101851851855</c:v>
                </c:pt>
                <c:pt idx="2506">
                  <c:v>0.50780134259259258</c:v>
                </c:pt>
                <c:pt idx="2507">
                  <c:v>0.50780171296296295</c:v>
                </c:pt>
                <c:pt idx="2508">
                  <c:v>0.50780240740740734</c:v>
                </c:pt>
                <c:pt idx="2509">
                  <c:v>0.50780597222222223</c:v>
                </c:pt>
                <c:pt idx="2510">
                  <c:v>0.50780626157407405</c:v>
                </c:pt>
                <c:pt idx="2511">
                  <c:v>0.50780681712962961</c:v>
                </c:pt>
                <c:pt idx="2512">
                  <c:v>0.50780712962962959</c:v>
                </c:pt>
                <c:pt idx="2513">
                  <c:v>0.50780749999999997</c:v>
                </c:pt>
                <c:pt idx="2514">
                  <c:v>0.50780819444444447</c:v>
                </c:pt>
                <c:pt idx="2515">
                  <c:v>0.50781175925925925</c:v>
                </c:pt>
                <c:pt idx="2516">
                  <c:v>0.50781204861111118</c:v>
                </c:pt>
                <c:pt idx="2517">
                  <c:v>0.50781260416666674</c:v>
                </c:pt>
                <c:pt idx="2518">
                  <c:v>0.50781291666666661</c:v>
                </c:pt>
                <c:pt idx="2519">
                  <c:v>0.50781328703703699</c:v>
                </c:pt>
                <c:pt idx="2520">
                  <c:v>0.50781398148148149</c:v>
                </c:pt>
                <c:pt idx="2521">
                  <c:v>0.50781754629629627</c:v>
                </c:pt>
                <c:pt idx="2522">
                  <c:v>0</c:v>
                </c:pt>
                <c:pt idx="2523">
                  <c:v>0</c:v>
                </c:pt>
                <c:pt idx="2524">
                  <c:v>0</c:v>
                </c:pt>
                <c:pt idx="2525">
                  <c:v>0</c:v>
                </c:pt>
                <c:pt idx="2526">
                  <c:v>0</c:v>
                </c:pt>
                <c:pt idx="2527">
                  <c:v>0</c:v>
                </c:pt>
                <c:pt idx="2528">
                  <c:v>0</c:v>
                </c:pt>
                <c:pt idx="2529">
                  <c:v>0</c:v>
                </c:pt>
                <c:pt idx="2530">
                  <c:v>0</c:v>
                </c:pt>
                <c:pt idx="2531">
                  <c:v>0</c:v>
                </c:pt>
                <c:pt idx="2532">
                  <c:v>0</c:v>
                </c:pt>
                <c:pt idx="2533">
                  <c:v>0</c:v>
                </c:pt>
                <c:pt idx="2534">
                  <c:v>0</c:v>
                </c:pt>
                <c:pt idx="2535">
                  <c:v>0</c:v>
                </c:pt>
                <c:pt idx="2536">
                  <c:v>0</c:v>
                </c:pt>
                <c:pt idx="2537">
                  <c:v>0</c:v>
                </c:pt>
                <c:pt idx="2538">
                  <c:v>0</c:v>
                </c:pt>
                <c:pt idx="2539">
                  <c:v>0</c:v>
                </c:pt>
                <c:pt idx="2540">
                  <c:v>0</c:v>
                </c:pt>
                <c:pt idx="2541">
                  <c:v>0</c:v>
                </c:pt>
                <c:pt idx="2542">
                  <c:v>0</c:v>
                </c:pt>
                <c:pt idx="2543">
                  <c:v>0</c:v>
                </c:pt>
                <c:pt idx="2544">
                  <c:v>0</c:v>
                </c:pt>
                <c:pt idx="2545">
                  <c:v>0</c:v>
                </c:pt>
                <c:pt idx="2546">
                  <c:v>0</c:v>
                </c:pt>
                <c:pt idx="2547">
                  <c:v>0</c:v>
                </c:pt>
                <c:pt idx="2548">
                  <c:v>0</c:v>
                </c:pt>
                <c:pt idx="2549">
                  <c:v>0</c:v>
                </c:pt>
                <c:pt idx="2550">
                  <c:v>0.50781783564814809</c:v>
                </c:pt>
                <c:pt idx="2551">
                  <c:v>0.50782239583333333</c:v>
                </c:pt>
                <c:pt idx="2552">
                  <c:v>0.50782273148148149</c:v>
                </c:pt>
                <c:pt idx="2553">
                  <c:v>0.5078235532407408</c:v>
                </c:pt>
                <c:pt idx="2554">
                  <c:v>0.50782310185185187</c:v>
                </c:pt>
                <c:pt idx="2555">
                  <c:v>0.50782384259259261</c:v>
                </c:pt>
                <c:pt idx="2556">
                  <c:v>0.50782461805555557</c:v>
                </c:pt>
                <c:pt idx="2557">
                  <c:v>0.50782472222222219</c:v>
                </c:pt>
                <c:pt idx="2558">
                  <c:v>0.50782575231481475</c:v>
                </c:pt>
                <c:pt idx="2559">
                  <c:v>0.50782611111111109</c:v>
                </c:pt>
                <c:pt idx="2560">
                  <c:v>0.50782680555555559</c:v>
                </c:pt>
                <c:pt idx="2561">
                  <c:v>0.50782912037037031</c:v>
                </c:pt>
                <c:pt idx="2562">
                  <c:v>0.50782940972222224</c:v>
                </c:pt>
                <c:pt idx="2563">
                  <c:v>0.50782995370370376</c:v>
                </c:pt>
                <c:pt idx="2564">
                  <c:v>0.50783027777777778</c:v>
                </c:pt>
                <c:pt idx="2565">
                  <c:v>0.50783063657407401</c:v>
                </c:pt>
                <c:pt idx="2566">
                  <c:v>0.50783133101851852</c:v>
                </c:pt>
                <c:pt idx="2567">
                  <c:v>0.50783490740740744</c:v>
                </c:pt>
                <c:pt idx="2568">
                  <c:v>0.50783519675925926</c:v>
                </c:pt>
                <c:pt idx="2569">
                  <c:v>0.50783575231481481</c:v>
                </c:pt>
                <c:pt idx="2570">
                  <c:v>0.50783607638888884</c:v>
                </c:pt>
                <c:pt idx="2571">
                  <c:v>0.50783644675925921</c:v>
                </c:pt>
                <c:pt idx="2572">
                  <c:v>0.50783712962962968</c:v>
                </c:pt>
                <c:pt idx="2573">
                  <c:v>0.5078407060185185</c:v>
                </c:pt>
                <c:pt idx="2574">
                  <c:v>0.50784098379629627</c:v>
                </c:pt>
                <c:pt idx="2575">
                  <c:v>0.50784153935185183</c:v>
                </c:pt>
                <c:pt idx="2576">
                  <c:v>0.50784186342592597</c:v>
                </c:pt>
                <c:pt idx="2577">
                  <c:v>0.50784223379629634</c:v>
                </c:pt>
                <c:pt idx="2578">
                  <c:v>0.50784292824074073</c:v>
                </c:pt>
                <c:pt idx="2579">
                  <c:v>0.50784649305555563</c:v>
                </c:pt>
                <c:pt idx="2580">
                  <c:v>0.50784677083333329</c:v>
                </c:pt>
                <c:pt idx="2581">
                  <c:v>0.50784731481481482</c:v>
                </c:pt>
                <c:pt idx="2582">
                  <c:v>0.50784763888888895</c:v>
                </c:pt>
                <c:pt idx="2583">
                  <c:v>0.50784799768518518</c:v>
                </c:pt>
                <c:pt idx="2584">
                  <c:v>0.50784869212962958</c:v>
                </c:pt>
                <c:pt idx="2585">
                  <c:v>0.50785228009259253</c:v>
                </c:pt>
                <c:pt idx="2586">
                  <c:v>0.50785255787037042</c:v>
                </c:pt>
                <c:pt idx="2587">
                  <c:v>0.50785311342592598</c:v>
                </c:pt>
                <c:pt idx="2588">
                  <c:v>0.5078534375</c:v>
                </c:pt>
                <c:pt idx="2589">
                  <c:v>0.50785379629629623</c:v>
                </c:pt>
                <c:pt idx="2590">
                  <c:v>0.50785449074074074</c:v>
                </c:pt>
                <c:pt idx="2591">
                  <c:v>0.50785805555555552</c:v>
                </c:pt>
                <c:pt idx="2592">
                  <c:v>0.50785834490740733</c:v>
                </c:pt>
                <c:pt idx="2593">
                  <c:v>0.50785888888888886</c:v>
                </c:pt>
                <c:pt idx="2594">
                  <c:v>0.50785921296296299</c:v>
                </c:pt>
                <c:pt idx="2595">
                  <c:v>0.50785958333333336</c:v>
                </c:pt>
                <c:pt idx="2596">
                  <c:v>0.50786027777777776</c:v>
                </c:pt>
                <c:pt idx="2597">
                  <c:v>0.50786384259259265</c:v>
                </c:pt>
                <c:pt idx="2598">
                  <c:v>0.50786413194444446</c:v>
                </c:pt>
                <c:pt idx="2599">
                  <c:v>0.50786467592592588</c:v>
                </c:pt>
                <c:pt idx="2600">
                  <c:v>0.50786500000000001</c:v>
                </c:pt>
                <c:pt idx="2601">
                  <c:v>0.50786537037037038</c:v>
                </c:pt>
                <c:pt idx="2602">
                  <c:v>0.50786605324074074</c:v>
                </c:pt>
                <c:pt idx="2603">
                  <c:v>0.50786962962962956</c:v>
                </c:pt>
                <c:pt idx="2604">
                  <c:v>0.50786991898148148</c:v>
                </c:pt>
                <c:pt idx="2605">
                  <c:v>0.50787046296296301</c:v>
                </c:pt>
                <c:pt idx="2606">
                  <c:v>0.50787078703703703</c:v>
                </c:pt>
                <c:pt idx="2607">
                  <c:v>0.50787114583333326</c:v>
                </c:pt>
                <c:pt idx="2608">
                  <c:v>0.50787184027777776</c:v>
                </c:pt>
                <c:pt idx="2609">
                  <c:v>0.50787542824074072</c:v>
                </c:pt>
                <c:pt idx="2610">
                  <c:v>0.50787571759259265</c:v>
                </c:pt>
                <c:pt idx="2611">
                  <c:v>0.50787626157407406</c:v>
                </c:pt>
                <c:pt idx="2612">
                  <c:v>0.50787658564814808</c:v>
                </c:pt>
                <c:pt idx="2613">
                  <c:v>0.50787694444444442</c:v>
                </c:pt>
                <c:pt idx="2614">
                  <c:v>0.50787763888888893</c:v>
                </c:pt>
                <c:pt idx="2615">
                  <c:v>0.50788120370370371</c:v>
                </c:pt>
                <c:pt idx="2616">
                  <c:v>0.50788149305555552</c:v>
                </c:pt>
                <c:pt idx="2617">
                  <c:v>0.50788204861111108</c:v>
                </c:pt>
                <c:pt idx="2618">
                  <c:v>0.50788236111111107</c:v>
                </c:pt>
                <c:pt idx="2619">
                  <c:v>0.50788271990740741</c:v>
                </c:pt>
                <c:pt idx="2620">
                  <c:v>0.50788342592592595</c:v>
                </c:pt>
                <c:pt idx="2621">
                  <c:v>0.50788699074074073</c:v>
                </c:pt>
                <c:pt idx="2622">
                  <c:v>0.50788728009259254</c:v>
                </c:pt>
                <c:pt idx="2623">
                  <c:v>0.50788781250000004</c:v>
                </c:pt>
                <c:pt idx="2624">
                  <c:v>0.50788813657407406</c:v>
                </c:pt>
                <c:pt idx="2625">
                  <c:v>0.50788850694444443</c:v>
                </c:pt>
                <c:pt idx="2626">
                  <c:v>0.50788918981481479</c:v>
                </c:pt>
                <c:pt idx="2627">
                  <c:v>0.50789277777777775</c:v>
                </c:pt>
                <c:pt idx="2628">
                  <c:v>0.50789306712962967</c:v>
                </c:pt>
                <c:pt idx="2629">
                  <c:v>0.50789361111111109</c:v>
                </c:pt>
                <c:pt idx="2630">
                  <c:v>0.50789393518518522</c:v>
                </c:pt>
                <c:pt idx="2631">
                  <c:v>0.50789429398148145</c:v>
                </c:pt>
                <c:pt idx="2632">
                  <c:v>0.50789498842592595</c:v>
                </c:pt>
                <c:pt idx="2633">
                  <c:v>0.50789856481481477</c:v>
                </c:pt>
                <c:pt idx="2634">
                  <c:v>0.50789885416666669</c:v>
                </c:pt>
                <c:pt idx="2635">
                  <c:v>0.50789939814814822</c:v>
                </c:pt>
                <c:pt idx="2636">
                  <c:v>0.50789972222222224</c:v>
                </c:pt>
                <c:pt idx="2637">
                  <c:v>0.50790008101851847</c:v>
                </c:pt>
                <c:pt idx="2638">
                  <c:v>0.50790077546296297</c:v>
                </c:pt>
                <c:pt idx="2639">
                  <c:v>0.5079043518518519</c:v>
                </c:pt>
                <c:pt idx="2640">
                  <c:v>0.50790464120370371</c:v>
                </c:pt>
                <c:pt idx="2641">
                  <c:v>0.50790519675925927</c:v>
                </c:pt>
                <c:pt idx="2642">
                  <c:v>0.50790550925925926</c:v>
                </c:pt>
                <c:pt idx="2643">
                  <c:v>0.5079058680555556</c:v>
                </c:pt>
                <c:pt idx="2644">
                  <c:v>0.50790653935185182</c:v>
                </c:pt>
                <c:pt idx="2645">
                  <c:v>0.50791015046296295</c:v>
                </c:pt>
                <c:pt idx="2646">
                  <c:v>0.50791042824074073</c:v>
                </c:pt>
                <c:pt idx="2647">
                  <c:v>0.50791097222222226</c:v>
                </c:pt>
                <c:pt idx="2648">
                  <c:v>0.50791129629629628</c:v>
                </c:pt>
                <c:pt idx="2649">
                  <c:v>0.50791165509259262</c:v>
                </c:pt>
                <c:pt idx="2650">
                  <c:v>0.50791236111111104</c:v>
                </c:pt>
                <c:pt idx="2651">
                  <c:v>0.50791593749999997</c:v>
                </c:pt>
                <c:pt idx="2652">
                  <c:v>0.50791622685185189</c:v>
                </c:pt>
                <c:pt idx="2653">
                  <c:v>0.50791677083333331</c:v>
                </c:pt>
                <c:pt idx="2654">
                  <c:v>0.50791709490740744</c:v>
                </c:pt>
                <c:pt idx="2655">
                  <c:v>0.50791746527777781</c:v>
                </c:pt>
                <c:pt idx="2656">
                  <c:v>0.50791813657407403</c:v>
                </c:pt>
                <c:pt idx="2657">
                  <c:v>0.50792172453703699</c:v>
                </c:pt>
                <c:pt idx="2658">
                  <c:v>0.50792201388888891</c:v>
                </c:pt>
                <c:pt idx="2659">
                  <c:v>0.50792255787037044</c:v>
                </c:pt>
                <c:pt idx="2660">
                  <c:v>0.50792288194444446</c:v>
                </c:pt>
                <c:pt idx="2661">
                  <c:v>0.50792324074074069</c:v>
                </c:pt>
                <c:pt idx="2662">
                  <c:v>0.50792392361111116</c:v>
                </c:pt>
                <c:pt idx="2663">
                  <c:v>0.50792749999999998</c:v>
                </c:pt>
                <c:pt idx="2664">
                  <c:v>0.50792777777777776</c:v>
                </c:pt>
                <c:pt idx="2665">
                  <c:v>0.50792833333333332</c:v>
                </c:pt>
                <c:pt idx="2666">
                  <c:v>0.50792865740740745</c:v>
                </c:pt>
                <c:pt idx="2667">
                  <c:v>0.50792901620370368</c:v>
                </c:pt>
                <c:pt idx="2668">
                  <c:v>0.50792972222222221</c:v>
                </c:pt>
                <c:pt idx="2669">
                  <c:v>0.50793328703703711</c:v>
                </c:pt>
                <c:pt idx="2670">
                  <c:v>0.50793357638888892</c:v>
                </c:pt>
                <c:pt idx="2671">
                  <c:v>0.50793412037037033</c:v>
                </c:pt>
                <c:pt idx="2672">
                  <c:v>0.50793444444444447</c:v>
                </c:pt>
                <c:pt idx="2673">
                  <c:v>0.50793481481481484</c:v>
                </c:pt>
                <c:pt idx="2674">
                  <c:v>0.50793548611111106</c:v>
                </c:pt>
                <c:pt idx="2675">
                  <c:v>0.50793908564814816</c:v>
                </c:pt>
                <c:pt idx="2676">
                  <c:v>0.50793936342592594</c:v>
                </c:pt>
                <c:pt idx="2677">
                  <c:v>0.5079399189814815</c:v>
                </c:pt>
                <c:pt idx="2678">
                  <c:v>0.50794024305555563</c:v>
                </c:pt>
                <c:pt idx="2679">
                  <c:v>0.50794060185185186</c:v>
                </c:pt>
                <c:pt idx="2680">
                  <c:v>0.50794128472222222</c:v>
                </c:pt>
                <c:pt idx="2681">
                  <c:v>0.50794487268518518</c:v>
                </c:pt>
                <c:pt idx="2682">
                  <c:v>0.5079451620370371</c:v>
                </c:pt>
                <c:pt idx="2683">
                  <c:v>0.50794570601851852</c:v>
                </c:pt>
                <c:pt idx="2684">
                  <c:v>0.50794603009259254</c:v>
                </c:pt>
                <c:pt idx="2685">
                  <c:v>0.50794638888888888</c:v>
                </c:pt>
                <c:pt idx="2686">
                  <c:v>0.50794706018518521</c:v>
                </c:pt>
                <c:pt idx="2687">
                  <c:v>0.50795064814814817</c:v>
                </c:pt>
                <c:pt idx="2688">
                  <c:v>0.50795093749999998</c:v>
                </c:pt>
                <c:pt idx="2689">
                  <c:v>0.5079514814814815</c:v>
                </c:pt>
                <c:pt idx="2690">
                  <c:v>0.50795180555555552</c:v>
                </c:pt>
                <c:pt idx="2691">
                  <c:v>0.50795216435185186</c:v>
                </c:pt>
                <c:pt idx="2692">
                  <c:v>0.50795284722222223</c:v>
                </c:pt>
                <c:pt idx="2693">
                  <c:v>0.50795644675925933</c:v>
                </c:pt>
                <c:pt idx="2694">
                  <c:v>0.507956724537037</c:v>
                </c:pt>
                <c:pt idx="2695">
                  <c:v>0.50795726851851852</c:v>
                </c:pt>
                <c:pt idx="2696">
                  <c:v>0.50795759259259265</c:v>
                </c:pt>
                <c:pt idx="2697">
                  <c:v>0.50795793981481474</c:v>
                </c:pt>
                <c:pt idx="2698">
                  <c:v>0.50795859953703704</c:v>
                </c:pt>
                <c:pt idx="2699">
                  <c:v>0.5079622222222222</c:v>
                </c:pt>
                <c:pt idx="2700">
                  <c:v>0.50796251157407413</c:v>
                </c:pt>
                <c:pt idx="2701">
                  <c:v>0.50796305555555554</c:v>
                </c:pt>
                <c:pt idx="2702">
                  <c:v>0.50796337962962956</c:v>
                </c:pt>
                <c:pt idx="2703">
                  <c:v>0.50796374999999994</c:v>
                </c:pt>
                <c:pt idx="2704">
                  <c:v>0.50796442129629626</c:v>
                </c:pt>
                <c:pt idx="2705">
                  <c:v>0.50796800925925922</c:v>
                </c:pt>
                <c:pt idx="2706">
                  <c:v>0.50796829861111115</c:v>
                </c:pt>
                <c:pt idx="2707">
                  <c:v>0.50796885416666659</c:v>
                </c:pt>
                <c:pt idx="2708">
                  <c:v>0.50796917824074073</c:v>
                </c:pt>
                <c:pt idx="2709">
                  <c:v>0.50796953703703707</c:v>
                </c:pt>
                <c:pt idx="2710">
                  <c:v>0.50797016203703704</c:v>
                </c:pt>
                <c:pt idx="2711">
                  <c:v>0.50797379629629635</c:v>
                </c:pt>
                <c:pt idx="2712">
                  <c:v>0.50797408564814817</c:v>
                </c:pt>
                <c:pt idx="2713">
                  <c:v>0.50797462962962958</c:v>
                </c:pt>
                <c:pt idx="2714">
                  <c:v>0.50797495370370371</c:v>
                </c:pt>
                <c:pt idx="2715">
                  <c:v>0.50797531250000005</c:v>
                </c:pt>
                <c:pt idx="2716">
                  <c:v>0.50797597222222224</c:v>
                </c:pt>
                <c:pt idx="2717">
                  <c:v>0.50797958333333326</c:v>
                </c:pt>
                <c:pt idx="2718">
                  <c:v>0.50797987268518519</c:v>
                </c:pt>
                <c:pt idx="2719">
                  <c:v>0.50798042824074074</c:v>
                </c:pt>
                <c:pt idx="2720">
                  <c:v>0.50798075231481488</c:v>
                </c:pt>
                <c:pt idx="2721">
                  <c:v>0.50798111111111111</c:v>
                </c:pt>
                <c:pt idx="2722">
                  <c:v>0.50798175925925926</c:v>
                </c:pt>
                <c:pt idx="2723">
                  <c:v>0.50798538194444443</c:v>
                </c:pt>
                <c:pt idx="2724">
                  <c:v>0.5079856597222222</c:v>
                </c:pt>
                <c:pt idx="2725">
                  <c:v>0.50798620370370373</c:v>
                </c:pt>
                <c:pt idx="2726">
                  <c:v>0.50798652777777775</c:v>
                </c:pt>
                <c:pt idx="2727">
                  <c:v>0.50798687499999995</c:v>
                </c:pt>
                <c:pt idx="2728">
                  <c:v>0.50798753472222224</c:v>
                </c:pt>
                <c:pt idx="2729">
                  <c:v>0.50799115740740741</c:v>
                </c:pt>
                <c:pt idx="2730">
                  <c:v>0.50799144675925922</c:v>
                </c:pt>
                <c:pt idx="2731">
                  <c:v>0.50799199074074075</c:v>
                </c:pt>
                <c:pt idx="2732">
                  <c:v>0.50799230324074074</c:v>
                </c:pt>
                <c:pt idx="2733">
                  <c:v>0.50799267361111111</c:v>
                </c:pt>
                <c:pt idx="2734">
                  <c:v>0.50799334490740744</c:v>
                </c:pt>
                <c:pt idx="2735">
                  <c:v>0.50799694444444443</c:v>
                </c:pt>
                <c:pt idx="2736">
                  <c:v>0.50799723379629624</c:v>
                </c:pt>
                <c:pt idx="2737">
                  <c:v>0.50799777777777777</c:v>
                </c:pt>
                <c:pt idx="2738">
                  <c:v>0.5079981018518519</c:v>
                </c:pt>
                <c:pt idx="2739">
                  <c:v>0.50799846064814813</c:v>
                </c:pt>
                <c:pt idx="2740">
                  <c:v>0.50799912037037032</c:v>
                </c:pt>
                <c:pt idx="2741">
                  <c:v>0.50800274305555548</c:v>
                </c:pt>
                <c:pt idx="2742">
                  <c:v>0.50800303240740741</c:v>
                </c:pt>
                <c:pt idx="2743">
                  <c:v>0.50800357638888893</c:v>
                </c:pt>
                <c:pt idx="2744">
                  <c:v>0.50800390046296295</c:v>
                </c:pt>
                <c:pt idx="2745">
                  <c:v>0.50800425925925929</c:v>
                </c:pt>
                <c:pt idx="2746">
                  <c:v>0.50800490740740745</c:v>
                </c:pt>
                <c:pt idx="2747">
                  <c:v>0.50800851851851847</c:v>
                </c:pt>
                <c:pt idx="2748">
                  <c:v>0.50800879629629636</c:v>
                </c:pt>
                <c:pt idx="2749">
                  <c:v>0.50800935185185192</c:v>
                </c:pt>
                <c:pt idx="2750">
                  <c:v>0.5080096643518518</c:v>
                </c:pt>
                <c:pt idx="2751">
                  <c:v>0.50801002314814814</c:v>
                </c:pt>
                <c:pt idx="2752">
                  <c:v>0.5080107060185185</c:v>
                </c:pt>
                <c:pt idx="2753">
                  <c:v>0.50801431712962963</c:v>
                </c:pt>
                <c:pt idx="2754">
                  <c:v>0.50801459490740741</c:v>
                </c:pt>
                <c:pt idx="2755">
                  <c:v>0.50801513888888883</c:v>
                </c:pt>
                <c:pt idx="2756">
                  <c:v>0.50801545138888893</c:v>
                </c:pt>
                <c:pt idx="2757">
                  <c:v>0.50801581018518516</c:v>
                </c:pt>
                <c:pt idx="2758">
                  <c:v>0.50801649305555552</c:v>
                </c:pt>
                <c:pt idx="2759">
                  <c:v>0.50802010416666665</c:v>
                </c:pt>
                <c:pt idx="2760">
                  <c:v>0.50802038194444443</c:v>
                </c:pt>
                <c:pt idx="2761">
                  <c:v>0.50802093749999999</c:v>
                </c:pt>
                <c:pt idx="2762">
                  <c:v>0.50802126157407412</c:v>
                </c:pt>
                <c:pt idx="2763">
                  <c:v>0.50802162037037035</c:v>
                </c:pt>
                <c:pt idx="2764">
                  <c:v>0.50802229166666668</c:v>
                </c:pt>
                <c:pt idx="2765">
                  <c:v>0.50802589120370367</c:v>
                </c:pt>
                <c:pt idx="2766">
                  <c:v>0.50802616898148145</c:v>
                </c:pt>
                <c:pt idx="2767">
                  <c:v>0.50802671296296298</c:v>
                </c:pt>
                <c:pt idx="2768">
                  <c:v>0.50802704861111114</c:v>
                </c:pt>
                <c:pt idx="2769">
                  <c:v>0.50802740740740737</c:v>
                </c:pt>
                <c:pt idx="2770">
                  <c:v>0.5080280787037037</c:v>
                </c:pt>
                <c:pt idx="2771">
                  <c:v>0.50803166666666666</c:v>
                </c:pt>
                <c:pt idx="2772">
                  <c:v>0.50803196759259261</c:v>
                </c:pt>
                <c:pt idx="2773">
                  <c:v>0.50803251157407414</c:v>
                </c:pt>
                <c:pt idx="2774">
                  <c:v>0.50803283564814816</c:v>
                </c:pt>
                <c:pt idx="2775">
                  <c:v>0.50803319444444439</c:v>
                </c:pt>
                <c:pt idx="2776">
                  <c:v>0.50803387731481486</c:v>
                </c:pt>
                <c:pt idx="2777">
                  <c:v>0.50803745370370368</c:v>
                </c:pt>
                <c:pt idx="2778">
                  <c:v>0.50803774305555549</c:v>
                </c:pt>
                <c:pt idx="2779">
                  <c:v>0.50803828703703702</c:v>
                </c:pt>
                <c:pt idx="2780">
                  <c:v>0.50803861111111115</c:v>
                </c:pt>
                <c:pt idx="2781">
                  <c:v>0.50803896990740738</c:v>
                </c:pt>
                <c:pt idx="2782">
                  <c:v>0.50803964120370371</c:v>
                </c:pt>
                <c:pt idx="2783">
                  <c:v>0.50804324074074081</c:v>
                </c:pt>
                <c:pt idx="2784">
                  <c:v>0.50804353009259262</c:v>
                </c:pt>
                <c:pt idx="2785">
                  <c:v>0.50804407407407404</c:v>
                </c:pt>
                <c:pt idx="2786">
                  <c:v>0.50804439814814817</c:v>
                </c:pt>
                <c:pt idx="2787">
                  <c:v>0.50804475694444451</c:v>
                </c:pt>
                <c:pt idx="2788">
                  <c:v>0.50804543981481476</c:v>
                </c:pt>
                <c:pt idx="2789">
                  <c:v>0.50804903935185186</c:v>
                </c:pt>
                <c:pt idx="2790">
                  <c:v>0.50804931712962964</c:v>
                </c:pt>
                <c:pt idx="2791">
                  <c:v>0.50804986111111117</c:v>
                </c:pt>
                <c:pt idx="2792">
                  <c:v>0.50805018518518519</c:v>
                </c:pt>
                <c:pt idx="2793">
                  <c:v>0.50805054398148142</c:v>
                </c:pt>
                <c:pt idx="2794">
                  <c:v>0.50805121527777775</c:v>
                </c:pt>
                <c:pt idx="2795">
                  <c:v>0.50805481481481485</c:v>
                </c:pt>
                <c:pt idx="2796">
                  <c:v>0.50805510416666666</c:v>
                </c:pt>
                <c:pt idx="2797">
                  <c:v>0.50805564814814808</c:v>
                </c:pt>
                <c:pt idx="2798">
                  <c:v>0.50805597222222221</c:v>
                </c:pt>
                <c:pt idx="2799">
                  <c:v>0.50805633101851855</c:v>
                </c:pt>
                <c:pt idx="2800">
                  <c:v>0.50805699074074073</c:v>
                </c:pt>
                <c:pt idx="2801">
                  <c:v>0.50806060185185187</c:v>
                </c:pt>
                <c:pt idx="2802">
                  <c:v>0.50806089120370368</c:v>
                </c:pt>
                <c:pt idx="2803">
                  <c:v>0.50806143518518521</c:v>
                </c:pt>
                <c:pt idx="2804">
                  <c:v>0.50806175925925923</c:v>
                </c:pt>
                <c:pt idx="2805">
                  <c:v>0.50806211805555557</c:v>
                </c:pt>
                <c:pt idx="2806">
                  <c:v>0.50806280092592593</c:v>
                </c:pt>
                <c:pt idx="2807">
                  <c:v>0.50806640046296303</c:v>
                </c:pt>
                <c:pt idx="2808">
                  <c:v>0.5080666782407407</c:v>
                </c:pt>
                <c:pt idx="2809">
                  <c:v>0.50806723379629626</c:v>
                </c:pt>
                <c:pt idx="2810">
                  <c:v>0.50806755787037039</c:v>
                </c:pt>
                <c:pt idx="2811">
                  <c:v>0.50806791666666673</c:v>
                </c:pt>
                <c:pt idx="2812">
                  <c:v>0.50806859953703698</c:v>
                </c:pt>
                <c:pt idx="2813">
                  <c:v>0.50807217592592591</c:v>
                </c:pt>
                <c:pt idx="2814">
                  <c:v>0.50807246527777783</c:v>
                </c:pt>
                <c:pt idx="2815">
                  <c:v>0.50807300925925925</c:v>
                </c:pt>
                <c:pt idx="2816">
                  <c:v>0.50807333333333327</c:v>
                </c:pt>
                <c:pt idx="2817">
                  <c:v>0.50807369212962961</c:v>
                </c:pt>
                <c:pt idx="2818">
                  <c:v>0.50807437499999997</c:v>
                </c:pt>
                <c:pt idx="2819">
                  <c:v>0.50807796296296293</c:v>
                </c:pt>
                <c:pt idx="2820">
                  <c:v>0.50807825231481485</c:v>
                </c:pt>
                <c:pt idx="2821">
                  <c:v>0.5080788078703703</c:v>
                </c:pt>
                <c:pt idx="2822">
                  <c:v>0.5080791203703704</c:v>
                </c:pt>
                <c:pt idx="2823">
                  <c:v>0.50807947916666663</c:v>
                </c:pt>
                <c:pt idx="2824">
                  <c:v>0.5080801620370371</c:v>
                </c:pt>
                <c:pt idx="2825">
                  <c:v>0.50808375000000006</c:v>
                </c:pt>
                <c:pt idx="2826">
                  <c:v>0.50808403935185187</c:v>
                </c:pt>
                <c:pt idx="2827">
                  <c:v>0.50808458333333328</c:v>
                </c:pt>
                <c:pt idx="2828">
                  <c:v>0.50808490740740742</c:v>
                </c:pt>
                <c:pt idx="2829">
                  <c:v>0.50808526620370376</c:v>
                </c:pt>
                <c:pt idx="2830">
                  <c:v>0.50808593749999997</c:v>
                </c:pt>
                <c:pt idx="2831">
                  <c:v>0.50808953703703696</c:v>
                </c:pt>
                <c:pt idx="2832">
                  <c:v>0.50808982638888889</c:v>
                </c:pt>
                <c:pt idx="2833">
                  <c:v>0.50809037037037041</c:v>
                </c:pt>
                <c:pt idx="2834">
                  <c:v>0.5080906828703704</c:v>
                </c:pt>
                <c:pt idx="2835">
                  <c:v>0.50809104166666663</c:v>
                </c:pt>
                <c:pt idx="2836">
                  <c:v>0.50809171296296296</c:v>
                </c:pt>
                <c:pt idx="2837">
                  <c:v>0.50809533564814813</c:v>
                </c:pt>
                <c:pt idx="2838">
                  <c:v>0.50809562500000005</c:v>
                </c:pt>
                <c:pt idx="2839">
                  <c:v>0.50809616898148147</c:v>
                </c:pt>
                <c:pt idx="2840">
                  <c:v>0.50809649305555549</c:v>
                </c:pt>
                <c:pt idx="2841">
                  <c:v>0.50809685185185183</c:v>
                </c:pt>
                <c:pt idx="2842">
                  <c:v>0.50809753472222219</c:v>
                </c:pt>
                <c:pt idx="2843">
                  <c:v>0.50810111111111111</c:v>
                </c:pt>
                <c:pt idx="2844">
                  <c:v>0.50810140046296293</c:v>
                </c:pt>
                <c:pt idx="2845">
                  <c:v>0.50810194444444445</c:v>
                </c:pt>
                <c:pt idx="2846">
                  <c:v>0.50810225694444444</c:v>
                </c:pt>
                <c:pt idx="2847">
                  <c:v>0.50810261574074078</c:v>
                </c:pt>
                <c:pt idx="2848">
                  <c:v>0.50810328703703711</c:v>
                </c:pt>
                <c:pt idx="2849">
                  <c:v>0.50810689814814813</c:v>
                </c:pt>
                <c:pt idx="2850">
                  <c:v>0.50810718749999995</c:v>
                </c:pt>
                <c:pt idx="2851">
                  <c:v>0.50810774305555551</c:v>
                </c:pt>
                <c:pt idx="2852">
                  <c:v>0.50810806712962964</c:v>
                </c:pt>
                <c:pt idx="2853">
                  <c:v>0.50810842592592598</c:v>
                </c:pt>
                <c:pt idx="2854">
                  <c:v>0.50810910879629623</c:v>
                </c:pt>
                <c:pt idx="2855">
                  <c:v>0.50811268518518515</c:v>
                </c:pt>
                <c:pt idx="2856">
                  <c:v>0.50811297453703708</c:v>
                </c:pt>
                <c:pt idx="2857">
                  <c:v>0.50811351851851849</c:v>
                </c:pt>
                <c:pt idx="2858">
                  <c:v>0.50811384259259262</c:v>
                </c:pt>
                <c:pt idx="2859">
                  <c:v>0.50811420138888885</c:v>
                </c:pt>
                <c:pt idx="2860">
                  <c:v>0.50811488425925921</c:v>
                </c:pt>
                <c:pt idx="2861">
                  <c:v>0.50811848379629632</c:v>
                </c:pt>
                <c:pt idx="2862">
                  <c:v>0.5081187615740741</c:v>
                </c:pt>
                <c:pt idx="2863">
                  <c:v>0.50811931712962966</c:v>
                </c:pt>
                <c:pt idx="2864">
                  <c:v>0.50811964120370368</c:v>
                </c:pt>
                <c:pt idx="2865">
                  <c:v>0.50812000000000002</c:v>
                </c:pt>
                <c:pt idx="2866">
                  <c:v>0.50812067129629634</c:v>
                </c:pt>
                <c:pt idx="2867">
                  <c:v>0.5081242592592593</c:v>
                </c:pt>
                <c:pt idx="2868">
                  <c:v>0.50812454861111112</c:v>
                </c:pt>
                <c:pt idx="2869">
                  <c:v>0.50812509259259253</c:v>
                </c:pt>
                <c:pt idx="2870">
                  <c:v>0.50812540509259263</c:v>
                </c:pt>
                <c:pt idx="2871">
                  <c:v>0.50812576388888886</c:v>
                </c:pt>
                <c:pt idx="2872">
                  <c:v>0.50812644675925933</c:v>
                </c:pt>
                <c:pt idx="2873">
                  <c:v>0.50813004629629632</c:v>
                </c:pt>
                <c:pt idx="2874">
                  <c:v>0.5081303240740741</c:v>
                </c:pt>
                <c:pt idx="2875">
                  <c:v>0.50813087962962966</c:v>
                </c:pt>
                <c:pt idx="2876">
                  <c:v>0.50813120370370368</c:v>
                </c:pt>
                <c:pt idx="2877">
                  <c:v>0.50813156250000002</c:v>
                </c:pt>
                <c:pt idx="2878">
                  <c:v>0.50813224537037038</c:v>
                </c:pt>
                <c:pt idx="2879">
                  <c:v>0.50813583333333334</c:v>
                </c:pt>
                <c:pt idx="2880">
                  <c:v>0.50813612268518515</c:v>
                </c:pt>
                <c:pt idx="2881">
                  <c:v>0.50813666666666668</c:v>
                </c:pt>
                <c:pt idx="2882">
                  <c:v>0.50813699074074081</c:v>
                </c:pt>
                <c:pt idx="2883">
                  <c:v>0.50813734953703704</c:v>
                </c:pt>
                <c:pt idx="2884">
                  <c:v>0.50813802083333337</c:v>
                </c:pt>
                <c:pt idx="2885">
                  <c:v>0.50814162037037036</c:v>
                </c:pt>
                <c:pt idx="2886">
                  <c:v>0.50814190972222228</c:v>
                </c:pt>
                <c:pt idx="2887">
                  <c:v>0.5081424537037037</c:v>
                </c:pt>
                <c:pt idx="2888">
                  <c:v>0.50814277777777772</c:v>
                </c:pt>
                <c:pt idx="2889">
                  <c:v>0.50814313657407406</c:v>
                </c:pt>
                <c:pt idx="2890">
                  <c:v>0.50814381944444442</c:v>
                </c:pt>
                <c:pt idx="2891">
                  <c:v>0.50814741898148152</c:v>
                </c:pt>
                <c:pt idx="2892">
                  <c:v>0.50814770833333334</c:v>
                </c:pt>
                <c:pt idx="2893">
                  <c:v>0.50814825231481475</c:v>
                </c:pt>
                <c:pt idx="2894">
                  <c:v>0.50814856481481485</c:v>
                </c:pt>
                <c:pt idx="2895">
                  <c:v>0.50814892361111108</c:v>
                </c:pt>
                <c:pt idx="2896">
                  <c:v>0.50814959490740741</c:v>
                </c:pt>
                <c:pt idx="2897">
                  <c:v>0.50815319444444451</c:v>
                </c:pt>
                <c:pt idx="2898">
                  <c:v>0.50815348379629632</c:v>
                </c:pt>
                <c:pt idx="2899">
                  <c:v>0.50815402777777774</c:v>
                </c:pt>
                <c:pt idx="2900">
                  <c:v>0.50815435185185187</c:v>
                </c:pt>
                <c:pt idx="2901">
                  <c:v>0.50815471064814821</c:v>
                </c:pt>
                <c:pt idx="2902">
                  <c:v>0.50815539351851846</c:v>
                </c:pt>
                <c:pt idx="2903">
                  <c:v>0.50815899305555556</c:v>
                </c:pt>
                <c:pt idx="2904">
                  <c:v>0.50815928240740738</c:v>
                </c:pt>
                <c:pt idx="2905">
                  <c:v>0.5081598263888889</c:v>
                </c:pt>
                <c:pt idx="2906">
                  <c:v>0.50816015046296303</c:v>
                </c:pt>
                <c:pt idx="2907">
                  <c:v>0.50816050925925926</c:v>
                </c:pt>
                <c:pt idx="2908">
                  <c:v>0.50816119212962962</c:v>
                </c:pt>
                <c:pt idx="2909">
                  <c:v>0.50816478009259258</c:v>
                </c:pt>
                <c:pt idx="2910">
                  <c:v>0.50816505787037036</c:v>
                </c:pt>
                <c:pt idx="2911">
                  <c:v>0.50816560185185189</c:v>
                </c:pt>
                <c:pt idx="2912">
                  <c:v>0.50816592592592591</c:v>
                </c:pt>
                <c:pt idx="2913">
                  <c:v>0.50816627314814811</c:v>
                </c:pt>
                <c:pt idx="2914">
                  <c:v>0.50816694444444444</c:v>
                </c:pt>
                <c:pt idx="2915">
                  <c:v>0.50817055555555557</c:v>
                </c:pt>
                <c:pt idx="2916">
                  <c:v>0.50817084490740738</c:v>
                </c:pt>
                <c:pt idx="2917">
                  <c:v>0.50817138888888891</c:v>
                </c:pt>
                <c:pt idx="2918">
                  <c:v>0.5081717013888889</c:v>
                </c:pt>
                <c:pt idx="2919">
                  <c:v>0.50817206018518524</c:v>
                </c:pt>
                <c:pt idx="2920">
                  <c:v>0.50817274305555549</c:v>
                </c:pt>
                <c:pt idx="2921">
                  <c:v>0.50817635416666673</c:v>
                </c:pt>
                <c:pt idx="2922">
                  <c:v>0.5081766319444444</c:v>
                </c:pt>
                <c:pt idx="2923">
                  <c:v>0.50817717592592593</c:v>
                </c:pt>
                <c:pt idx="2924">
                  <c:v>0.50817750000000006</c:v>
                </c:pt>
                <c:pt idx="2925">
                  <c:v>0.50817784722222226</c:v>
                </c:pt>
                <c:pt idx="2926">
                  <c:v>0.50817853009259262</c:v>
                </c:pt>
                <c:pt idx="2927">
                  <c:v>0.50818212962962961</c:v>
                </c:pt>
                <c:pt idx="2928">
                  <c:v>0.50818241898148153</c:v>
                </c:pt>
                <c:pt idx="2929">
                  <c:v>0.50818296296296295</c:v>
                </c:pt>
                <c:pt idx="2930">
                  <c:v>0.50818328703703697</c:v>
                </c:pt>
                <c:pt idx="2931">
                  <c:v>0.50818364583333331</c:v>
                </c:pt>
                <c:pt idx="2932">
                  <c:v>0.50818432870370367</c:v>
                </c:pt>
                <c:pt idx="2933">
                  <c:v>0.50818791666666663</c:v>
                </c:pt>
                <c:pt idx="2934">
                  <c:v>0.50818819444444452</c:v>
                </c:pt>
                <c:pt idx="2935">
                  <c:v>0.50818873842592593</c:v>
                </c:pt>
                <c:pt idx="2936">
                  <c:v>0.50818906249999996</c:v>
                </c:pt>
                <c:pt idx="2937">
                  <c:v>0.5081894212962963</c:v>
                </c:pt>
                <c:pt idx="2938">
                  <c:v>0.50819009259259262</c:v>
                </c:pt>
                <c:pt idx="2939">
                  <c:v>0.50819371527777779</c:v>
                </c:pt>
                <c:pt idx="2940">
                  <c:v>0.50819399305555557</c:v>
                </c:pt>
                <c:pt idx="2941">
                  <c:v>0.50819453703703699</c:v>
                </c:pt>
                <c:pt idx="2942">
                  <c:v>0.50819486111111112</c:v>
                </c:pt>
                <c:pt idx="2943">
                  <c:v>0.50819521990740746</c:v>
                </c:pt>
                <c:pt idx="2944">
                  <c:v>0.50819589120370368</c:v>
                </c:pt>
                <c:pt idx="2945">
                  <c:v>0.50819949074074078</c:v>
                </c:pt>
                <c:pt idx="2946">
                  <c:v>0.50819978009259259</c:v>
                </c:pt>
                <c:pt idx="2947">
                  <c:v>0.50820032407407412</c:v>
                </c:pt>
                <c:pt idx="2948">
                  <c:v>0.5082006365740741</c:v>
                </c:pt>
                <c:pt idx="2949">
                  <c:v>0.50820101851851851</c:v>
                </c:pt>
                <c:pt idx="2950">
                  <c:v>0.50820168981481484</c:v>
                </c:pt>
                <c:pt idx="2951">
                  <c:v>0.50820528935185183</c:v>
                </c:pt>
                <c:pt idx="2952">
                  <c:v>0.50820557870370375</c:v>
                </c:pt>
                <c:pt idx="2953">
                  <c:v>0.50820612268518517</c:v>
                </c:pt>
                <c:pt idx="2954">
                  <c:v>0.50820643518518516</c:v>
                </c:pt>
                <c:pt idx="2955">
                  <c:v>0.5082067939814815</c:v>
                </c:pt>
                <c:pt idx="2956">
                  <c:v>0.50820746527777783</c:v>
                </c:pt>
                <c:pt idx="2957">
                  <c:v>0.50821106481481482</c:v>
                </c:pt>
                <c:pt idx="2958">
                  <c:v>0.50821135416666674</c:v>
                </c:pt>
                <c:pt idx="2959">
                  <c:v>0.50821189814814816</c:v>
                </c:pt>
                <c:pt idx="2960">
                  <c:v>0.50821222222222218</c:v>
                </c:pt>
                <c:pt idx="2961">
                  <c:v>0.50821258101851852</c:v>
                </c:pt>
                <c:pt idx="2962">
                  <c:v>0.50821325231481485</c:v>
                </c:pt>
                <c:pt idx="2963">
                  <c:v>0.50821686342592598</c:v>
                </c:pt>
                <c:pt idx="2964">
                  <c:v>0.50821714120370365</c:v>
                </c:pt>
                <c:pt idx="2965">
                  <c:v>0.50821769675925921</c:v>
                </c:pt>
                <c:pt idx="2966">
                  <c:v>0.50821802083333334</c:v>
                </c:pt>
                <c:pt idx="2967">
                  <c:v>0.50821837962962968</c:v>
                </c:pt>
                <c:pt idx="2968">
                  <c:v>0.50821906249999993</c:v>
                </c:pt>
                <c:pt idx="2969">
                  <c:v>0.50822263888888886</c:v>
                </c:pt>
                <c:pt idx="2970">
                  <c:v>0.50822292824074078</c:v>
                </c:pt>
                <c:pt idx="2971">
                  <c:v>0.50822347222222219</c:v>
                </c:pt>
                <c:pt idx="2972">
                  <c:v>0.50822378472222229</c:v>
                </c:pt>
                <c:pt idx="2973">
                  <c:v>0.50822415509259267</c:v>
                </c:pt>
                <c:pt idx="2974">
                  <c:v>0.50822482638888888</c:v>
                </c:pt>
                <c:pt idx="2975">
                  <c:v>0.50822842592592588</c:v>
                </c:pt>
                <c:pt idx="2976">
                  <c:v>0.5082287152777778</c:v>
                </c:pt>
                <c:pt idx="2977">
                  <c:v>0.50822925925925932</c:v>
                </c:pt>
                <c:pt idx="2978">
                  <c:v>0.5082295717592592</c:v>
                </c:pt>
                <c:pt idx="2979">
                  <c:v>0.50822993055555554</c:v>
                </c:pt>
                <c:pt idx="2980">
                  <c:v>0.50823060185185187</c:v>
                </c:pt>
                <c:pt idx="2981">
                  <c:v>0.50823421296296301</c:v>
                </c:pt>
                <c:pt idx="2982">
                  <c:v>0.50823449074074067</c:v>
                </c:pt>
                <c:pt idx="2983">
                  <c:v>0.50823504629629623</c:v>
                </c:pt>
                <c:pt idx="2984">
                  <c:v>0.50823537037037037</c:v>
                </c:pt>
                <c:pt idx="2985">
                  <c:v>0.50823572916666671</c:v>
                </c:pt>
                <c:pt idx="2986">
                  <c:v>0.50823640046296303</c:v>
                </c:pt>
                <c:pt idx="2987">
                  <c:v>0.50824001157407406</c:v>
                </c:pt>
                <c:pt idx="2988">
                  <c:v>0.50824028935185184</c:v>
                </c:pt>
                <c:pt idx="2989">
                  <c:v>0.50824083333333336</c:v>
                </c:pt>
                <c:pt idx="2990">
                  <c:v>0.50824114583333335</c:v>
                </c:pt>
                <c:pt idx="2991">
                  <c:v>0.50824150462962969</c:v>
                </c:pt>
                <c:pt idx="2992">
                  <c:v>0.50824217592592591</c:v>
                </c:pt>
                <c:pt idx="2993">
                  <c:v>0.50824578703703704</c:v>
                </c:pt>
                <c:pt idx="2994">
                  <c:v>0.50824607638888886</c:v>
                </c:pt>
                <c:pt idx="2995">
                  <c:v>0.50824663194444442</c:v>
                </c:pt>
                <c:pt idx="2996">
                  <c:v>0.50824695601851855</c:v>
                </c:pt>
                <c:pt idx="2997">
                  <c:v>0.50824731481481489</c:v>
                </c:pt>
                <c:pt idx="2998">
                  <c:v>0.50824797453703707</c:v>
                </c:pt>
                <c:pt idx="2999">
                  <c:v>0.5082515856481481</c:v>
                </c:pt>
                <c:pt idx="3000">
                  <c:v>0.50825187500000002</c:v>
                </c:pt>
                <c:pt idx="3001">
                  <c:v>0.50825241898148155</c:v>
                </c:pt>
                <c:pt idx="3002">
                  <c:v>0.50825273148148142</c:v>
                </c:pt>
                <c:pt idx="3003">
                  <c:v>0.50825309027777776</c:v>
                </c:pt>
                <c:pt idx="3004">
                  <c:v>0.50825377314814812</c:v>
                </c:pt>
                <c:pt idx="3005">
                  <c:v>0.50825737268518523</c:v>
                </c:pt>
                <c:pt idx="3006">
                  <c:v>0.50825766203703704</c:v>
                </c:pt>
                <c:pt idx="3007">
                  <c:v>0.50825820601851845</c:v>
                </c:pt>
                <c:pt idx="3008">
                  <c:v>0.50825851851851855</c:v>
                </c:pt>
                <c:pt idx="3009">
                  <c:v>0.50825888888888893</c:v>
                </c:pt>
                <c:pt idx="3010">
                  <c:v>0.50825954861111111</c:v>
                </c:pt>
                <c:pt idx="3011">
                  <c:v>0.50826314814814821</c:v>
                </c:pt>
                <c:pt idx="3012">
                  <c:v>0.50826343750000003</c:v>
                </c:pt>
                <c:pt idx="3013">
                  <c:v>0.50826398148148144</c:v>
                </c:pt>
                <c:pt idx="3014">
                  <c:v>0.50826431712962961</c:v>
                </c:pt>
                <c:pt idx="3015">
                  <c:v>0.50826467592592595</c:v>
                </c:pt>
                <c:pt idx="3016">
                  <c:v>0.50826534722222216</c:v>
                </c:pt>
                <c:pt idx="3017">
                  <c:v>0.50826893518518512</c:v>
                </c:pt>
                <c:pt idx="3018">
                  <c:v>0.50826922453703705</c:v>
                </c:pt>
                <c:pt idx="3019">
                  <c:v>0.5082697800925926</c:v>
                </c:pt>
                <c:pt idx="3020">
                  <c:v>0.50827010416666674</c:v>
                </c:pt>
                <c:pt idx="3021">
                  <c:v>0.50827046296296297</c:v>
                </c:pt>
                <c:pt idx="3022">
                  <c:v>0.50827114583333333</c:v>
                </c:pt>
                <c:pt idx="3023">
                  <c:v>0.50827473379629629</c:v>
                </c:pt>
                <c:pt idx="3024">
                  <c:v>0.50827501157407406</c:v>
                </c:pt>
                <c:pt idx="3025">
                  <c:v>0.50827555555555559</c:v>
                </c:pt>
                <c:pt idx="3026">
                  <c:v>0.50827587962962961</c:v>
                </c:pt>
                <c:pt idx="3027">
                  <c:v>0.50827622685185181</c:v>
                </c:pt>
                <c:pt idx="3028">
                  <c:v>0.50827690972222228</c:v>
                </c:pt>
                <c:pt idx="3029">
                  <c:v>0.5082805208333333</c:v>
                </c:pt>
                <c:pt idx="3030">
                  <c:v>0.50828079861111108</c:v>
                </c:pt>
                <c:pt idx="3031">
                  <c:v>0.50828134259259261</c:v>
                </c:pt>
                <c:pt idx="3032">
                  <c:v>0.50828167824074078</c:v>
                </c:pt>
                <c:pt idx="3033">
                  <c:v>0.508282037037037</c:v>
                </c:pt>
                <c:pt idx="3034">
                  <c:v>0.50828271990740748</c:v>
                </c:pt>
                <c:pt idx="3035">
                  <c:v>0.50828629629629629</c:v>
                </c:pt>
                <c:pt idx="3036">
                  <c:v>0.5082865856481481</c:v>
                </c:pt>
                <c:pt idx="3037">
                  <c:v>0.50828712962962963</c:v>
                </c:pt>
                <c:pt idx="3038">
                  <c:v>0.50828744212962962</c:v>
                </c:pt>
                <c:pt idx="3039">
                  <c:v>0.50828781249999999</c:v>
                </c:pt>
                <c:pt idx="3040">
                  <c:v>0.50828849537037035</c:v>
                </c:pt>
                <c:pt idx="3041">
                  <c:v>0.50829208333333331</c:v>
                </c:pt>
                <c:pt idx="3042">
                  <c:v>0.50829237268518523</c:v>
                </c:pt>
                <c:pt idx="3043">
                  <c:v>0.50829291666666665</c:v>
                </c:pt>
                <c:pt idx="3044">
                  <c:v>0.50829324074074067</c:v>
                </c:pt>
                <c:pt idx="3045">
                  <c:v>0.50829361111111104</c:v>
                </c:pt>
                <c:pt idx="3046">
                  <c:v>0.50829428240740737</c:v>
                </c:pt>
                <c:pt idx="3047">
                  <c:v>0.50829787037037033</c:v>
                </c:pt>
                <c:pt idx="3048">
                  <c:v>0.50829815972222225</c:v>
                </c:pt>
                <c:pt idx="3049">
                  <c:v>0.50829870370370367</c:v>
                </c:pt>
                <c:pt idx="3050">
                  <c:v>0.5082990277777778</c:v>
                </c:pt>
                <c:pt idx="3051">
                  <c:v>0.50829939814814817</c:v>
                </c:pt>
                <c:pt idx="3052">
                  <c:v>0.5083000694444445</c:v>
                </c:pt>
                <c:pt idx="3053">
                  <c:v>0.50830365740740746</c:v>
                </c:pt>
                <c:pt idx="3054">
                  <c:v>0.50830394675925927</c:v>
                </c:pt>
                <c:pt idx="3055">
                  <c:v>0.50830449074074069</c:v>
                </c:pt>
                <c:pt idx="3056">
                  <c:v>0.50830480324074079</c:v>
                </c:pt>
                <c:pt idx="3057">
                  <c:v>0.50830516203703702</c:v>
                </c:pt>
                <c:pt idx="3058">
                  <c:v>0.50830584490740738</c:v>
                </c:pt>
                <c:pt idx="3059">
                  <c:v>0.50830945601851851</c:v>
                </c:pt>
                <c:pt idx="3060">
                  <c:v>0.50830973379629629</c:v>
                </c:pt>
                <c:pt idx="3061">
                  <c:v>0.50831027777777782</c:v>
                </c:pt>
                <c:pt idx="3062">
                  <c:v>0.50831061342592598</c:v>
                </c:pt>
                <c:pt idx="3063">
                  <c:v>0.50831097222222221</c:v>
                </c:pt>
                <c:pt idx="3064">
                  <c:v>0.50831165509259257</c:v>
                </c:pt>
                <c:pt idx="3065">
                  <c:v>0.5083152314814815</c:v>
                </c:pt>
                <c:pt idx="3066">
                  <c:v>0.50831552083333331</c:v>
                </c:pt>
                <c:pt idx="3067">
                  <c:v>0.50831606481481484</c:v>
                </c:pt>
                <c:pt idx="3068">
                  <c:v>0.50831637731481483</c:v>
                </c:pt>
                <c:pt idx="3069">
                  <c:v>0.5083167476851852</c:v>
                </c:pt>
                <c:pt idx="3070">
                  <c:v>0.50831741898148153</c:v>
                </c:pt>
                <c:pt idx="3071">
                  <c:v>0.50832103009259255</c:v>
                </c:pt>
                <c:pt idx="3072">
                  <c:v>0.50832130787037044</c:v>
                </c:pt>
                <c:pt idx="3073">
                  <c:v>0.50832186342592589</c:v>
                </c:pt>
                <c:pt idx="3074">
                  <c:v>0.50832218750000002</c:v>
                </c:pt>
                <c:pt idx="3075">
                  <c:v>0.50832254629629625</c:v>
                </c:pt>
                <c:pt idx="3076">
                  <c:v>0.50832321759259258</c:v>
                </c:pt>
                <c:pt idx="3077">
                  <c:v>0.50832681712962968</c:v>
                </c:pt>
                <c:pt idx="3078">
                  <c:v>0.50832710648148149</c:v>
                </c:pt>
                <c:pt idx="3079">
                  <c:v>0.50832765046296291</c:v>
                </c:pt>
                <c:pt idx="3080">
                  <c:v>0.50832797453703704</c:v>
                </c:pt>
                <c:pt idx="3081">
                  <c:v>0.50832833333333338</c:v>
                </c:pt>
                <c:pt idx="3082">
                  <c:v>0.5083290046296296</c:v>
                </c:pt>
                <c:pt idx="3083">
                  <c:v>0.5083326041666667</c:v>
                </c:pt>
                <c:pt idx="3084">
                  <c:v>0.50833288194444448</c:v>
                </c:pt>
                <c:pt idx="3085">
                  <c:v>0.50833343750000004</c:v>
                </c:pt>
                <c:pt idx="3086">
                  <c:v>0.50833375000000003</c:v>
                </c:pt>
                <c:pt idx="3087">
                  <c:v>0.50833409722222223</c:v>
                </c:pt>
                <c:pt idx="3088">
                  <c:v>0.50833478009259259</c:v>
                </c:pt>
                <c:pt idx="3089">
                  <c:v>0.50833561342592593</c:v>
                </c:pt>
                <c:pt idx="3090">
                  <c:v>0.50833655092592589</c:v>
                </c:pt>
                <c:pt idx="3091">
                  <c:v>0.50833692129629626</c:v>
                </c:pt>
                <c:pt idx="3092">
                  <c:v>0.50833774305555557</c:v>
                </c:pt>
                <c:pt idx="3093">
                  <c:v>0.50833809027777777</c:v>
                </c:pt>
                <c:pt idx="3094">
                  <c:v>0.50833837962962958</c:v>
                </c:pt>
                <c:pt idx="3095">
                  <c:v>0.5083389236111111</c:v>
                </c:pt>
                <c:pt idx="3096">
                  <c:v>0.50833924768518524</c:v>
                </c:pt>
                <c:pt idx="3097">
                  <c:v>0.50833965277777782</c:v>
                </c:pt>
                <c:pt idx="3098">
                  <c:v>0.50834032407407415</c:v>
                </c:pt>
                <c:pt idx="3099">
                  <c:v>0.50834387731481478</c:v>
                </c:pt>
                <c:pt idx="3100">
                  <c:v>0.50834416666666671</c:v>
                </c:pt>
                <c:pt idx="3101">
                  <c:v>0.50834466435185188</c:v>
                </c:pt>
                <c:pt idx="3102">
                  <c:v>0.50834504629629629</c:v>
                </c:pt>
                <c:pt idx="3103">
                  <c:v>0.50834540509259263</c:v>
                </c:pt>
                <c:pt idx="3104">
                  <c:v>0.50834611111111105</c:v>
                </c:pt>
                <c:pt idx="3105">
                  <c:v>0.5083496643518518</c:v>
                </c:pt>
                <c:pt idx="3106">
                  <c:v>0.50834995370370373</c:v>
                </c:pt>
                <c:pt idx="3107">
                  <c:v>0.50835049768518525</c:v>
                </c:pt>
                <c:pt idx="3108">
                  <c:v>0.50835083333333331</c:v>
                </c:pt>
                <c:pt idx="3109">
                  <c:v>0.50835119212962965</c:v>
                </c:pt>
                <c:pt idx="3110">
                  <c:v>0.50835189814814818</c:v>
                </c:pt>
                <c:pt idx="3111">
                  <c:v>0.50835546296296297</c:v>
                </c:pt>
                <c:pt idx="3112">
                  <c:v>0.50835575231481478</c:v>
                </c:pt>
                <c:pt idx="3113">
                  <c:v>0.50835629629629631</c:v>
                </c:pt>
                <c:pt idx="3114">
                  <c:v>0.50835660879629629</c:v>
                </c:pt>
                <c:pt idx="3115">
                  <c:v>0.50835697916666667</c:v>
                </c:pt>
                <c:pt idx="3116">
                  <c:v>0.50835767361111117</c:v>
                </c:pt>
                <c:pt idx="3117">
                  <c:v>0.50836124999999999</c:v>
                </c:pt>
                <c:pt idx="3118">
                  <c:v>0.50836152777777777</c:v>
                </c:pt>
                <c:pt idx="3119">
                  <c:v>0.50836208333333333</c:v>
                </c:pt>
                <c:pt idx="3120">
                  <c:v>0.50836240740740746</c:v>
                </c:pt>
                <c:pt idx="3121">
                  <c:v>0.50836276620370369</c:v>
                </c:pt>
                <c:pt idx="3122">
                  <c:v>0.50836344907407405</c:v>
                </c:pt>
                <c:pt idx="3123">
                  <c:v>0.50836702546296297</c:v>
                </c:pt>
                <c:pt idx="3124">
                  <c:v>0.50836731481481479</c:v>
                </c:pt>
                <c:pt idx="3125">
                  <c:v>0.50836787037037034</c:v>
                </c:pt>
                <c:pt idx="3126">
                  <c:v>0.50836819444444448</c:v>
                </c:pt>
                <c:pt idx="3127">
                  <c:v>0.50836855324074071</c:v>
                </c:pt>
                <c:pt idx="3128">
                  <c:v>0.50836925925925924</c:v>
                </c:pt>
                <c:pt idx="3129">
                  <c:v>0.50837281249999999</c:v>
                </c:pt>
                <c:pt idx="3130">
                  <c:v>0.50837310185185192</c:v>
                </c:pt>
                <c:pt idx="3131">
                  <c:v>0.50837365740740748</c:v>
                </c:pt>
                <c:pt idx="3132">
                  <c:v>0.5083739814814815</c:v>
                </c:pt>
                <c:pt idx="3133">
                  <c:v>0.50837434027777773</c:v>
                </c:pt>
                <c:pt idx="3134">
                  <c:v>0.50837504629629626</c:v>
                </c:pt>
                <c:pt idx="3135">
                  <c:v>0.50837861111111116</c:v>
                </c:pt>
                <c:pt idx="3136">
                  <c:v>0.50837888888888882</c:v>
                </c:pt>
                <c:pt idx="3137">
                  <c:v>0.50837944444444438</c:v>
                </c:pt>
                <c:pt idx="3138">
                  <c:v>0.50837975694444448</c:v>
                </c:pt>
                <c:pt idx="3139">
                  <c:v>0.50838012731481486</c:v>
                </c:pt>
                <c:pt idx="3140">
                  <c:v>0.50838082175925925</c:v>
                </c:pt>
                <c:pt idx="3141">
                  <c:v>0.50838439814814818</c:v>
                </c:pt>
                <c:pt idx="3142">
                  <c:v>0.50838468749999999</c:v>
                </c:pt>
                <c:pt idx="3143">
                  <c:v>0.50838523148148151</c:v>
                </c:pt>
                <c:pt idx="3144">
                  <c:v>0.50838556712962968</c:v>
                </c:pt>
                <c:pt idx="3145">
                  <c:v>0.50838592592592591</c:v>
                </c:pt>
                <c:pt idx="3146">
                  <c:v>0.5083866203703703</c:v>
                </c:pt>
                <c:pt idx="3147">
                  <c:v>0.50839017361111105</c:v>
                </c:pt>
                <c:pt idx="3148">
                  <c:v>0.50839045138888894</c:v>
                </c:pt>
                <c:pt idx="3149">
                  <c:v>0.5083910069444445</c:v>
                </c:pt>
                <c:pt idx="3150">
                  <c:v>0.50839131944444438</c:v>
                </c:pt>
                <c:pt idx="3151">
                  <c:v>0.50839168981481475</c:v>
                </c:pt>
                <c:pt idx="3152">
                  <c:v>0.50839239583333329</c:v>
                </c:pt>
                <c:pt idx="3153">
                  <c:v>0.50839597222222221</c:v>
                </c:pt>
                <c:pt idx="3154">
                  <c:v>0.50839626157407414</c:v>
                </c:pt>
                <c:pt idx="3155">
                  <c:v>0.50839680555555555</c:v>
                </c:pt>
                <c:pt idx="3156">
                  <c:v>0.50839714120370372</c:v>
                </c:pt>
                <c:pt idx="3157">
                  <c:v>0.50839749999999995</c:v>
                </c:pt>
                <c:pt idx="3158">
                  <c:v>0.50839818287037042</c:v>
                </c:pt>
                <c:pt idx="3159">
                  <c:v>0.50840175925925923</c:v>
                </c:pt>
                <c:pt idx="3160">
                  <c:v>0.50840203703703701</c:v>
                </c:pt>
                <c:pt idx="3161">
                  <c:v>0.50840258101851854</c:v>
                </c:pt>
                <c:pt idx="3162">
                  <c:v>0.50840290509259256</c:v>
                </c:pt>
                <c:pt idx="3163">
                  <c:v>0.5084032638888889</c:v>
                </c:pt>
                <c:pt idx="3164">
                  <c:v>0.50840395833333341</c:v>
                </c:pt>
                <c:pt idx="3165">
                  <c:v>0.50840754629629636</c:v>
                </c:pt>
                <c:pt idx="3166">
                  <c:v>0.50840782407407403</c:v>
                </c:pt>
                <c:pt idx="3167">
                  <c:v>0.50840836805555556</c:v>
                </c:pt>
                <c:pt idx="3168">
                  <c:v>0.50840868055555555</c:v>
                </c:pt>
                <c:pt idx="3169">
                  <c:v>0.50840905092592592</c:v>
                </c:pt>
                <c:pt idx="3170">
                  <c:v>0.50840974537037031</c:v>
                </c:pt>
                <c:pt idx="3171">
                  <c:v>0.50841332175925924</c:v>
                </c:pt>
                <c:pt idx="3172">
                  <c:v>0.50841361111111116</c:v>
                </c:pt>
                <c:pt idx="3173">
                  <c:v>0.50841416666666672</c:v>
                </c:pt>
                <c:pt idx="3174">
                  <c:v>0.50841449074074074</c:v>
                </c:pt>
                <c:pt idx="3175">
                  <c:v>0.50841484953703697</c:v>
                </c:pt>
                <c:pt idx="3176">
                  <c:v>0.50841555555555551</c:v>
                </c:pt>
                <c:pt idx="3177">
                  <c:v>0.5084191203703704</c:v>
                </c:pt>
                <c:pt idx="3178">
                  <c:v>0.50841940972222222</c:v>
                </c:pt>
                <c:pt idx="3179">
                  <c:v>0.50841995370370363</c:v>
                </c:pt>
                <c:pt idx="3180">
                  <c:v>0.5084202893518518</c:v>
                </c:pt>
                <c:pt idx="3181">
                  <c:v>0.50842064814814814</c:v>
                </c:pt>
                <c:pt idx="3182">
                  <c:v>0.50842135416666667</c:v>
                </c:pt>
                <c:pt idx="3183">
                  <c:v>0.50842490740740742</c:v>
                </c:pt>
                <c:pt idx="3184">
                  <c:v>0.50842519675925923</c:v>
                </c:pt>
                <c:pt idx="3185">
                  <c:v>0.50842574074074076</c:v>
                </c:pt>
                <c:pt idx="3186">
                  <c:v>0.50842607638888893</c:v>
                </c:pt>
                <c:pt idx="3187">
                  <c:v>0.50842643518518515</c:v>
                </c:pt>
                <c:pt idx="3188">
                  <c:v>0.50842714120370369</c:v>
                </c:pt>
                <c:pt idx="3189">
                  <c:v>0.50843069444444444</c:v>
                </c:pt>
                <c:pt idx="3190">
                  <c:v>0.50843097222222222</c:v>
                </c:pt>
                <c:pt idx="3191">
                  <c:v>0.50843152777777778</c:v>
                </c:pt>
                <c:pt idx="3192">
                  <c:v>0.50843184027777777</c:v>
                </c:pt>
                <c:pt idx="3193">
                  <c:v>0.50843221064814814</c:v>
                </c:pt>
                <c:pt idx="3194">
                  <c:v>0.50843291666666668</c:v>
                </c:pt>
                <c:pt idx="3195">
                  <c:v>0.50843648148148146</c:v>
                </c:pt>
                <c:pt idx="3196">
                  <c:v>0.50843675925925924</c:v>
                </c:pt>
                <c:pt idx="3197">
                  <c:v>0.5084373148148148</c:v>
                </c:pt>
                <c:pt idx="3198">
                  <c:v>0.50843762731481479</c:v>
                </c:pt>
                <c:pt idx="3199">
                  <c:v>0.50843799768518516</c:v>
                </c:pt>
                <c:pt idx="3200">
                  <c:v>0.50843868055555552</c:v>
                </c:pt>
                <c:pt idx="3201">
                  <c:v>0.50844225694444445</c:v>
                </c:pt>
                <c:pt idx="3202">
                  <c:v>0.50844254629629626</c:v>
                </c:pt>
                <c:pt idx="3203">
                  <c:v>0.50844309027777779</c:v>
                </c:pt>
                <c:pt idx="3204">
                  <c:v>0.50844341435185181</c:v>
                </c:pt>
                <c:pt idx="3205">
                  <c:v>0.50844378472222218</c:v>
                </c:pt>
                <c:pt idx="3206">
                  <c:v>0.50844447916666669</c:v>
                </c:pt>
                <c:pt idx="3207">
                  <c:v>0.50844805555555561</c:v>
                </c:pt>
                <c:pt idx="3208">
                  <c:v>0.50844834490740742</c:v>
                </c:pt>
                <c:pt idx="3209">
                  <c:v>0.50844888888888884</c:v>
                </c:pt>
                <c:pt idx="3210">
                  <c:v>0.50844921296296297</c:v>
                </c:pt>
                <c:pt idx="3211">
                  <c:v>0.50844957175925931</c:v>
                </c:pt>
                <c:pt idx="3212">
                  <c:v>0.5084502662037037</c:v>
                </c:pt>
                <c:pt idx="3213">
                  <c:v>0.50845384259259252</c:v>
                </c:pt>
                <c:pt idx="3214">
                  <c:v>0.50845413194444444</c:v>
                </c:pt>
                <c:pt idx="3215">
                  <c:v>0.50845467592592597</c:v>
                </c:pt>
                <c:pt idx="3216">
                  <c:v>0.50845501157407413</c:v>
                </c:pt>
                <c:pt idx="3217">
                  <c:v>0.50845537037037036</c:v>
                </c:pt>
                <c:pt idx="3218">
                  <c:v>0.50845606481481476</c:v>
                </c:pt>
                <c:pt idx="3219">
                  <c:v>0.50845961805555551</c:v>
                </c:pt>
                <c:pt idx="3220">
                  <c:v>0.50845990740740743</c:v>
                </c:pt>
                <c:pt idx="3221">
                  <c:v>0.50846045138888896</c:v>
                </c:pt>
                <c:pt idx="3222">
                  <c:v>0.50846077546296298</c:v>
                </c:pt>
                <c:pt idx="3223">
                  <c:v>0.50846114583333335</c:v>
                </c:pt>
                <c:pt idx="3224">
                  <c:v>0.50846185185185189</c:v>
                </c:pt>
                <c:pt idx="3225">
                  <c:v>0.50846541666666667</c:v>
                </c:pt>
                <c:pt idx="3226">
                  <c:v>0.50846570601851848</c:v>
                </c:pt>
                <c:pt idx="3227">
                  <c:v>0.50846625000000001</c:v>
                </c:pt>
                <c:pt idx="3228">
                  <c:v>0.5084665625</c:v>
                </c:pt>
                <c:pt idx="3229">
                  <c:v>0.50846693287037037</c:v>
                </c:pt>
                <c:pt idx="3230">
                  <c:v>0.50846762731481487</c:v>
                </c:pt>
                <c:pt idx="3231">
                  <c:v>0.50847120370370369</c:v>
                </c:pt>
                <c:pt idx="3232">
                  <c:v>0.5084714930555555</c:v>
                </c:pt>
                <c:pt idx="3233">
                  <c:v>0.50847203703703703</c:v>
                </c:pt>
                <c:pt idx="3234">
                  <c:v>0.50847237268518519</c:v>
                </c:pt>
                <c:pt idx="3235">
                  <c:v>0.50847273148148153</c:v>
                </c:pt>
                <c:pt idx="3236">
                  <c:v>0.50847342592592593</c:v>
                </c:pt>
                <c:pt idx="3237">
                  <c:v>0.50847699074074071</c:v>
                </c:pt>
                <c:pt idx="3238">
                  <c:v>0.50847726851851849</c:v>
                </c:pt>
                <c:pt idx="3239">
                  <c:v>0.50847782407407405</c:v>
                </c:pt>
                <c:pt idx="3240">
                  <c:v>0.50847813657407415</c:v>
                </c:pt>
                <c:pt idx="3241">
                  <c:v>0.50847849537037038</c:v>
                </c:pt>
                <c:pt idx="3242">
                  <c:v>0.50847918981481477</c:v>
                </c:pt>
                <c:pt idx="3243">
                  <c:v>0.50848277777777773</c:v>
                </c:pt>
                <c:pt idx="3244">
                  <c:v>0.50848305555555562</c:v>
                </c:pt>
                <c:pt idx="3245">
                  <c:v>0.50848359953703703</c:v>
                </c:pt>
                <c:pt idx="3246">
                  <c:v>0.5084839351851852</c:v>
                </c:pt>
                <c:pt idx="3247">
                  <c:v>0.50848429398148143</c:v>
                </c:pt>
                <c:pt idx="3248">
                  <c:v>0.50848498842592593</c:v>
                </c:pt>
                <c:pt idx="3249">
                  <c:v>0.50848855324074071</c:v>
                </c:pt>
                <c:pt idx="3250">
                  <c:v>0.50848884259259253</c:v>
                </c:pt>
                <c:pt idx="3251">
                  <c:v>0.50848938657407405</c:v>
                </c:pt>
                <c:pt idx="3252">
                  <c:v>0.50848971064814819</c:v>
                </c:pt>
                <c:pt idx="3253">
                  <c:v>0.50849006944444441</c:v>
                </c:pt>
                <c:pt idx="3254">
                  <c:v>0.50849076388888892</c:v>
                </c:pt>
                <c:pt idx="3255">
                  <c:v>0.50849435185185188</c:v>
                </c:pt>
                <c:pt idx="3256">
                  <c:v>0.50849464120370369</c:v>
                </c:pt>
                <c:pt idx="3257">
                  <c:v>0.50849518518518522</c:v>
                </c:pt>
                <c:pt idx="3258">
                  <c:v>0.50849552083333338</c:v>
                </c:pt>
                <c:pt idx="3259">
                  <c:v>0.50849587962962961</c:v>
                </c:pt>
                <c:pt idx="3260">
                  <c:v>0.50849658564814815</c:v>
                </c:pt>
                <c:pt idx="3261">
                  <c:v>0.50850012731481475</c:v>
                </c:pt>
                <c:pt idx="3262">
                  <c:v>0.50850041666666668</c:v>
                </c:pt>
                <c:pt idx="3263">
                  <c:v>0.50850097222222224</c:v>
                </c:pt>
                <c:pt idx="3264">
                  <c:v>0.50850128472222222</c:v>
                </c:pt>
                <c:pt idx="3265">
                  <c:v>0.5085016550925926</c:v>
                </c:pt>
                <c:pt idx="3266">
                  <c:v>0.50850234953703699</c:v>
                </c:pt>
                <c:pt idx="3267">
                  <c:v>0.50850591435185188</c:v>
                </c:pt>
                <c:pt idx="3268">
                  <c:v>0.5085062037037037</c:v>
                </c:pt>
                <c:pt idx="3269">
                  <c:v>0.50850674768518511</c:v>
                </c:pt>
                <c:pt idx="3270">
                  <c:v>0.50850708333333328</c:v>
                </c:pt>
                <c:pt idx="3271">
                  <c:v>0.50850744212962962</c:v>
                </c:pt>
                <c:pt idx="3272">
                  <c:v>0.50850812499999998</c:v>
                </c:pt>
                <c:pt idx="3273">
                  <c:v>0.50851171296296294</c:v>
                </c:pt>
                <c:pt idx="3274">
                  <c:v>0.50851200231481475</c:v>
                </c:pt>
                <c:pt idx="3275">
                  <c:v>0.50851254629629628</c:v>
                </c:pt>
                <c:pt idx="3276">
                  <c:v>0.50851287037037041</c:v>
                </c:pt>
                <c:pt idx="3277">
                  <c:v>0.50851324074074078</c:v>
                </c:pt>
                <c:pt idx="3278">
                  <c:v>0.50851392361111114</c:v>
                </c:pt>
                <c:pt idx="3279">
                  <c:v>0.50851750000000007</c:v>
                </c:pt>
                <c:pt idx="3280">
                  <c:v>0.50851778935185188</c:v>
                </c:pt>
                <c:pt idx="3281">
                  <c:v>0.50851833333333329</c:v>
                </c:pt>
                <c:pt idx="3282">
                  <c:v>0.50851864583333339</c:v>
                </c:pt>
                <c:pt idx="3283">
                  <c:v>0.50851901620370377</c:v>
                </c:pt>
                <c:pt idx="3284">
                  <c:v>0.50851972222222219</c:v>
                </c:pt>
                <c:pt idx="3285">
                  <c:v>0.50852327546296294</c:v>
                </c:pt>
                <c:pt idx="3286">
                  <c:v>0.50852356481481487</c:v>
                </c:pt>
                <c:pt idx="3287">
                  <c:v>0.50852410879629628</c:v>
                </c:pt>
                <c:pt idx="3288">
                  <c:v>0.50852442129629627</c:v>
                </c:pt>
                <c:pt idx="3289">
                  <c:v>0.50852479166666664</c:v>
                </c:pt>
                <c:pt idx="3290">
                  <c:v>0.50852549768518518</c:v>
                </c:pt>
                <c:pt idx="3291">
                  <c:v>0.50852907407407411</c:v>
                </c:pt>
                <c:pt idx="3292">
                  <c:v>0.50852935185185189</c:v>
                </c:pt>
                <c:pt idx="3293">
                  <c:v>0.5085298958333333</c:v>
                </c:pt>
                <c:pt idx="3294">
                  <c:v>0.50853021990740743</c:v>
                </c:pt>
                <c:pt idx="3295">
                  <c:v>0.50853059027777781</c:v>
                </c:pt>
                <c:pt idx="3296">
                  <c:v>0.50853129629629634</c:v>
                </c:pt>
                <c:pt idx="3297">
                  <c:v>0.50853486111111112</c:v>
                </c:pt>
                <c:pt idx="3298">
                  <c:v>0.50853515046296294</c:v>
                </c:pt>
                <c:pt idx="3299">
                  <c:v>0.50853569444444446</c:v>
                </c:pt>
                <c:pt idx="3300">
                  <c:v>0.50853601851851848</c:v>
                </c:pt>
                <c:pt idx="3301">
                  <c:v>0.50853638888888886</c:v>
                </c:pt>
                <c:pt idx="3302">
                  <c:v>0.50853708333333336</c:v>
                </c:pt>
                <c:pt idx="3303">
                  <c:v>0.508540636574074</c:v>
                </c:pt>
                <c:pt idx="3304">
                  <c:v>0.50854092592592592</c:v>
                </c:pt>
                <c:pt idx="3305">
                  <c:v>0.50854146990740745</c:v>
                </c:pt>
                <c:pt idx="3306">
                  <c:v>0.50854180555555561</c:v>
                </c:pt>
                <c:pt idx="3307">
                  <c:v>0.50854216435185184</c:v>
                </c:pt>
                <c:pt idx="3308">
                  <c:v>0.50854284722222221</c:v>
                </c:pt>
                <c:pt idx="3309">
                  <c:v>0.50854643518518516</c:v>
                </c:pt>
                <c:pt idx="3310">
                  <c:v>0.50854671296296294</c:v>
                </c:pt>
                <c:pt idx="3311">
                  <c:v>0.5085472685185185</c:v>
                </c:pt>
                <c:pt idx="3312">
                  <c:v>0.50854758101851849</c:v>
                </c:pt>
                <c:pt idx="3313">
                  <c:v>0.50854793981481483</c:v>
                </c:pt>
                <c:pt idx="3314">
                  <c:v>0.50854863425925922</c:v>
                </c:pt>
                <c:pt idx="3315">
                  <c:v>0.50855221064814815</c:v>
                </c:pt>
                <c:pt idx="3316">
                  <c:v>0.50855249999999996</c:v>
                </c:pt>
                <c:pt idx="3317">
                  <c:v>0.50855304398148149</c:v>
                </c:pt>
                <c:pt idx="3318">
                  <c:v>0.50855336805555551</c:v>
                </c:pt>
                <c:pt idx="3319">
                  <c:v>0.50855373842592588</c:v>
                </c:pt>
                <c:pt idx="3320">
                  <c:v>0.50855443287037039</c:v>
                </c:pt>
                <c:pt idx="3321">
                  <c:v>0.50855799768518517</c:v>
                </c:pt>
                <c:pt idx="3322">
                  <c:v>0.50855828703703698</c:v>
                </c:pt>
                <c:pt idx="3323">
                  <c:v>0.50855883101851851</c:v>
                </c:pt>
                <c:pt idx="3324">
                  <c:v>0.50855915509259264</c:v>
                </c:pt>
                <c:pt idx="3325">
                  <c:v>0.50855952546296301</c:v>
                </c:pt>
                <c:pt idx="3326">
                  <c:v>0.50856021990740741</c:v>
                </c:pt>
                <c:pt idx="3327">
                  <c:v>0.50856378472222219</c:v>
                </c:pt>
                <c:pt idx="3328">
                  <c:v>0.50856407407407411</c:v>
                </c:pt>
                <c:pt idx="3329">
                  <c:v>0.50856461805555553</c:v>
                </c:pt>
                <c:pt idx="3330">
                  <c:v>0.50856495370370369</c:v>
                </c:pt>
                <c:pt idx="3331">
                  <c:v>0.50856532407407407</c:v>
                </c:pt>
                <c:pt idx="3332">
                  <c:v>0.5085660300925926</c:v>
                </c:pt>
                <c:pt idx="3333">
                  <c:v>0.50856958333333335</c:v>
                </c:pt>
                <c:pt idx="3334">
                  <c:v>0.50856986111111113</c:v>
                </c:pt>
                <c:pt idx="3335">
                  <c:v>0.50857041666666669</c:v>
                </c:pt>
                <c:pt idx="3336">
                  <c:v>0.50857074074074071</c:v>
                </c:pt>
                <c:pt idx="3337">
                  <c:v>0.50857111111111108</c:v>
                </c:pt>
                <c:pt idx="3338">
                  <c:v>0.50857178240740741</c:v>
                </c:pt>
                <c:pt idx="3339">
                  <c:v>0.50857537037037037</c:v>
                </c:pt>
                <c:pt idx="3340">
                  <c:v>0.5085756597222223</c:v>
                </c:pt>
                <c:pt idx="3341">
                  <c:v>0.50857619212962957</c:v>
                </c:pt>
                <c:pt idx="3342">
                  <c:v>0.5085765162037037</c:v>
                </c:pt>
                <c:pt idx="3343">
                  <c:v>0.50857688657407407</c:v>
                </c:pt>
                <c:pt idx="3344">
                  <c:v>0.5085775578703704</c:v>
                </c:pt>
                <c:pt idx="3345">
                  <c:v>0.50858115740740739</c:v>
                </c:pt>
                <c:pt idx="3346">
                  <c:v>0.5085814467592592</c:v>
                </c:pt>
                <c:pt idx="3347">
                  <c:v>0.50858199074074073</c:v>
                </c:pt>
                <c:pt idx="3348">
                  <c:v>0.50858231481481486</c:v>
                </c:pt>
                <c:pt idx="3349">
                  <c:v>0.50858268518518523</c:v>
                </c:pt>
                <c:pt idx="3350">
                  <c:v>0.50858337962962963</c:v>
                </c:pt>
                <c:pt idx="3351">
                  <c:v>0.50858693287037038</c:v>
                </c:pt>
                <c:pt idx="3352">
                  <c:v>0.50858722222222219</c:v>
                </c:pt>
                <c:pt idx="3353">
                  <c:v>0.50858776620370372</c:v>
                </c:pt>
                <c:pt idx="3354">
                  <c:v>0.50858809027777785</c:v>
                </c:pt>
                <c:pt idx="3355">
                  <c:v>0.50858846064814811</c:v>
                </c:pt>
                <c:pt idx="3356">
                  <c:v>0.50858915509259262</c:v>
                </c:pt>
                <c:pt idx="3357">
                  <c:v>0.5085927199074074</c:v>
                </c:pt>
                <c:pt idx="3358">
                  <c:v>0.50859300925925932</c:v>
                </c:pt>
                <c:pt idx="3359">
                  <c:v>0.50859355324074074</c:v>
                </c:pt>
                <c:pt idx="3360">
                  <c:v>0.50859387731481476</c:v>
                </c:pt>
                <c:pt idx="3361">
                  <c:v>0.50859424768518513</c:v>
                </c:pt>
                <c:pt idx="3362">
                  <c:v>0.50859491898148146</c:v>
                </c:pt>
                <c:pt idx="3363">
                  <c:v>0.50859851851851856</c:v>
                </c:pt>
                <c:pt idx="3364">
                  <c:v>0.50859880787037037</c:v>
                </c:pt>
                <c:pt idx="3365">
                  <c:v>0.50859935185185179</c:v>
                </c:pt>
                <c:pt idx="3366">
                  <c:v>0.50859967592592592</c:v>
                </c:pt>
                <c:pt idx="3367">
                  <c:v>0.50860004629629629</c:v>
                </c:pt>
                <c:pt idx="3368">
                  <c:v>0.50860069444444445</c:v>
                </c:pt>
                <c:pt idx="3369">
                  <c:v>0.50860430555555558</c:v>
                </c:pt>
                <c:pt idx="3370">
                  <c:v>0.50860458333333336</c:v>
                </c:pt>
                <c:pt idx="3371">
                  <c:v>0.50860512731481478</c:v>
                </c:pt>
                <c:pt idx="3372">
                  <c:v>0.50860545138888891</c:v>
                </c:pt>
                <c:pt idx="3373">
                  <c:v>0.50860582175925928</c:v>
                </c:pt>
                <c:pt idx="3374">
                  <c:v>0.5086064930555555</c:v>
                </c:pt>
                <c:pt idx="3375">
                  <c:v>0.5086100925925926</c:v>
                </c:pt>
                <c:pt idx="3376">
                  <c:v>0.50861038194444441</c:v>
                </c:pt>
                <c:pt idx="3377">
                  <c:v>0.50861092592592594</c:v>
                </c:pt>
                <c:pt idx="3378">
                  <c:v>0.50861125000000007</c:v>
                </c:pt>
                <c:pt idx="3379">
                  <c:v>0.5086116087962963</c:v>
                </c:pt>
                <c:pt idx="3380">
                  <c:v>0.50861228009259263</c:v>
                </c:pt>
                <c:pt idx="3381">
                  <c:v>0.50861586805555559</c:v>
                </c:pt>
                <c:pt idx="3382">
                  <c:v>0.5086161574074074</c:v>
                </c:pt>
                <c:pt idx="3383">
                  <c:v>0.50861670138888881</c:v>
                </c:pt>
                <c:pt idx="3384">
                  <c:v>0.50861702546296295</c:v>
                </c:pt>
                <c:pt idx="3385">
                  <c:v>0.50861738425925929</c:v>
                </c:pt>
                <c:pt idx="3386">
                  <c:v>0.50861805555555561</c:v>
                </c:pt>
                <c:pt idx="3387">
                  <c:v>0.50862166666666664</c:v>
                </c:pt>
                <c:pt idx="3388">
                  <c:v>0.50862195601851845</c:v>
                </c:pt>
                <c:pt idx="3389">
                  <c:v>0.50862249999999998</c:v>
                </c:pt>
                <c:pt idx="3390">
                  <c:v>0.50862282407407411</c:v>
                </c:pt>
                <c:pt idx="3391">
                  <c:v>0.50862318287037034</c:v>
                </c:pt>
                <c:pt idx="3392">
                  <c:v>0.50862383101851849</c:v>
                </c:pt>
                <c:pt idx="3393">
                  <c:v>0.50862745370370377</c:v>
                </c:pt>
                <c:pt idx="3394">
                  <c:v>0.50862774305555558</c:v>
                </c:pt>
                <c:pt idx="3395">
                  <c:v>0.508628287037037</c:v>
                </c:pt>
                <c:pt idx="3396">
                  <c:v>0.50862861111111113</c:v>
                </c:pt>
                <c:pt idx="3397">
                  <c:v>0.50862896990740747</c:v>
                </c:pt>
                <c:pt idx="3398">
                  <c:v>0.50862965277777772</c:v>
                </c:pt>
                <c:pt idx="3399">
                  <c:v>0.50863322916666664</c:v>
                </c:pt>
                <c:pt idx="3400">
                  <c:v>0.50863351851851857</c:v>
                </c:pt>
                <c:pt idx="3401">
                  <c:v>0.50863405092592595</c:v>
                </c:pt>
                <c:pt idx="3402">
                  <c:v>0.50863437499999997</c:v>
                </c:pt>
                <c:pt idx="3403">
                  <c:v>0.50863473379629631</c:v>
                </c:pt>
                <c:pt idx="3404">
                  <c:v>0.50863540509259264</c:v>
                </c:pt>
                <c:pt idx="3405">
                  <c:v>0.50863902777777781</c:v>
                </c:pt>
                <c:pt idx="3406">
                  <c:v>0.50863931712962962</c:v>
                </c:pt>
                <c:pt idx="3407">
                  <c:v>0.50863986111111115</c:v>
                </c:pt>
                <c:pt idx="3408">
                  <c:v>0.5086401967592592</c:v>
                </c:pt>
                <c:pt idx="3409">
                  <c:v>0.50864054398148151</c:v>
                </c:pt>
                <c:pt idx="3410">
                  <c:v>0.50864122685185187</c:v>
                </c:pt>
                <c:pt idx="3411">
                  <c:v>0.50864481481481483</c:v>
                </c:pt>
                <c:pt idx="3412">
                  <c:v>0.50864509259259261</c:v>
                </c:pt>
                <c:pt idx="3413">
                  <c:v>0.50864564814814817</c:v>
                </c:pt>
                <c:pt idx="3414">
                  <c:v>0.50864596064814815</c:v>
                </c:pt>
                <c:pt idx="3415">
                  <c:v>0.50864633101851853</c:v>
                </c:pt>
                <c:pt idx="3416">
                  <c:v>0.50864700231481474</c:v>
                </c:pt>
                <c:pt idx="3417">
                  <c:v>0.5086505902777777</c:v>
                </c:pt>
                <c:pt idx="3418">
                  <c:v>0.50865087962962963</c:v>
                </c:pt>
                <c:pt idx="3419">
                  <c:v>0.50865143518518519</c:v>
                </c:pt>
                <c:pt idx="3420">
                  <c:v>0.50865174768518517</c:v>
                </c:pt>
                <c:pt idx="3421">
                  <c:v>0.50865210648148151</c:v>
                </c:pt>
                <c:pt idx="3422">
                  <c:v>0.50865278935185188</c:v>
                </c:pt>
                <c:pt idx="3423">
                  <c:v>0.50865637731481483</c:v>
                </c:pt>
                <c:pt idx="3424">
                  <c:v>0.50865665509259261</c:v>
                </c:pt>
                <c:pt idx="3425">
                  <c:v>0.50865721064814817</c:v>
                </c:pt>
                <c:pt idx="3426">
                  <c:v>0.50865752314814816</c:v>
                </c:pt>
                <c:pt idx="3427">
                  <c:v>0.50865788194444439</c:v>
                </c:pt>
                <c:pt idx="3428">
                  <c:v>0.50865856481481486</c:v>
                </c:pt>
                <c:pt idx="3429">
                  <c:v>0.50866217592592589</c:v>
                </c:pt>
                <c:pt idx="3430">
                  <c:v>0.50866245370370378</c:v>
                </c:pt>
                <c:pt idx="3431">
                  <c:v>0.50866299768518519</c:v>
                </c:pt>
                <c:pt idx="3432">
                  <c:v>0.50866332175925921</c:v>
                </c:pt>
                <c:pt idx="3433">
                  <c:v>0.50866368055555555</c:v>
                </c:pt>
                <c:pt idx="3434">
                  <c:v>0.50866436342592591</c:v>
                </c:pt>
                <c:pt idx="3435">
                  <c:v>0.50866795138888887</c:v>
                </c:pt>
                <c:pt idx="3436">
                  <c:v>0.50866824074074068</c:v>
                </c:pt>
                <c:pt idx="3437">
                  <c:v>0.50866878472222221</c:v>
                </c:pt>
                <c:pt idx="3438">
                  <c:v>0.50866910879629634</c:v>
                </c:pt>
                <c:pt idx="3439">
                  <c:v>0.50866945601851854</c:v>
                </c:pt>
                <c:pt idx="3440">
                  <c:v>0.50867012731481476</c:v>
                </c:pt>
                <c:pt idx="3441">
                  <c:v>0.50867373842592589</c:v>
                </c:pt>
                <c:pt idx="3442">
                  <c:v>0.50867402777777782</c:v>
                </c:pt>
                <c:pt idx="3443">
                  <c:v>0.50867457175925923</c:v>
                </c:pt>
                <c:pt idx="3444">
                  <c:v>0.50867489583333336</c:v>
                </c:pt>
                <c:pt idx="3445">
                  <c:v>0.5086752546296297</c:v>
                </c:pt>
                <c:pt idx="3446">
                  <c:v>0.50867593749999995</c:v>
                </c:pt>
                <c:pt idx="3447">
                  <c:v>0.50867953703703706</c:v>
                </c:pt>
                <c:pt idx="3448">
                  <c:v>0.50867982638888887</c:v>
                </c:pt>
                <c:pt idx="3449">
                  <c:v>0.50868037037037039</c:v>
                </c:pt>
                <c:pt idx="3450">
                  <c:v>0.50868069444444441</c:v>
                </c:pt>
                <c:pt idx="3451">
                  <c:v>0.50868105324074075</c:v>
                </c:pt>
                <c:pt idx="3452">
                  <c:v>0.50868173611111112</c:v>
                </c:pt>
                <c:pt idx="3453">
                  <c:v>0.50868532407407407</c:v>
                </c:pt>
                <c:pt idx="3454">
                  <c:v>0.50868560185185185</c:v>
                </c:pt>
                <c:pt idx="3455">
                  <c:v>0.50868614583333327</c:v>
                </c:pt>
                <c:pt idx="3456">
                  <c:v>0.5086864699074074</c:v>
                </c:pt>
                <c:pt idx="3457">
                  <c:v>0.50868684027777777</c:v>
                </c:pt>
                <c:pt idx="3458">
                  <c:v>0.5086875115740741</c:v>
                </c:pt>
                <c:pt idx="3459">
                  <c:v>0.50869111111111109</c:v>
                </c:pt>
                <c:pt idx="3460">
                  <c:v>0.50869140046296291</c:v>
                </c:pt>
                <c:pt idx="3461">
                  <c:v>0.50869194444444443</c:v>
                </c:pt>
                <c:pt idx="3462">
                  <c:v>0.50869225694444442</c:v>
                </c:pt>
                <c:pt idx="3463">
                  <c:v>0.50869261574074076</c:v>
                </c:pt>
                <c:pt idx="3464">
                  <c:v>0.50869329861111112</c:v>
                </c:pt>
                <c:pt idx="3465">
                  <c:v>0.50869689814814811</c:v>
                </c:pt>
                <c:pt idx="3466">
                  <c:v>0.50869717592592589</c:v>
                </c:pt>
                <c:pt idx="3467">
                  <c:v>0.50869773148148145</c:v>
                </c:pt>
                <c:pt idx="3468">
                  <c:v>0.50869805555555558</c:v>
                </c:pt>
                <c:pt idx="3469">
                  <c:v>0.50869841435185192</c:v>
                </c:pt>
                <c:pt idx="3470">
                  <c:v>0.50869909722222217</c:v>
                </c:pt>
                <c:pt idx="3471">
                  <c:v>0.5087026736111111</c:v>
                </c:pt>
                <c:pt idx="3472">
                  <c:v>0.50870296296296302</c:v>
                </c:pt>
                <c:pt idx="3473">
                  <c:v>0.50870350694444444</c:v>
                </c:pt>
                <c:pt idx="3474">
                  <c:v>0.50870383101851846</c:v>
                </c:pt>
                <c:pt idx="3475">
                  <c:v>0.5087041898148148</c:v>
                </c:pt>
                <c:pt idx="3476">
                  <c:v>0.50870487268518516</c:v>
                </c:pt>
                <c:pt idx="3477">
                  <c:v>0.50870846064814812</c:v>
                </c:pt>
                <c:pt idx="3478">
                  <c:v>0.50870874999999993</c:v>
                </c:pt>
                <c:pt idx="3479">
                  <c:v>0.50870930555555549</c:v>
                </c:pt>
                <c:pt idx="3480">
                  <c:v>0.50870961805555559</c:v>
                </c:pt>
                <c:pt idx="3481">
                  <c:v>0.50870997685185182</c:v>
                </c:pt>
                <c:pt idx="3482">
                  <c:v>0.50871064814814815</c:v>
                </c:pt>
                <c:pt idx="3483">
                  <c:v>0.50871425925925928</c:v>
                </c:pt>
                <c:pt idx="3484">
                  <c:v>0.50871454861111109</c:v>
                </c:pt>
                <c:pt idx="3485">
                  <c:v>0.50871509259259262</c:v>
                </c:pt>
                <c:pt idx="3486">
                  <c:v>0.50871541666666664</c:v>
                </c:pt>
                <c:pt idx="3487">
                  <c:v>0.50871577546296298</c:v>
                </c:pt>
                <c:pt idx="3488">
                  <c:v>0.50871645833333334</c:v>
                </c:pt>
                <c:pt idx="3489">
                  <c:v>0.5087200462962963</c:v>
                </c:pt>
                <c:pt idx="3490">
                  <c:v>0.50872033564814811</c:v>
                </c:pt>
                <c:pt idx="3491">
                  <c:v>0.50872087962962964</c:v>
                </c:pt>
                <c:pt idx="3492">
                  <c:v>0.50872120370370377</c:v>
                </c:pt>
                <c:pt idx="3493">
                  <c:v>0.5087215625</c:v>
                </c:pt>
                <c:pt idx="3494">
                  <c:v>0.50872224537037036</c:v>
                </c:pt>
                <c:pt idx="3495">
                  <c:v>0.50872583333333332</c:v>
                </c:pt>
                <c:pt idx="3496">
                  <c:v>0.5087261111111111</c:v>
                </c:pt>
                <c:pt idx="3497">
                  <c:v>0.50872666666666666</c:v>
                </c:pt>
                <c:pt idx="3498">
                  <c:v>0.50872699074074068</c:v>
                </c:pt>
                <c:pt idx="3499">
                  <c:v>0.50872736111111105</c:v>
                </c:pt>
                <c:pt idx="3500">
                  <c:v>0.50872804398148153</c:v>
                </c:pt>
                <c:pt idx="3501">
                  <c:v>0.50873162037037034</c:v>
                </c:pt>
                <c:pt idx="3502">
                  <c:v>0.50873189814814812</c:v>
                </c:pt>
                <c:pt idx="3503">
                  <c:v>0.50873245370370368</c:v>
                </c:pt>
                <c:pt idx="3504">
                  <c:v>0.50873277777777781</c:v>
                </c:pt>
                <c:pt idx="3505">
                  <c:v>0.50873313657407404</c:v>
                </c:pt>
                <c:pt idx="3506">
                  <c:v>0.50873380787037037</c:v>
                </c:pt>
                <c:pt idx="3507">
                  <c:v>0.50873740740740747</c:v>
                </c:pt>
                <c:pt idx="3508">
                  <c:v>0.50873769675925928</c:v>
                </c:pt>
                <c:pt idx="3509">
                  <c:v>0.5087382407407407</c:v>
                </c:pt>
                <c:pt idx="3510">
                  <c:v>0.50873856481481483</c:v>
                </c:pt>
                <c:pt idx="3511">
                  <c:v>0.50873892361111117</c:v>
                </c:pt>
                <c:pt idx="3512">
                  <c:v>0.50873959490740739</c:v>
                </c:pt>
                <c:pt idx="3513">
                  <c:v>0.50874319444444438</c:v>
                </c:pt>
                <c:pt idx="3514">
                  <c:v>0.50874347222222227</c:v>
                </c:pt>
                <c:pt idx="3515">
                  <c:v>0.50874402777777783</c:v>
                </c:pt>
                <c:pt idx="3516">
                  <c:v>0.50874434027777771</c:v>
                </c:pt>
                <c:pt idx="3517">
                  <c:v>0.50874471064814808</c:v>
                </c:pt>
                <c:pt idx="3518">
                  <c:v>0.50874538194444441</c:v>
                </c:pt>
                <c:pt idx="3519">
                  <c:v>0.50874898148148151</c:v>
                </c:pt>
                <c:pt idx="3520">
                  <c:v>0.50874927083333332</c:v>
                </c:pt>
                <c:pt idx="3521">
                  <c:v>0.50874981481481485</c:v>
                </c:pt>
                <c:pt idx="3522">
                  <c:v>0.50875013888888887</c:v>
                </c:pt>
                <c:pt idx="3523">
                  <c:v>0.50875049768518521</c:v>
                </c:pt>
                <c:pt idx="3524">
                  <c:v>0.50875118055555557</c:v>
                </c:pt>
                <c:pt idx="3525">
                  <c:v>0.50875476851851853</c:v>
                </c:pt>
                <c:pt idx="3526">
                  <c:v>0.50875505787037034</c:v>
                </c:pt>
                <c:pt idx="3527">
                  <c:v>0.50875560185185187</c:v>
                </c:pt>
                <c:pt idx="3528">
                  <c:v>0.50875592592592589</c:v>
                </c:pt>
                <c:pt idx="3529">
                  <c:v>0.50875628472222223</c:v>
                </c:pt>
                <c:pt idx="3530">
                  <c:v>0.50875695601851845</c:v>
                </c:pt>
                <c:pt idx="3531">
                  <c:v>0.50876055555555555</c:v>
                </c:pt>
                <c:pt idx="3532">
                  <c:v>0.50876084490740736</c:v>
                </c:pt>
                <c:pt idx="3533">
                  <c:v>0.50876138888888889</c:v>
                </c:pt>
                <c:pt idx="3534">
                  <c:v>0.50876171296296302</c:v>
                </c:pt>
                <c:pt idx="3535">
                  <c:v>0.50876207175925925</c:v>
                </c:pt>
                <c:pt idx="3536">
                  <c:v>0.50876275462962961</c:v>
                </c:pt>
                <c:pt idx="3537">
                  <c:v>0.50876634259259257</c:v>
                </c:pt>
                <c:pt idx="3538">
                  <c:v>0.50876663194444449</c:v>
                </c:pt>
                <c:pt idx="3539">
                  <c:v>0.50876717592592591</c:v>
                </c:pt>
                <c:pt idx="3540">
                  <c:v>0.5087674884259259</c:v>
                </c:pt>
                <c:pt idx="3541">
                  <c:v>0.50876784722222224</c:v>
                </c:pt>
                <c:pt idx="3542">
                  <c:v>0.5087685300925926</c:v>
                </c:pt>
                <c:pt idx="3543">
                  <c:v>0.50877212962962959</c:v>
                </c:pt>
                <c:pt idx="3544">
                  <c:v>0.50877241898148151</c:v>
                </c:pt>
                <c:pt idx="3545">
                  <c:v>0.50877296296296293</c:v>
                </c:pt>
                <c:pt idx="3546">
                  <c:v>0.50877328703703706</c:v>
                </c:pt>
                <c:pt idx="3547">
                  <c:v>0.50877364583333329</c:v>
                </c:pt>
                <c:pt idx="3548">
                  <c:v>0.50877432870370376</c:v>
                </c:pt>
                <c:pt idx="3549">
                  <c:v>0.50877790509259258</c:v>
                </c:pt>
                <c:pt idx="3550">
                  <c:v>0.50877819444444439</c:v>
                </c:pt>
                <c:pt idx="3551">
                  <c:v>0.50877873842592591</c:v>
                </c:pt>
                <c:pt idx="3552">
                  <c:v>0.50877906250000005</c:v>
                </c:pt>
                <c:pt idx="3553">
                  <c:v>0.50877944444444445</c:v>
                </c:pt>
                <c:pt idx="3554">
                  <c:v>0.50878045138888883</c:v>
                </c:pt>
                <c:pt idx="3555">
                  <c:v>0.50878125000000007</c:v>
                </c:pt>
                <c:pt idx="3556">
                  <c:v>0.50878159722222216</c:v>
                </c:pt>
              </c:numCache>
            </c:numRef>
          </c:xVal>
          <c:yVal>
            <c:numRef>
              <c:f>Sheet1!$AF$2:$AF$3558</c:f>
              <c:numCache>
                <c:formatCode>General</c:formatCode>
                <c:ptCount val="3557"/>
                <c:pt idx="11">
                  <c:v>0.53300000000000125</c:v>
                </c:pt>
                <c:pt idx="15">
                  <c:v>0.507000000000005</c:v>
                </c:pt>
                <c:pt idx="19">
                  <c:v>0.46399999999999864</c:v>
                </c:pt>
                <c:pt idx="23">
                  <c:v>0.4339999999999975</c:v>
                </c:pt>
                <c:pt idx="27">
                  <c:v>0.41100000000000136</c:v>
                </c:pt>
                <c:pt idx="31">
                  <c:v>0.37300000000000466</c:v>
                </c:pt>
                <c:pt idx="35">
                  <c:v>0.33599999999999852</c:v>
                </c:pt>
                <c:pt idx="39">
                  <c:v>0.31100000000000705</c:v>
                </c:pt>
                <c:pt idx="43">
                  <c:v>0.28199999999999648</c:v>
                </c:pt>
                <c:pt idx="47">
                  <c:v>0.23699999999999477</c:v>
                </c:pt>
                <c:pt idx="51">
                  <c:v>0.20499999999999829</c:v>
                </c:pt>
                <c:pt idx="55">
                  <c:v>0.1839999999999975</c:v>
                </c:pt>
                <c:pt idx="59">
                  <c:v>0.14799999999999613</c:v>
                </c:pt>
                <c:pt idx="63">
                  <c:v>0.10500000000000398</c:v>
                </c:pt>
                <c:pt idx="67">
                  <c:v>7.8000000000002956E-2</c:v>
                </c:pt>
                <c:pt idx="71">
                  <c:v>5.1000000000001933E-2</c:v>
                </c:pt>
                <c:pt idx="75">
                  <c:v>4.9999999999954525E-3</c:v>
                </c:pt>
                <c:pt idx="79">
                  <c:v>-2.8000000000005798E-2</c:v>
                </c:pt>
                <c:pt idx="83">
                  <c:v>-4.9999999999997158E-2</c:v>
                </c:pt>
                <c:pt idx="87">
                  <c:v>-8.5999999999998522E-2</c:v>
                </c:pt>
                <c:pt idx="91">
                  <c:v>-0.12999999999999545</c:v>
                </c:pt>
                <c:pt idx="95">
                  <c:v>-0.15500000000000114</c:v>
                </c:pt>
                <c:pt idx="99">
                  <c:v>-0.18500000000000227</c:v>
                </c:pt>
                <c:pt idx="103">
                  <c:v>-0.23300000000000409</c:v>
                </c:pt>
                <c:pt idx="107">
                  <c:v>-0.26600000000000534</c:v>
                </c:pt>
                <c:pt idx="111">
                  <c:v>-0.28900000000000148</c:v>
                </c:pt>
                <c:pt idx="115">
                  <c:v>-0.33299999999999841</c:v>
                </c:pt>
                <c:pt idx="119">
                  <c:v>-0.37399999999999523</c:v>
                </c:pt>
                <c:pt idx="123">
                  <c:v>-0.39799999999999613</c:v>
                </c:pt>
                <c:pt idx="127">
                  <c:v>-0.43600000000000705</c:v>
                </c:pt>
                <c:pt idx="131">
                  <c:v>-0.48600000000000421</c:v>
                </c:pt>
                <c:pt idx="135">
                  <c:v>-0.51099999999999568</c:v>
                </c:pt>
                <c:pt idx="146">
                  <c:v>-0.56499999999999773</c:v>
                </c:pt>
                <c:pt idx="152">
                  <c:v>-0.61700000000000443</c:v>
                </c:pt>
                <c:pt idx="158">
                  <c:v>-0.64400000000000546</c:v>
                </c:pt>
                <c:pt idx="164">
                  <c:v>-0.69700000000000273</c:v>
                </c:pt>
                <c:pt idx="170">
                  <c:v>-0.72499999999999432</c:v>
                </c:pt>
                <c:pt idx="176">
                  <c:v>-0.73799999999999955</c:v>
                </c:pt>
                <c:pt idx="182">
                  <c:v>-0.74200000000000443</c:v>
                </c:pt>
                <c:pt idx="188">
                  <c:v>-0.74200000000000443</c:v>
                </c:pt>
                <c:pt idx="194">
                  <c:v>-0.74200000000000443</c:v>
                </c:pt>
                <c:pt idx="200">
                  <c:v>-0.73999999999999488</c:v>
                </c:pt>
                <c:pt idx="206">
                  <c:v>-0.73699999999999477</c:v>
                </c:pt>
                <c:pt idx="212">
                  <c:v>-0.72499999999999432</c:v>
                </c:pt>
                <c:pt idx="218">
                  <c:v>-0.70999999999999375</c:v>
                </c:pt>
                <c:pt idx="224">
                  <c:v>-0.68800000000000239</c:v>
                </c:pt>
                <c:pt idx="230">
                  <c:v>-0.65800000000000125</c:v>
                </c:pt>
                <c:pt idx="236">
                  <c:v>-0.63700000000000045</c:v>
                </c:pt>
                <c:pt idx="242">
                  <c:v>-0.62999999999999545</c:v>
                </c:pt>
                <c:pt idx="248">
                  <c:v>-0.62000000000000455</c:v>
                </c:pt>
                <c:pt idx="254">
                  <c:v>-0.60899999999999466</c:v>
                </c:pt>
                <c:pt idx="260">
                  <c:v>-0.60500000000000398</c:v>
                </c:pt>
                <c:pt idx="266">
                  <c:v>-0.59900000000000375</c:v>
                </c:pt>
                <c:pt idx="272">
                  <c:v>-0.59399999999999409</c:v>
                </c:pt>
                <c:pt idx="278">
                  <c:v>-0.59000000000000341</c:v>
                </c:pt>
                <c:pt idx="284">
                  <c:v>-0.58400000000000318</c:v>
                </c:pt>
                <c:pt idx="290">
                  <c:v>-0.58100000000000307</c:v>
                </c:pt>
                <c:pt idx="296">
                  <c:v>-0.57699999999999818</c:v>
                </c:pt>
                <c:pt idx="302">
                  <c:v>-0.57299999999999329</c:v>
                </c:pt>
                <c:pt idx="308">
                  <c:v>-0.56900000000000261</c:v>
                </c:pt>
                <c:pt idx="314">
                  <c:v>-0.56399999999999295</c:v>
                </c:pt>
                <c:pt idx="320">
                  <c:v>-0.5589999999999975</c:v>
                </c:pt>
                <c:pt idx="326">
                  <c:v>-0.55400000000000205</c:v>
                </c:pt>
                <c:pt idx="332">
                  <c:v>-0.54999999999999716</c:v>
                </c:pt>
                <c:pt idx="338">
                  <c:v>-0.54500000000000171</c:v>
                </c:pt>
                <c:pt idx="344">
                  <c:v>-0.54300000000000637</c:v>
                </c:pt>
                <c:pt idx="350">
                  <c:v>-0.54000000000000625</c:v>
                </c:pt>
                <c:pt idx="356">
                  <c:v>-0.53600000000000136</c:v>
                </c:pt>
                <c:pt idx="362">
                  <c:v>-0.53499999999999659</c:v>
                </c:pt>
                <c:pt idx="368">
                  <c:v>-0.53100000000000591</c:v>
                </c:pt>
                <c:pt idx="374">
                  <c:v>-0.52899999999999636</c:v>
                </c:pt>
                <c:pt idx="380">
                  <c:v>-0.52599999999999625</c:v>
                </c:pt>
                <c:pt idx="386">
                  <c:v>-0.52200000000000557</c:v>
                </c:pt>
                <c:pt idx="392">
                  <c:v>-0.52200000000000557</c:v>
                </c:pt>
                <c:pt idx="398">
                  <c:v>-0.51900000000000546</c:v>
                </c:pt>
                <c:pt idx="404">
                  <c:v>-0.51800000000000068</c:v>
                </c:pt>
                <c:pt idx="410">
                  <c:v>-0.51699999999999591</c:v>
                </c:pt>
                <c:pt idx="416">
                  <c:v>-0.51600000000000534</c:v>
                </c:pt>
                <c:pt idx="422">
                  <c:v>-0.51399999999999579</c:v>
                </c:pt>
                <c:pt idx="428">
                  <c:v>-0.51500000000000057</c:v>
                </c:pt>
                <c:pt idx="434">
                  <c:v>-0.51300000000000523</c:v>
                </c:pt>
                <c:pt idx="440">
                  <c:v>-0.51200000000000045</c:v>
                </c:pt>
                <c:pt idx="446">
                  <c:v>-0.51099999999999568</c:v>
                </c:pt>
                <c:pt idx="452">
                  <c:v>-0.51000000000000512</c:v>
                </c:pt>
                <c:pt idx="458">
                  <c:v>-0.50799999999999557</c:v>
                </c:pt>
                <c:pt idx="464">
                  <c:v>-0.50799999999999557</c:v>
                </c:pt>
                <c:pt idx="470">
                  <c:v>-0.507000000000005</c:v>
                </c:pt>
                <c:pt idx="476">
                  <c:v>-0.50499999999999545</c:v>
                </c:pt>
                <c:pt idx="482">
                  <c:v>-0.50300000000000011</c:v>
                </c:pt>
                <c:pt idx="488">
                  <c:v>-0.50100000000000477</c:v>
                </c:pt>
                <c:pt idx="494">
                  <c:v>-0.49800000000000466</c:v>
                </c:pt>
                <c:pt idx="500">
                  <c:v>-0.49699999999999989</c:v>
                </c:pt>
                <c:pt idx="506">
                  <c:v>-0.49399999999999977</c:v>
                </c:pt>
                <c:pt idx="512">
                  <c:v>-0.49200000000000443</c:v>
                </c:pt>
                <c:pt idx="518">
                  <c:v>-0.48999999999999488</c:v>
                </c:pt>
                <c:pt idx="524">
                  <c:v>-0.48699999999999477</c:v>
                </c:pt>
                <c:pt idx="530">
                  <c:v>-0.48600000000000421</c:v>
                </c:pt>
                <c:pt idx="536">
                  <c:v>-0.48399999999999466</c:v>
                </c:pt>
                <c:pt idx="542">
                  <c:v>-0.48099999999999454</c:v>
                </c:pt>
                <c:pt idx="548">
                  <c:v>-0.4789999999999992</c:v>
                </c:pt>
                <c:pt idx="554">
                  <c:v>-0.47700000000000387</c:v>
                </c:pt>
                <c:pt idx="560">
                  <c:v>-0.47299999999999898</c:v>
                </c:pt>
                <c:pt idx="566">
                  <c:v>-0.46999999999999886</c:v>
                </c:pt>
                <c:pt idx="572">
                  <c:v>-0.46500000000000341</c:v>
                </c:pt>
                <c:pt idx="578">
                  <c:v>-0.46099999999999852</c:v>
                </c:pt>
                <c:pt idx="584">
                  <c:v>-0.45600000000000307</c:v>
                </c:pt>
                <c:pt idx="590">
                  <c:v>-0.45099999999999341</c:v>
                </c:pt>
                <c:pt idx="596">
                  <c:v>-0.44400000000000261</c:v>
                </c:pt>
                <c:pt idx="602">
                  <c:v>-0.43999999999999773</c:v>
                </c:pt>
                <c:pt idx="608">
                  <c:v>-0.43300000000000693</c:v>
                </c:pt>
                <c:pt idx="614">
                  <c:v>-0.42900000000000205</c:v>
                </c:pt>
                <c:pt idx="620">
                  <c:v>-0.42499999999999716</c:v>
                </c:pt>
                <c:pt idx="626">
                  <c:v>-0.42199999999999704</c:v>
                </c:pt>
                <c:pt idx="632">
                  <c:v>-0.41800000000000637</c:v>
                </c:pt>
                <c:pt idx="638">
                  <c:v>-0.41400000000000148</c:v>
                </c:pt>
                <c:pt idx="644">
                  <c:v>-0.40999999999999659</c:v>
                </c:pt>
                <c:pt idx="650">
                  <c:v>-0.40900000000000603</c:v>
                </c:pt>
                <c:pt idx="656">
                  <c:v>-0.40399999999999636</c:v>
                </c:pt>
                <c:pt idx="662">
                  <c:v>-0.40099999999999625</c:v>
                </c:pt>
                <c:pt idx="668">
                  <c:v>-0.39799999999999613</c:v>
                </c:pt>
                <c:pt idx="674">
                  <c:v>-0.39700000000000557</c:v>
                </c:pt>
                <c:pt idx="680">
                  <c:v>-0.39300000000000068</c:v>
                </c:pt>
                <c:pt idx="686">
                  <c:v>-0.39199999999999591</c:v>
                </c:pt>
                <c:pt idx="692">
                  <c:v>-0.38899999999999579</c:v>
                </c:pt>
                <c:pt idx="698">
                  <c:v>-0.38400000000000034</c:v>
                </c:pt>
                <c:pt idx="704">
                  <c:v>-0.37900000000000489</c:v>
                </c:pt>
                <c:pt idx="710">
                  <c:v>-0.37199999999999989</c:v>
                </c:pt>
                <c:pt idx="716">
                  <c:v>-0.367999999999995</c:v>
                </c:pt>
                <c:pt idx="722">
                  <c:v>-0.36400000000000432</c:v>
                </c:pt>
                <c:pt idx="728">
                  <c:v>-0.35899999999999466</c:v>
                </c:pt>
                <c:pt idx="734">
                  <c:v>-0.34999999999999432</c:v>
                </c:pt>
                <c:pt idx="740">
                  <c:v>-0.33899999999999864</c:v>
                </c:pt>
                <c:pt idx="746">
                  <c:v>-0.33100000000000307</c:v>
                </c:pt>
                <c:pt idx="752">
                  <c:v>-0.31900000000000261</c:v>
                </c:pt>
                <c:pt idx="758">
                  <c:v>-0.30100000000000193</c:v>
                </c:pt>
                <c:pt idx="764">
                  <c:v>-0.29300000000000637</c:v>
                </c:pt>
                <c:pt idx="770">
                  <c:v>-0.28000000000000114</c:v>
                </c:pt>
                <c:pt idx="776">
                  <c:v>-0.27200000000000557</c:v>
                </c:pt>
                <c:pt idx="782">
                  <c:v>-0.26500000000000057</c:v>
                </c:pt>
                <c:pt idx="788">
                  <c:v>-0.25900000000000034</c:v>
                </c:pt>
                <c:pt idx="794">
                  <c:v>-0.25400000000000489</c:v>
                </c:pt>
                <c:pt idx="800">
                  <c:v>-0.25199999999999534</c:v>
                </c:pt>
                <c:pt idx="806">
                  <c:v>-0.25100000000000477</c:v>
                </c:pt>
                <c:pt idx="812">
                  <c:v>-0.25</c:v>
                </c:pt>
                <c:pt idx="818">
                  <c:v>-0.25</c:v>
                </c:pt>
                <c:pt idx="824">
                  <c:v>-0.24899999999999523</c:v>
                </c:pt>
                <c:pt idx="830">
                  <c:v>-0.24899999999999523</c:v>
                </c:pt>
                <c:pt idx="836">
                  <c:v>-0.24899999999999523</c:v>
                </c:pt>
                <c:pt idx="842">
                  <c:v>-0.24899999999999523</c:v>
                </c:pt>
                <c:pt idx="848">
                  <c:v>-0.24899999999999523</c:v>
                </c:pt>
                <c:pt idx="854">
                  <c:v>-0.24899999999999523</c:v>
                </c:pt>
                <c:pt idx="860">
                  <c:v>-0.24899999999999523</c:v>
                </c:pt>
                <c:pt idx="866">
                  <c:v>-0.24899999999999523</c:v>
                </c:pt>
                <c:pt idx="872">
                  <c:v>-0.24899999999999523</c:v>
                </c:pt>
                <c:pt idx="878">
                  <c:v>-0.24800000000000466</c:v>
                </c:pt>
                <c:pt idx="884">
                  <c:v>-0.24899999999999523</c:v>
                </c:pt>
                <c:pt idx="890">
                  <c:v>-0.24899999999999523</c:v>
                </c:pt>
                <c:pt idx="896">
                  <c:v>-0.24800000000000466</c:v>
                </c:pt>
                <c:pt idx="902">
                  <c:v>-0.24500000000000455</c:v>
                </c:pt>
                <c:pt idx="908">
                  <c:v>-0.242999999999995</c:v>
                </c:pt>
                <c:pt idx="914">
                  <c:v>-0.24099999999999966</c:v>
                </c:pt>
                <c:pt idx="920">
                  <c:v>-0.24099999999999966</c:v>
                </c:pt>
                <c:pt idx="926">
                  <c:v>-0.23900000000000432</c:v>
                </c:pt>
                <c:pt idx="932">
                  <c:v>-0.23799999999999955</c:v>
                </c:pt>
                <c:pt idx="938">
                  <c:v>-0.23799999999999955</c:v>
                </c:pt>
                <c:pt idx="944">
                  <c:v>-0.23799999999999955</c:v>
                </c:pt>
                <c:pt idx="950">
                  <c:v>-0.23699999999999477</c:v>
                </c:pt>
                <c:pt idx="956">
                  <c:v>-0.23699999999999477</c:v>
                </c:pt>
                <c:pt idx="962">
                  <c:v>-0.23699999999999477</c:v>
                </c:pt>
                <c:pt idx="968">
                  <c:v>-0.23600000000000421</c:v>
                </c:pt>
                <c:pt idx="974">
                  <c:v>-0.23499999999999943</c:v>
                </c:pt>
                <c:pt idx="980">
                  <c:v>-0.23499999999999943</c:v>
                </c:pt>
                <c:pt idx="986">
                  <c:v>-0.23300000000000409</c:v>
                </c:pt>
                <c:pt idx="992">
                  <c:v>-0.23199999999999932</c:v>
                </c:pt>
                <c:pt idx="998">
                  <c:v>-0.23099999999999454</c:v>
                </c:pt>
                <c:pt idx="1004">
                  <c:v>-0.23000000000000398</c:v>
                </c:pt>
                <c:pt idx="1010">
                  <c:v>-0.23000000000000398</c:v>
                </c:pt>
                <c:pt idx="1016">
                  <c:v>-0.23000000000000398</c:v>
                </c:pt>
                <c:pt idx="1022">
                  <c:v>-0.23000000000000398</c:v>
                </c:pt>
                <c:pt idx="1028">
                  <c:v>-0.23000000000000398</c:v>
                </c:pt>
                <c:pt idx="1034">
                  <c:v>-0.23000000000000398</c:v>
                </c:pt>
                <c:pt idx="1040">
                  <c:v>-0.23000000000000398</c:v>
                </c:pt>
                <c:pt idx="1046">
                  <c:v>-0.23000000000000398</c:v>
                </c:pt>
                <c:pt idx="1052">
                  <c:v>-0.2289999999999992</c:v>
                </c:pt>
                <c:pt idx="1058">
                  <c:v>-0.22799999999999443</c:v>
                </c:pt>
                <c:pt idx="1064">
                  <c:v>-0.22599999999999909</c:v>
                </c:pt>
                <c:pt idx="1070">
                  <c:v>-0.22400000000000375</c:v>
                </c:pt>
                <c:pt idx="1076">
                  <c:v>-0.22299999999999898</c:v>
                </c:pt>
                <c:pt idx="1082">
                  <c:v>-0.2219999999999942</c:v>
                </c:pt>
                <c:pt idx="1088">
                  <c:v>-0.2219999999999942</c:v>
                </c:pt>
                <c:pt idx="1094">
                  <c:v>-0.21999999999999886</c:v>
                </c:pt>
                <c:pt idx="1100">
                  <c:v>-0.21899999999999409</c:v>
                </c:pt>
                <c:pt idx="1106">
                  <c:v>-0.21999999999999886</c:v>
                </c:pt>
                <c:pt idx="1112">
                  <c:v>-0.21899999999999409</c:v>
                </c:pt>
                <c:pt idx="1118">
                  <c:v>-0.21899999999999409</c:v>
                </c:pt>
                <c:pt idx="1124">
                  <c:v>-0.21899999999999409</c:v>
                </c:pt>
                <c:pt idx="1130">
                  <c:v>-0.21899999999999409</c:v>
                </c:pt>
                <c:pt idx="1136">
                  <c:v>-0.21800000000000352</c:v>
                </c:pt>
                <c:pt idx="1142">
                  <c:v>-0.21599999999999397</c:v>
                </c:pt>
                <c:pt idx="1148">
                  <c:v>-0.21500000000000341</c:v>
                </c:pt>
                <c:pt idx="1154">
                  <c:v>-0.21399999999999864</c:v>
                </c:pt>
                <c:pt idx="1160">
                  <c:v>-0.21500000000000341</c:v>
                </c:pt>
                <c:pt idx="1166">
                  <c:v>-0.21399999999999864</c:v>
                </c:pt>
                <c:pt idx="1172">
                  <c:v>-0.21399999999999864</c:v>
                </c:pt>
                <c:pt idx="1178">
                  <c:v>-0.21399999999999864</c:v>
                </c:pt>
                <c:pt idx="1184">
                  <c:v>-0.21399999999999864</c:v>
                </c:pt>
                <c:pt idx="1190">
                  <c:v>-0.21399999999999864</c:v>
                </c:pt>
                <c:pt idx="1196">
                  <c:v>-0.21399999999999864</c:v>
                </c:pt>
                <c:pt idx="1202">
                  <c:v>-0.21399999999999864</c:v>
                </c:pt>
                <c:pt idx="1208">
                  <c:v>-0.21399999999999864</c:v>
                </c:pt>
                <c:pt idx="1214">
                  <c:v>-0.21299999999999386</c:v>
                </c:pt>
                <c:pt idx="1220">
                  <c:v>-0.21399999999999864</c:v>
                </c:pt>
                <c:pt idx="1226">
                  <c:v>-0.21399999999999864</c:v>
                </c:pt>
                <c:pt idx="1232">
                  <c:v>-0.21399999999999864</c:v>
                </c:pt>
                <c:pt idx="1238">
                  <c:v>-0.21299999999999386</c:v>
                </c:pt>
                <c:pt idx="1244">
                  <c:v>-0.21399999999999864</c:v>
                </c:pt>
                <c:pt idx="1250">
                  <c:v>-0.21399999999999864</c:v>
                </c:pt>
                <c:pt idx="1256">
                  <c:v>-0.21399999999999864</c:v>
                </c:pt>
                <c:pt idx="1262">
                  <c:v>-0.21399999999999864</c:v>
                </c:pt>
                <c:pt idx="1268">
                  <c:v>-0.21399999999999864</c:v>
                </c:pt>
                <c:pt idx="1274">
                  <c:v>-0.21399999999999864</c:v>
                </c:pt>
                <c:pt idx="1280">
                  <c:v>-0.21399999999999864</c:v>
                </c:pt>
                <c:pt idx="1286">
                  <c:v>-0.21399999999999864</c:v>
                </c:pt>
                <c:pt idx="1292">
                  <c:v>-0.21399999999999864</c:v>
                </c:pt>
                <c:pt idx="1298">
                  <c:v>-0.21399999999999864</c:v>
                </c:pt>
                <c:pt idx="1304">
                  <c:v>-0.21399999999999864</c:v>
                </c:pt>
                <c:pt idx="1310">
                  <c:v>-0.21399999999999864</c:v>
                </c:pt>
                <c:pt idx="1316">
                  <c:v>-0.21399999999999864</c:v>
                </c:pt>
                <c:pt idx="1322">
                  <c:v>-0.21399999999999864</c:v>
                </c:pt>
                <c:pt idx="1328">
                  <c:v>-0.21399999999999864</c:v>
                </c:pt>
                <c:pt idx="1334">
                  <c:v>-0.21399999999999864</c:v>
                </c:pt>
                <c:pt idx="1340">
                  <c:v>-0.21399999999999864</c:v>
                </c:pt>
                <c:pt idx="1346">
                  <c:v>-0.21399999999999864</c:v>
                </c:pt>
                <c:pt idx="1352">
                  <c:v>-0.21500000000000341</c:v>
                </c:pt>
                <c:pt idx="1358">
                  <c:v>-0.21399999999999864</c:v>
                </c:pt>
                <c:pt idx="1364">
                  <c:v>-0.21399999999999864</c:v>
                </c:pt>
                <c:pt idx="1370">
                  <c:v>-0.21399999999999864</c:v>
                </c:pt>
                <c:pt idx="1376">
                  <c:v>-0.21399999999999864</c:v>
                </c:pt>
                <c:pt idx="1382">
                  <c:v>-0.21399999999999864</c:v>
                </c:pt>
                <c:pt idx="1388">
                  <c:v>-0.21399999999999864</c:v>
                </c:pt>
                <c:pt idx="1394">
                  <c:v>-0.21399999999999864</c:v>
                </c:pt>
                <c:pt idx="1400">
                  <c:v>-0.21399999999999864</c:v>
                </c:pt>
                <c:pt idx="1406">
                  <c:v>-0.21399999999999864</c:v>
                </c:pt>
                <c:pt idx="1412">
                  <c:v>-0.21399999999999864</c:v>
                </c:pt>
                <c:pt idx="1418">
                  <c:v>-0.21399999999999864</c:v>
                </c:pt>
                <c:pt idx="1424">
                  <c:v>-0.21399999999999864</c:v>
                </c:pt>
                <c:pt idx="1430">
                  <c:v>-0.21399999999999864</c:v>
                </c:pt>
                <c:pt idx="1436">
                  <c:v>-0.21399999999999864</c:v>
                </c:pt>
                <c:pt idx="1442">
                  <c:v>-0.21299999999999386</c:v>
                </c:pt>
                <c:pt idx="1448">
                  <c:v>-0.21399999999999864</c:v>
                </c:pt>
                <c:pt idx="1454">
                  <c:v>-0.21399999999999864</c:v>
                </c:pt>
                <c:pt idx="1460">
                  <c:v>-0.21399999999999864</c:v>
                </c:pt>
                <c:pt idx="1466">
                  <c:v>-0.21399999999999864</c:v>
                </c:pt>
                <c:pt idx="1472">
                  <c:v>-0.21399999999999864</c:v>
                </c:pt>
                <c:pt idx="1478">
                  <c:v>-0.21399999999999864</c:v>
                </c:pt>
                <c:pt idx="1484">
                  <c:v>-0.21399999999999864</c:v>
                </c:pt>
                <c:pt idx="1490">
                  <c:v>-0.21399999999999864</c:v>
                </c:pt>
                <c:pt idx="1496">
                  <c:v>-0.21399999999999864</c:v>
                </c:pt>
                <c:pt idx="1502">
                  <c:v>-0.21500000000000341</c:v>
                </c:pt>
                <c:pt idx="1508">
                  <c:v>-0.21399999999999864</c:v>
                </c:pt>
                <c:pt idx="1514">
                  <c:v>-0.21399999999999864</c:v>
                </c:pt>
                <c:pt idx="1520">
                  <c:v>-0.21399999999999864</c:v>
                </c:pt>
                <c:pt idx="1526">
                  <c:v>-0.21399999999999864</c:v>
                </c:pt>
                <c:pt idx="1532">
                  <c:v>-0.21399999999999864</c:v>
                </c:pt>
                <c:pt idx="1538">
                  <c:v>-0.21399999999999864</c:v>
                </c:pt>
                <c:pt idx="1544">
                  <c:v>-0.21399999999999864</c:v>
                </c:pt>
                <c:pt idx="1550">
                  <c:v>-0.21399999999999864</c:v>
                </c:pt>
                <c:pt idx="1556">
                  <c:v>-0.21500000000000341</c:v>
                </c:pt>
                <c:pt idx="1562">
                  <c:v>-0.21399999999999864</c:v>
                </c:pt>
                <c:pt idx="1568">
                  <c:v>-0.21399999999999864</c:v>
                </c:pt>
                <c:pt idx="1574">
                  <c:v>-0.21399999999999864</c:v>
                </c:pt>
                <c:pt idx="1580">
                  <c:v>-0.21399999999999864</c:v>
                </c:pt>
                <c:pt idx="1586">
                  <c:v>-0.21299999999999386</c:v>
                </c:pt>
                <c:pt idx="1592">
                  <c:v>-0.21399999999999864</c:v>
                </c:pt>
                <c:pt idx="1598">
                  <c:v>-0.21399999999999864</c:v>
                </c:pt>
                <c:pt idx="1608">
                  <c:v>-0.21399999999999864</c:v>
                </c:pt>
                <c:pt idx="1614">
                  <c:v>-0.21399999999999864</c:v>
                </c:pt>
                <c:pt idx="1620">
                  <c:v>-0.20199999999999818</c:v>
                </c:pt>
                <c:pt idx="1626">
                  <c:v>-0.1910000000000025</c:v>
                </c:pt>
                <c:pt idx="1632">
                  <c:v>-0.18200000000000216</c:v>
                </c:pt>
                <c:pt idx="1638">
                  <c:v>-0.17300000000000182</c:v>
                </c:pt>
                <c:pt idx="1644">
                  <c:v>-0.1629999999999967</c:v>
                </c:pt>
                <c:pt idx="1650">
                  <c:v>-0.15699999999999648</c:v>
                </c:pt>
                <c:pt idx="1656">
                  <c:v>-0.1530000000000058</c:v>
                </c:pt>
                <c:pt idx="1662">
                  <c:v>-0.14700000000000557</c:v>
                </c:pt>
                <c:pt idx="1668">
                  <c:v>-0.13700000000000045</c:v>
                </c:pt>
                <c:pt idx="1674">
                  <c:v>-0.12900000000000489</c:v>
                </c:pt>
                <c:pt idx="1680">
                  <c:v>-0.12099999999999511</c:v>
                </c:pt>
                <c:pt idx="1686">
                  <c:v>-0.10800000000000409</c:v>
                </c:pt>
                <c:pt idx="1692">
                  <c:v>-9.6000000000003638E-2</c:v>
                </c:pt>
                <c:pt idx="1698">
                  <c:v>-8.1999999999993634E-2</c:v>
                </c:pt>
                <c:pt idx="1704">
                  <c:v>-7.2000000000002728E-2</c:v>
                </c:pt>
                <c:pt idx="1710">
                  <c:v>-6.1999999999997613E-2</c:v>
                </c:pt>
                <c:pt idx="1716">
                  <c:v>-5.2999999999997272E-2</c:v>
                </c:pt>
                <c:pt idx="1722">
                  <c:v>-4.3000000000006366E-2</c:v>
                </c:pt>
                <c:pt idx="1728">
                  <c:v>-3.9000000000001478E-2</c:v>
                </c:pt>
                <c:pt idx="1734">
                  <c:v>-3.4000000000006025E-2</c:v>
                </c:pt>
                <c:pt idx="1740">
                  <c:v>-2.7000000000001023E-2</c:v>
                </c:pt>
                <c:pt idx="1746">
                  <c:v>-1.8000000000000682E-2</c:v>
                </c:pt>
                <c:pt idx="1752">
                  <c:v>-9.0000000000003411E-3</c:v>
                </c:pt>
                <c:pt idx="1758">
                  <c:v>-1.0000000000047748E-3</c:v>
                </c:pt>
                <c:pt idx="1764">
                  <c:v>7.9999999999955662E-3</c:v>
                </c:pt>
                <c:pt idx="1770">
                  <c:v>1.9999999999996021E-2</c:v>
                </c:pt>
                <c:pt idx="1776">
                  <c:v>3.0000000000001137E-2</c:v>
                </c:pt>
                <c:pt idx="1782">
                  <c:v>4.0999999999996817E-2</c:v>
                </c:pt>
                <c:pt idx="1788">
                  <c:v>4.9999999999997158E-2</c:v>
                </c:pt>
                <c:pt idx="1794">
                  <c:v>5.700000000000216E-2</c:v>
                </c:pt>
                <c:pt idx="1800">
                  <c:v>6.6000000000002501E-2</c:v>
                </c:pt>
                <c:pt idx="1806">
                  <c:v>7.2999999999993292E-2</c:v>
                </c:pt>
                <c:pt idx="1812">
                  <c:v>7.8000000000002956E-2</c:v>
                </c:pt>
                <c:pt idx="1818">
                  <c:v>8.2999999999998408E-2</c:v>
                </c:pt>
                <c:pt idx="1824">
                  <c:v>8.8999999999998636E-2</c:v>
                </c:pt>
                <c:pt idx="1830">
                  <c:v>9.6999999999994202E-2</c:v>
                </c:pt>
                <c:pt idx="1836">
                  <c:v>0.10299999999999443</c:v>
                </c:pt>
                <c:pt idx="1842">
                  <c:v>0.10699999999999932</c:v>
                </c:pt>
                <c:pt idx="1848">
                  <c:v>0.11199999999999477</c:v>
                </c:pt>
                <c:pt idx="1854">
                  <c:v>0.11899999999999977</c:v>
                </c:pt>
                <c:pt idx="1860">
                  <c:v>0.12800000000000011</c:v>
                </c:pt>
                <c:pt idx="1866">
                  <c:v>0.13400000000000034</c:v>
                </c:pt>
                <c:pt idx="1872">
                  <c:v>0.14199999999999591</c:v>
                </c:pt>
                <c:pt idx="1878">
                  <c:v>0.15099999999999625</c:v>
                </c:pt>
                <c:pt idx="1884">
                  <c:v>0.15699999999999648</c:v>
                </c:pt>
                <c:pt idx="1890">
                  <c:v>0.16100000000000136</c:v>
                </c:pt>
                <c:pt idx="1896">
                  <c:v>0.16599999999999682</c:v>
                </c:pt>
                <c:pt idx="1902">
                  <c:v>0.17300000000000182</c:v>
                </c:pt>
                <c:pt idx="1908">
                  <c:v>0.17799999999999727</c:v>
                </c:pt>
                <c:pt idx="1914">
                  <c:v>0.18200000000000216</c:v>
                </c:pt>
                <c:pt idx="1920">
                  <c:v>0.18600000000000705</c:v>
                </c:pt>
                <c:pt idx="1926">
                  <c:v>0.18899999999999295</c:v>
                </c:pt>
                <c:pt idx="1932">
                  <c:v>0.1910000000000025</c:v>
                </c:pt>
                <c:pt idx="1938">
                  <c:v>0.19299999999999784</c:v>
                </c:pt>
                <c:pt idx="1944">
                  <c:v>0.19499999999999318</c:v>
                </c:pt>
                <c:pt idx="1950">
                  <c:v>0.19599999999999795</c:v>
                </c:pt>
                <c:pt idx="1956">
                  <c:v>0.19700000000000273</c:v>
                </c:pt>
                <c:pt idx="1962">
                  <c:v>0.19799999999999329</c:v>
                </c:pt>
                <c:pt idx="1968">
                  <c:v>0.20000000000000284</c:v>
                </c:pt>
                <c:pt idx="1974">
                  <c:v>0.20199999999999818</c:v>
                </c:pt>
                <c:pt idx="1980">
                  <c:v>0.20399999999999352</c:v>
                </c:pt>
                <c:pt idx="1986">
                  <c:v>0.20600000000000307</c:v>
                </c:pt>
                <c:pt idx="1992">
                  <c:v>0.20900000000000318</c:v>
                </c:pt>
                <c:pt idx="1998">
                  <c:v>0.2120000000000033</c:v>
                </c:pt>
                <c:pt idx="2004">
                  <c:v>0.21399999999999864</c:v>
                </c:pt>
                <c:pt idx="2010">
                  <c:v>0.21800000000000352</c:v>
                </c:pt>
                <c:pt idx="2016">
                  <c:v>0.21999999999999886</c:v>
                </c:pt>
                <c:pt idx="2022">
                  <c:v>0.2219999999999942</c:v>
                </c:pt>
                <c:pt idx="2028">
                  <c:v>0.22499999999999432</c:v>
                </c:pt>
                <c:pt idx="2034">
                  <c:v>0.22700000000000387</c:v>
                </c:pt>
                <c:pt idx="2040">
                  <c:v>0.2289999999999992</c:v>
                </c:pt>
                <c:pt idx="2046">
                  <c:v>0.23300000000000409</c:v>
                </c:pt>
                <c:pt idx="2052">
                  <c:v>0.23600000000000421</c:v>
                </c:pt>
                <c:pt idx="2058">
                  <c:v>0.23999999999999488</c:v>
                </c:pt>
                <c:pt idx="2064">
                  <c:v>0.24200000000000443</c:v>
                </c:pt>
                <c:pt idx="2070">
                  <c:v>0.24599999999999511</c:v>
                </c:pt>
                <c:pt idx="2076">
                  <c:v>0.25100000000000477</c:v>
                </c:pt>
                <c:pt idx="2082">
                  <c:v>0.25499999999999545</c:v>
                </c:pt>
                <c:pt idx="2088">
                  <c:v>0.25900000000000034</c:v>
                </c:pt>
                <c:pt idx="2094">
                  <c:v>0.26399999999999579</c:v>
                </c:pt>
                <c:pt idx="2100">
                  <c:v>0.26800000000000068</c:v>
                </c:pt>
                <c:pt idx="2106">
                  <c:v>0.26999999999999602</c:v>
                </c:pt>
                <c:pt idx="2112">
                  <c:v>0.26999999999999602</c:v>
                </c:pt>
                <c:pt idx="2118">
                  <c:v>0.26900000000000546</c:v>
                </c:pt>
                <c:pt idx="2124">
                  <c:v>0.26399999999999579</c:v>
                </c:pt>
                <c:pt idx="2130">
                  <c:v>0.25400000000000489</c:v>
                </c:pt>
                <c:pt idx="2136">
                  <c:v>0.24800000000000466</c:v>
                </c:pt>
                <c:pt idx="2142">
                  <c:v>0.24500000000000455</c:v>
                </c:pt>
                <c:pt idx="2148">
                  <c:v>0.23900000000000432</c:v>
                </c:pt>
                <c:pt idx="2154">
                  <c:v>0.23399999999999466</c:v>
                </c:pt>
                <c:pt idx="2160">
                  <c:v>0.22799999999999443</c:v>
                </c:pt>
                <c:pt idx="2166">
                  <c:v>0.22299999999999898</c:v>
                </c:pt>
                <c:pt idx="2172">
                  <c:v>0.21800000000000352</c:v>
                </c:pt>
                <c:pt idx="2178">
                  <c:v>0.21299999999999386</c:v>
                </c:pt>
                <c:pt idx="2184">
                  <c:v>0.20699999999999363</c:v>
                </c:pt>
                <c:pt idx="2190">
                  <c:v>0.20199999999999818</c:v>
                </c:pt>
                <c:pt idx="2196">
                  <c:v>0.20199999999999818</c:v>
                </c:pt>
                <c:pt idx="2202">
                  <c:v>0.19799999999999329</c:v>
                </c:pt>
                <c:pt idx="2208">
                  <c:v>0.19700000000000273</c:v>
                </c:pt>
                <c:pt idx="2214">
                  <c:v>0.19400000000000261</c:v>
                </c:pt>
                <c:pt idx="2220">
                  <c:v>0.18800000000000239</c:v>
                </c:pt>
                <c:pt idx="2226">
                  <c:v>0.18200000000000216</c:v>
                </c:pt>
                <c:pt idx="2232">
                  <c:v>0.17799999999999727</c:v>
                </c:pt>
                <c:pt idx="2238">
                  <c:v>0.17300000000000182</c:v>
                </c:pt>
                <c:pt idx="2244">
                  <c:v>0.17000000000000171</c:v>
                </c:pt>
                <c:pt idx="2250">
                  <c:v>0.16800000000000637</c:v>
                </c:pt>
                <c:pt idx="2256">
                  <c:v>0.16500000000000625</c:v>
                </c:pt>
                <c:pt idx="2262">
                  <c:v>0.16200000000000614</c:v>
                </c:pt>
                <c:pt idx="2268">
                  <c:v>0.15900000000000603</c:v>
                </c:pt>
                <c:pt idx="2274">
                  <c:v>0.15399999999999636</c:v>
                </c:pt>
                <c:pt idx="2280">
                  <c:v>0.14900000000000091</c:v>
                </c:pt>
                <c:pt idx="2286">
                  <c:v>0.14400000000000546</c:v>
                </c:pt>
                <c:pt idx="2292">
                  <c:v>0.13599999999999568</c:v>
                </c:pt>
                <c:pt idx="2298">
                  <c:v>0.13299999999999557</c:v>
                </c:pt>
                <c:pt idx="2304">
                  <c:v>0.132000000000005</c:v>
                </c:pt>
                <c:pt idx="2310">
                  <c:v>0.12999999999999545</c:v>
                </c:pt>
                <c:pt idx="2316">
                  <c:v>0.12699999999999534</c:v>
                </c:pt>
                <c:pt idx="2322">
                  <c:v>0.12300000000000466</c:v>
                </c:pt>
                <c:pt idx="2328">
                  <c:v>0.12199999999999989</c:v>
                </c:pt>
                <c:pt idx="2334">
                  <c:v>0.12300000000000466</c:v>
                </c:pt>
                <c:pt idx="2340">
                  <c:v>0.12199999999999989</c:v>
                </c:pt>
                <c:pt idx="2346">
                  <c:v>0.12199999999999989</c:v>
                </c:pt>
                <c:pt idx="2352">
                  <c:v>0.12199999999999989</c:v>
                </c:pt>
                <c:pt idx="2358">
                  <c:v>0.12199999999999989</c:v>
                </c:pt>
                <c:pt idx="2364">
                  <c:v>0.12199999999999989</c:v>
                </c:pt>
                <c:pt idx="2370">
                  <c:v>0.12199999999999989</c:v>
                </c:pt>
                <c:pt idx="2376">
                  <c:v>0.12199999999999989</c:v>
                </c:pt>
                <c:pt idx="2382">
                  <c:v>0.12099999999999511</c:v>
                </c:pt>
                <c:pt idx="2388">
                  <c:v>0.12199999999999989</c:v>
                </c:pt>
                <c:pt idx="2394">
                  <c:v>0.12199999999999989</c:v>
                </c:pt>
                <c:pt idx="2400">
                  <c:v>0.12399999999999523</c:v>
                </c:pt>
                <c:pt idx="2406">
                  <c:v>0.12600000000000477</c:v>
                </c:pt>
                <c:pt idx="2412">
                  <c:v>0.12999999999999545</c:v>
                </c:pt>
                <c:pt idx="2418">
                  <c:v>0.13599999999999568</c:v>
                </c:pt>
                <c:pt idx="2424">
                  <c:v>0.14000000000000057</c:v>
                </c:pt>
                <c:pt idx="2430">
                  <c:v>0.1460000000000008</c:v>
                </c:pt>
                <c:pt idx="2436">
                  <c:v>0.1530000000000058</c:v>
                </c:pt>
                <c:pt idx="2442">
                  <c:v>0.15699999999999648</c:v>
                </c:pt>
                <c:pt idx="2448">
                  <c:v>0.16200000000000614</c:v>
                </c:pt>
                <c:pt idx="2454">
                  <c:v>0.16800000000000637</c:v>
                </c:pt>
                <c:pt idx="2460">
                  <c:v>0.17400000000000659</c:v>
                </c:pt>
                <c:pt idx="2466">
                  <c:v>0.17799999999999727</c:v>
                </c:pt>
                <c:pt idx="2472">
                  <c:v>0.18300000000000693</c:v>
                </c:pt>
                <c:pt idx="2478">
                  <c:v>0.18800000000000239</c:v>
                </c:pt>
                <c:pt idx="2484">
                  <c:v>0.19400000000000261</c:v>
                </c:pt>
                <c:pt idx="2490">
                  <c:v>0.19499999999999318</c:v>
                </c:pt>
                <c:pt idx="2496">
                  <c:v>0.19700000000000273</c:v>
                </c:pt>
                <c:pt idx="2502">
                  <c:v>0.20000000000000284</c:v>
                </c:pt>
                <c:pt idx="2508">
                  <c:v>0.20399999999999352</c:v>
                </c:pt>
                <c:pt idx="2514">
                  <c:v>0.20799999999999841</c:v>
                </c:pt>
                <c:pt idx="2520">
                  <c:v>0.2120000000000033</c:v>
                </c:pt>
                <c:pt idx="2557">
                  <c:v>0.21800000000000352</c:v>
                </c:pt>
                <c:pt idx="2560">
                  <c:v>0.21999999999999886</c:v>
                </c:pt>
                <c:pt idx="2566">
                  <c:v>0.22400000000000375</c:v>
                </c:pt>
                <c:pt idx="2572">
                  <c:v>0.22799999999999443</c:v>
                </c:pt>
                <c:pt idx="2578">
                  <c:v>0.23399999999999466</c:v>
                </c:pt>
                <c:pt idx="2584">
                  <c:v>0.23999999999999488</c:v>
                </c:pt>
                <c:pt idx="2590">
                  <c:v>0.242999999999995</c:v>
                </c:pt>
                <c:pt idx="2596">
                  <c:v>0.25</c:v>
                </c:pt>
                <c:pt idx="2602">
                  <c:v>0.25499999999999545</c:v>
                </c:pt>
                <c:pt idx="2608">
                  <c:v>0.26000000000000512</c:v>
                </c:pt>
                <c:pt idx="2614">
                  <c:v>0.26500000000000057</c:v>
                </c:pt>
                <c:pt idx="2620">
                  <c:v>0.26999999999999602</c:v>
                </c:pt>
                <c:pt idx="2626">
                  <c:v>0.27500000000000568</c:v>
                </c:pt>
                <c:pt idx="2632">
                  <c:v>0.27899999999999636</c:v>
                </c:pt>
                <c:pt idx="2638">
                  <c:v>0.28199999999999648</c:v>
                </c:pt>
                <c:pt idx="2644">
                  <c:v>0.28600000000000136</c:v>
                </c:pt>
                <c:pt idx="2650">
                  <c:v>0.28900000000000148</c:v>
                </c:pt>
                <c:pt idx="2656">
                  <c:v>0.29099999999999682</c:v>
                </c:pt>
                <c:pt idx="2662">
                  <c:v>0.29399999999999693</c:v>
                </c:pt>
                <c:pt idx="2668">
                  <c:v>0.29699999999999704</c:v>
                </c:pt>
                <c:pt idx="2674">
                  <c:v>0.29999999999999716</c:v>
                </c:pt>
                <c:pt idx="2680">
                  <c:v>0.30299999999999727</c:v>
                </c:pt>
                <c:pt idx="2686">
                  <c:v>0.30400000000000205</c:v>
                </c:pt>
                <c:pt idx="2692">
                  <c:v>0.30599999999999739</c:v>
                </c:pt>
                <c:pt idx="2698">
                  <c:v>0.30700000000000216</c:v>
                </c:pt>
                <c:pt idx="2704">
                  <c:v>0.30800000000000693</c:v>
                </c:pt>
                <c:pt idx="2710">
                  <c:v>0.3089999999999975</c:v>
                </c:pt>
                <c:pt idx="2716">
                  <c:v>0.31100000000000705</c:v>
                </c:pt>
                <c:pt idx="2722">
                  <c:v>0.31100000000000705</c:v>
                </c:pt>
                <c:pt idx="2728">
                  <c:v>0.31300000000000239</c:v>
                </c:pt>
                <c:pt idx="2734">
                  <c:v>0.31399999999999295</c:v>
                </c:pt>
                <c:pt idx="2740">
                  <c:v>0.31499999999999773</c:v>
                </c:pt>
                <c:pt idx="2746">
                  <c:v>0.31699999999999307</c:v>
                </c:pt>
                <c:pt idx="2752">
                  <c:v>0.31799999999999784</c:v>
                </c:pt>
                <c:pt idx="2758">
                  <c:v>0.32099999999999795</c:v>
                </c:pt>
                <c:pt idx="2764">
                  <c:v>0.32299999999999329</c:v>
                </c:pt>
                <c:pt idx="2770">
                  <c:v>0.32599999999999341</c:v>
                </c:pt>
                <c:pt idx="2776">
                  <c:v>0.32699999999999818</c:v>
                </c:pt>
                <c:pt idx="2782">
                  <c:v>0.32899999999999352</c:v>
                </c:pt>
                <c:pt idx="2788">
                  <c:v>0.33100000000000307</c:v>
                </c:pt>
                <c:pt idx="2794">
                  <c:v>0.33299999999999841</c:v>
                </c:pt>
                <c:pt idx="2800">
                  <c:v>0.33499999999999375</c:v>
                </c:pt>
                <c:pt idx="2806">
                  <c:v>0.33799999999999386</c:v>
                </c:pt>
                <c:pt idx="2812">
                  <c:v>0.34000000000000341</c:v>
                </c:pt>
                <c:pt idx="2818">
                  <c:v>0.34199999999999875</c:v>
                </c:pt>
                <c:pt idx="2824">
                  <c:v>0.34499999999999886</c:v>
                </c:pt>
                <c:pt idx="2830">
                  <c:v>0.34799999999999898</c:v>
                </c:pt>
                <c:pt idx="2836">
                  <c:v>0.34999999999999432</c:v>
                </c:pt>
                <c:pt idx="2842">
                  <c:v>0.35200000000000387</c:v>
                </c:pt>
                <c:pt idx="2848">
                  <c:v>0.3539999999999992</c:v>
                </c:pt>
                <c:pt idx="2854">
                  <c:v>0.35599999999999454</c:v>
                </c:pt>
                <c:pt idx="2860">
                  <c:v>0.35699999999999932</c:v>
                </c:pt>
                <c:pt idx="2866">
                  <c:v>0.35800000000000409</c:v>
                </c:pt>
                <c:pt idx="2872">
                  <c:v>0.35999999999999943</c:v>
                </c:pt>
                <c:pt idx="2878">
                  <c:v>0.36199999999999477</c:v>
                </c:pt>
                <c:pt idx="2884">
                  <c:v>0.36299999999999955</c:v>
                </c:pt>
                <c:pt idx="2890">
                  <c:v>0.36299999999999955</c:v>
                </c:pt>
                <c:pt idx="2896">
                  <c:v>0.36400000000000432</c:v>
                </c:pt>
                <c:pt idx="2902">
                  <c:v>0.36400000000000432</c:v>
                </c:pt>
                <c:pt idx="2908">
                  <c:v>0.36499999999999488</c:v>
                </c:pt>
                <c:pt idx="2914">
                  <c:v>0.36499999999999488</c:v>
                </c:pt>
                <c:pt idx="2920">
                  <c:v>0.36499999999999488</c:v>
                </c:pt>
                <c:pt idx="2926">
                  <c:v>0.35800000000000409</c:v>
                </c:pt>
                <c:pt idx="2932">
                  <c:v>0.34600000000000364</c:v>
                </c:pt>
                <c:pt idx="2938">
                  <c:v>0.33299999999999841</c:v>
                </c:pt>
                <c:pt idx="2944">
                  <c:v>0.32500000000000284</c:v>
                </c:pt>
                <c:pt idx="2950">
                  <c:v>0.31399999999999295</c:v>
                </c:pt>
                <c:pt idx="2956">
                  <c:v>0.30800000000000693</c:v>
                </c:pt>
                <c:pt idx="2962">
                  <c:v>0.29999999999999716</c:v>
                </c:pt>
                <c:pt idx="2968">
                  <c:v>0.29000000000000625</c:v>
                </c:pt>
                <c:pt idx="2974">
                  <c:v>0.28000000000000114</c:v>
                </c:pt>
                <c:pt idx="2980">
                  <c:v>0.26500000000000057</c:v>
                </c:pt>
                <c:pt idx="2986">
                  <c:v>0.24599999999999511</c:v>
                </c:pt>
                <c:pt idx="2992">
                  <c:v>0.23300000000000409</c:v>
                </c:pt>
                <c:pt idx="2998">
                  <c:v>0.21999999999999886</c:v>
                </c:pt>
                <c:pt idx="3004">
                  <c:v>0.20699999999999363</c:v>
                </c:pt>
                <c:pt idx="3010">
                  <c:v>0.19799999999999329</c:v>
                </c:pt>
                <c:pt idx="3016">
                  <c:v>0.1910000000000025</c:v>
                </c:pt>
                <c:pt idx="3022">
                  <c:v>0.18099999999999739</c:v>
                </c:pt>
                <c:pt idx="3028">
                  <c:v>0.16800000000000637</c:v>
                </c:pt>
                <c:pt idx="3034">
                  <c:v>0.15399999999999636</c:v>
                </c:pt>
                <c:pt idx="3040">
                  <c:v>0.13800000000000523</c:v>
                </c:pt>
                <c:pt idx="3046">
                  <c:v>0.11899999999999977</c:v>
                </c:pt>
                <c:pt idx="3052">
                  <c:v>0.10699999999999932</c:v>
                </c:pt>
                <c:pt idx="3058">
                  <c:v>9.6000000000003638E-2</c:v>
                </c:pt>
                <c:pt idx="3064">
                  <c:v>8.4999999999993747E-2</c:v>
                </c:pt>
                <c:pt idx="3070">
                  <c:v>7.9999999999998295E-2</c:v>
                </c:pt>
                <c:pt idx="3076">
                  <c:v>7.2999999999993292E-2</c:v>
                </c:pt>
                <c:pt idx="3082">
                  <c:v>6.4999999999997726E-2</c:v>
                </c:pt>
                <c:pt idx="3088">
                  <c:v>5.5000000000006821E-2</c:v>
                </c:pt>
                <c:pt idx="3098">
                  <c:v>5.1000000000001933E-2</c:v>
                </c:pt>
                <c:pt idx="3104">
                  <c:v>6.1999999999997613E-2</c:v>
                </c:pt>
                <c:pt idx="3110">
                  <c:v>7.5000000000002842E-2</c:v>
                </c:pt>
                <c:pt idx="3116">
                  <c:v>8.2999999999998408E-2</c:v>
                </c:pt>
                <c:pt idx="3122">
                  <c:v>9.1999999999998749E-2</c:v>
                </c:pt>
                <c:pt idx="3128">
                  <c:v>0.1039999999999992</c:v>
                </c:pt>
                <c:pt idx="3134">
                  <c:v>0.11400000000000432</c:v>
                </c:pt>
                <c:pt idx="3140">
                  <c:v>0.12999999999999545</c:v>
                </c:pt>
                <c:pt idx="3146">
                  <c:v>0.14799999999999613</c:v>
                </c:pt>
                <c:pt idx="3152">
                  <c:v>0.16200000000000614</c:v>
                </c:pt>
                <c:pt idx="3158">
                  <c:v>0.17499999999999716</c:v>
                </c:pt>
                <c:pt idx="3164">
                  <c:v>0.18699999999999761</c:v>
                </c:pt>
                <c:pt idx="3170">
                  <c:v>0.19299999999999784</c:v>
                </c:pt>
                <c:pt idx="3176">
                  <c:v>0.19899999999999807</c:v>
                </c:pt>
                <c:pt idx="3182">
                  <c:v>0.20699999999999363</c:v>
                </c:pt>
                <c:pt idx="3188">
                  <c:v>0.21500000000000341</c:v>
                </c:pt>
                <c:pt idx="3194">
                  <c:v>0.22400000000000375</c:v>
                </c:pt>
                <c:pt idx="3200">
                  <c:v>0.23399999999999466</c:v>
                </c:pt>
                <c:pt idx="3206">
                  <c:v>0.24500000000000455</c:v>
                </c:pt>
                <c:pt idx="3212">
                  <c:v>0.26000000000000512</c:v>
                </c:pt>
                <c:pt idx="3218">
                  <c:v>0.27400000000000091</c:v>
                </c:pt>
                <c:pt idx="3224">
                  <c:v>0.28400000000000603</c:v>
                </c:pt>
                <c:pt idx="3230">
                  <c:v>0.29399999999999693</c:v>
                </c:pt>
                <c:pt idx="3236">
                  <c:v>0.30299999999999727</c:v>
                </c:pt>
                <c:pt idx="3242">
                  <c:v>0.30800000000000693</c:v>
                </c:pt>
                <c:pt idx="3248">
                  <c:v>0.31399999999999295</c:v>
                </c:pt>
                <c:pt idx="3254">
                  <c:v>0.32500000000000284</c:v>
                </c:pt>
                <c:pt idx="3260">
                  <c:v>0.33499999999999375</c:v>
                </c:pt>
                <c:pt idx="3266">
                  <c:v>0.34399999999999409</c:v>
                </c:pt>
                <c:pt idx="3272">
                  <c:v>0.35500000000000398</c:v>
                </c:pt>
                <c:pt idx="3278">
                  <c:v>0.367999999999995</c:v>
                </c:pt>
                <c:pt idx="3284">
                  <c:v>0.37999999999999545</c:v>
                </c:pt>
                <c:pt idx="3290">
                  <c:v>0.39199999999999591</c:v>
                </c:pt>
                <c:pt idx="3296">
                  <c:v>0.40000000000000568</c:v>
                </c:pt>
                <c:pt idx="3302">
                  <c:v>0.40900000000000603</c:v>
                </c:pt>
                <c:pt idx="3308">
                  <c:v>0.41800000000000637</c:v>
                </c:pt>
                <c:pt idx="3314">
                  <c:v>0.42499999999999716</c:v>
                </c:pt>
                <c:pt idx="3320">
                  <c:v>0.42900000000000205</c:v>
                </c:pt>
                <c:pt idx="3326">
                  <c:v>0.43500000000000227</c:v>
                </c:pt>
                <c:pt idx="3332">
                  <c:v>0.44400000000000261</c:v>
                </c:pt>
                <c:pt idx="3338">
                  <c:v>0.45099999999999341</c:v>
                </c:pt>
                <c:pt idx="3344">
                  <c:v>0.45600000000000307</c:v>
                </c:pt>
                <c:pt idx="3350">
                  <c:v>0.46099999999999852</c:v>
                </c:pt>
                <c:pt idx="3356">
                  <c:v>0.46800000000000352</c:v>
                </c:pt>
                <c:pt idx="3362">
                  <c:v>0.47700000000000387</c:v>
                </c:pt>
                <c:pt idx="3368">
                  <c:v>0.48600000000000421</c:v>
                </c:pt>
                <c:pt idx="3374">
                  <c:v>0.49399999999999977</c:v>
                </c:pt>
                <c:pt idx="3380">
                  <c:v>0.50100000000000477</c:v>
                </c:pt>
                <c:pt idx="3386">
                  <c:v>0.50799999999999557</c:v>
                </c:pt>
                <c:pt idx="3392">
                  <c:v>0.51300000000000523</c:v>
                </c:pt>
                <c:pt idx="3398">
                  <c:v>0.51900000000000546</c:v>
                </c:pt>
                <c:pt idx="3404">
                  <c:v>0.52500000000000568</c:v>
                </c:pt>
                <c:pt idx="3410">
                  <c:v>0.53100000000000591</c:v>
                </c:pt>
                <c:pt idx="3416">
                  <c:v>0.53600000000000136</c:v>
                </c:pt>
                <c:pt idx="3422">
                  <c:v>0.53900000000000148</c:v>
                </c:pt>
                <c:pt idx="3428">
                  <c:v>0.54399999999999693</c:v>
                </c:pt>
                <c:pt idx="3434">
                  <c:v>0.54699999999999704</c:v>
                </c:pt>
                <c:pt idx="3440">
                  <c:v>0.55400000000000205</c:v>
                </c:pt>
                <c:pt idx="3446">
                  <c:v>0.56000000000000227</c:v>
                </c:pt>
                <c:pt idx="3452">
                  <c:v>0.56699999999999307</c:v>
                </c:pt>
                <c:pt idx="3458">
                  <c:v>0.57399999999999807</c:v>
                </c:pt>
                <c:pt idx="3464">
                  <c:v>0.58100000000000307</c:v>
                </c:pt>
                <c:pt idx="3470">
                  <c:v>0.58299999999999841</c:v>
                </c:pt>
                <c:pt idx="3476">
                  <c:v>0.58100000000000307</c:v>
                </c:pt>
                <c:pt idx="3482">
                  <c:v>0.57599999999999341</c:v>
                </c:pt>
                <c:pt idx="3488">
                  <c:v>0.56999999999999318</c:v>
                </c:pt>
                <c:pt idx="3494">
                  <c:v>0.56499999999999773</c:v>
                </c:pt>
                <c:pt idx="3500">
                  <c:v>0.56000000000000227</c:v>
                </c:pt>
                <c:pt idx="3506">
                  <c:v>0.55299999999999727</c:v>
                </c:pt>
                <c:pt idx="3512">
                  <c:v>0.54699999999999704</c:v>
                </c:pt>
                <c:pt idx="3518">
                  <c:v>0.54300000000000637</c:v>
                </c:pt>
                <c:pt idx="3524">
                  <c:v>0.53700000000000614</c:v>
                </c:pt>
                <c:pt idx="3530">
                  <c:v>0.53100000000000591</c:v>
                </c:pt>
                <c:pt idx="3536">
                  <c:v>0.5210000000000008</c:v>
                </c:pt>
                <c:pt idx="3542">
                  <c:v>0.51300000000000523</c:v>
                </c:pt>
                <c:pt idx="3548">
                  <c:v>0.50400000000000489</c:v>
                </c:pt>
                <c:pt idx="3554">
                  <c:v>0.48799999999999955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103168"/>
        <c:axId val="93584000"/>
      </c:scatterChart>
      <c:valAx>
        <c:axId val="128084224"/>
        <c:scaling>
          <c:orientation val="minMax"/>
          <c:max val="0.50749999999999973"/>
          <c:min val="0.50509999999999999"/>
        </c:scaling>
        <c:delete val="0"/>
        <c:axPos val="b"/>
        <c:numFmt formatCode="h:mm:ss;@" sourceLinked="1"/>
        <c:majorTickMark val="out"/>
        <c:minorTickMark val="none"/>
        <c:tickLblPos val="nextTo"/>
        <c:crossAx val="93582080"/>
        <c:crosses val="autoZero"/>
        <c:crossBetween val="midCat"/>
      </c:valAx>
      <c:valAx>
        <c:axId val="935820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Depth (dBar)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8084224"/>
        <c:crosses val="autoZero"/>
        <c:crossBetween val="midCat"/>
      </c:valAx>
      <c:valAx>
        <c:axId val="93584000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Velocity (dBar/sec)        Bellows Position (mm)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8103168"/>
        <c:crosses val="max"/>
        <c:crossBetween val="midCat"/>
      </c:valAx>
      <c:valAx>
        <c:axId val="128103168"/>
        <c:scaling>
          <c:orientation val="minMax"/>
        </c:scaling>
        <c:delete val="1"/>
        <c:axPos val="b"/>
        <c:numFmt formatCode="h:mm:ss;@" sourceLinked="1"/>
        <c:majorTickMark val="out"/>
        <c:minorTickMark val="none"/>
        <c:tickLblPos val="none"/>
        <c:crossAx val="9358400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7430121234845641"/>
          <c:y val="0.56923009623797027"/>
          <c:w val="0.20086414198225222"/>
          <c:h val="0.14220701578969294"/>
        </c:manualLayout>
      </c:layout>
      <c:overlay val="0"/>
    </c:legend>
    <c:plotVisOnly val="1"/>
    <c:dispBlanksAs val="span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328F1-7803-4A95-A3AC-C9F8EEC9F15F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BC6E9-F5BC-4D2D-8E0A-BBC03BF98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632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20286A-C5CC-4C8E-A116-517A6773586E}" type="slidenum">
              <a:rPr lang="en-US"/>
              <a:pPr/>
              <a:t>6</a:t>
            </a:fld>
            <a:endParaRPr 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BC6E9-F5BC-4D2D-8E0A-BBC03BF98B3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08B1A-3134-4794-AD34-662A1B2B2DA6}" type="datetimeFigureOut">
              <a:rPr lang="en-US" smtClean="0"/>
              <a:pPr/>
              <a:t>6/26/2013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4384B-AEC6-4121-B934-EEDBF7A480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FProtoXSection.JPG"/>
          <p:cNvPicPr>
            <a:picLocks noChangeAspect="1"/>
          </p:cNvPicPr>
          <p:nvPr/>
        </p:nvPicPr>
        <p:blipFill>
          <a:blip r:embed="rId2" cstate="print"/>
          <a:srcRect l="55405" t="24636" r="22680" b="23333"/>
          <a:stretch>
            <a:fillRect/>
          </a:stretch>
        </p:blipFill>
        <p:spPr>
          <a:xfrm>
            <a:off x="7086600" y="304800"/>
            <a:ext cx="1981200" cy="6087035"/>
          </a:xfrm>
          <a:prstGeom prst="rect">
            <a:avLst/>
          </a:prstGeom>
        </p:spPr>
      </p:pic>
      <p:pic>
        <p:nvPicPr>
          <p:cNvPr id="5" name="Picture 4" descr="PFProto.JPG"/>
          <p:cNvPicPr>
            <a:picLocks noChangeAspect="1"/>
          </p:cNvPicPr>
          <p:nvPr/>
        </p:nvPicPr>
        <p:blipFill>
          <a:blip r:embed="rId3" cstate="print"/>
          <a:srcRect l="54314" t="22222" r="24117" b="24444"/>
          <a:stretch>
            <a:fillRect/>
          </a:stretch>
        </p:blipFill>
        <p:spPr>
          <a:xfrm>
            <a:off x="76200" y="228600"/>
            <a:ext cx="1905000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r>
              <a:rPr lang="en-US" dirty="0" smtClean="0"/>
              <a:t>Coastal Profiling Float</a:t>
            </a:r>
            <a:br>
              <a:rPr lang="en-US" dirty="0" smtClean="0"/>
            </a:br>
            <a:r>
              <a:rPr lang="en-US" dirty="0" smtClean="0"/>
              <a:t>Design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09600"/>
          </a:xfrm>
        </p:spPr>
        <p:txBody>
          <a:bodyPr/>
          <a:lstStyle/>
          <a:p>
            <a:r>
              <a:rPr lang="en-US" dirty="0" smtClean="0"/>
              <a:t>June 26,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Background &amp;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Existing profiling floats have been used for coastal applications with some success</a:t>
            </a:r>
          </a:p>
          <a:p>
            <a:pPr lvl="1"/>
            <a:r>
              <a:rPr lang="en-US" dirty="0" smtClean="0"/>
              <a:t>No significant optimization for coastal application is apparent</a:t>
            </a:r>
          </a:p>
          <a:p>
            <a:pPr lvl="1"/>
            <a:r>
              <a:rPr lang="en-US" dirty="0" smtClean="0"/>
              <a:t>Not currently an active area of development</a:t>
            </a:r>
          </a:p>
          <a:p>
            <a:r>
              <a:rPr lang="en-US" dirty="0" smtClean="0"/>
              <a:t>Different class of hydraulic pump may mitigate some of the problems of the </a:t>
            </a:r>
            <a:r>
              <a:rPr lang="en-US" dirty="0" err="1" smtClean="0"/>
              <a:t>LeDuc</a:t>
            </a:r>
            <a:r>
              <a:rPr lang="en-US" dirty="0" smtClean="0"/>
              <a:t> pump currently used in many gliders and other existing BE designs</a:t>
            </a:r>
          </a:p>
          <a:p>
            <a:r>
              <a:rPr lang="en-US" dirty="0" smtClean="0"/>
              <a:t>Bellows style diaphragm may allow significantly larger external bladder size</a:t>
            </a:r>
          </a:p>
          <a:p>
            <a:r>
              <a:rPr lang="en-US" dirty="0" smtClean="0"/>
              <a:t>High resolution, operational numerical model (JPL/UCLA ROMS ) may provide some ability to keep a float inside the desired measurement volume by taking advantage of serendipitous currents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Typical Mission 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Define a grid of initial float deployment positions</a:t>
            </a:r>
          </a:p>
          <a:p>
            <a:r>
              <a:rPr lang="en-US" dirty="0" smtClean="0"/>
              <a:t>Deploy the floats</a:t>
            </a:r>
          </a:p>
          <a:p>
            <a:r>
              <a:rPr lang="en-US" dirty="0" smtClean="0"/>
              <a:t>Descend, anchor, </a:t>
            </a:r>
            <a:r>
              <a:rPr lang="en-US" dirty="0" err="1" smtClean="0"/>
              <a:t>deAnchor</a:t>
            </a:r>
            <a:r>
              <a:rPr lang="en-US" dirty="0" smtClean="0"/>
              <a:t>, profile to surface, telemeter results, repeat</a:t>
            </a:r>
          </a:p>
          <a:p>
            <a:r>
              <a:rPr lang="en-US" dirty="0" smtClean="0"/>
              <a:t>Track all the floats in real time </a:t>
            </a:r>
          </a:p>
          <a:p>
            <a:r>
              <a:rPr lang="en-US" dirty="0" smtClean="0"/>
              <a:t>Re-program individual float to “park” on descent at a user specified depth to take advantage of serendipitous currents when possible</a:t>
            </a:r>
          </a:p>
          <a:p>
            <a:r>
              <a:rPr lang="en-US" dirty="0" smtClean="0"/>
              <a:t>If necessary, recover/redeploy as necessary</a:t>
            </a:r>
          </a:p>
          <a:p>
            <a:pPr lvl="1"/>
            <a:r>
              <a:rPr lang="en-US" dirty="0" smtClean="0"/>
              <a:t>Paragon, Moss Landing orange RHIB size boat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User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3 step Science user interface for mission definition</a:t>
            </a:r>
          </a:p>
          <a:p>
            <a:pPr lvl="1"/>
            <a:r>
              <a:rPr lang="en-US" dirty="0" smtClean="0"/>
              <a:t>Step 1: User fills out an Excel (or similar) spreadsheet to define mission parameters and depth vs. sample table; review and edit the mission</a:t>
            </a:r>
          </a:p>
          <a:p>
            <a:pPr lvl="1"/>
            <a:r>
              <a:rPr lang="en-US" dirty="0" smtClean="0"/>
              <a:t>Step 2: Run the sanity </a:t>
            </a:r>
            <a:r>
              <a:rPr lang="en-US" smtClean="0"/>
              <a:t>check macro, </a:t>
            </a:r>
            <a:r>
              <a:rPr lang="en-US" dirty="0" smtClean="0"/>
              <a:t>repeat step 1 and 2 as necessary</a:t>
            </a:r>
          </a:p>
          <a:p>
            <a:pPr lvl="1"/>
            <a:r>
              <a:rPr lang="en-US" dirty="0" smtClean="0"/>
              <a:t>Step 3: Convert the Excel file to mission description file which is downloaded to CPF</a:t>
            </a:r>
          </a:p>
          <a:p>
            <a:r>
              <a:rPr lang="en-US" dirty="0" smtClean="0"/>
              <a:t>Same shore side infrastructure developed for Argo floats</a:t>
            </a:r>
          </a:p>
          <a:p>
            <a:pPr lvl="1"/>
            <a:r>
              <a:rPr lang="en-US" dirty="0" smtClean="0"/>
              <a:t>Files get </a:t>
            </a:r>
            <a:r>
              <a:rPr lang="en-US" dirty="0" err="1" smtClean="0"/>
              <a:t>telemetered</a:t>
            </a:r>
            <a:r>
              <a:rPr lang="en-US" dirty="0" smtClean="0"/>
              <a:t> ashore and are “</a:t>
            </a:r>
            <a:r>
              <a:rPr lang="en-US" dirty="0" err="1" smtClean="0"/>
              <a:t>rsynched</a:t>
            </a:r>
            <a:r>
              <a:rPr lang="en-US" dirty="0" smtClean="0"/>
              <a:t>” from MBARI Argo server to Atlas.shore.mbari.org\XXX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Fig1Zoom-2012Feb01.jpg"/>
          <p:cNvPicPr>
            <a:picLocks noChangeAspect="1"/>
          </p:cNvPicPr>
          <p:nvPr/>
        </p:nvPicPr>
        <p:blipFill>
          <a:blip r:embed="rId2" cstate="print"/>
          <a:srcRect l="4006" r="8457" b="4365"/>
          <a:stretch>
            <a:fillRect/>
          </a:stretch>
        </p:blipFill>
        <p:spPr>
          <a:xfrm>
            <a:off x="0" y="1600200"/>
            <a:ext cx="4495800" cy="36728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ROMS Model Initial Results</a:t>
            </a:r>
            <a:endParaRPr lang="en-US" dirty="0"/>
          </a:p>
        </p:txBody>
      </p:sp>
      <p:pic>
        <p:nvPicPr>
          <p:cNvPr id="4" name="Picture 3" descr="Fig1-2012Feb01.jpg"/>
          <p:cNvPicPr>
            <a:picLocks noChangeAspect="1"/>
          </p:cNvPicPr>
          <p:nvPr/>
        </p:nvPicPr>
        <p:blipFill>
          <a:blip r:embed="rId3" cstate="print"/>
          <a:srcRect l="7481" t="4639" r="6490" b="7220"/>
          <a:stretch>
            <a:fillRect/>
          </a:stretch>
        </p:blipFill>
        <p:spPr>
          <a:xfrm>
            <a:off x="609600" y="3429000"/>
            <a:ext cx="1752600" cy="1447800"/>
          </a:xfrm>
          <a:prstGeom prst="rect">
            <a:avLst/>
          </a:prstGeom>
        </p:spPr>
      </p:pic>
      <p:pic>
        <p:nvPicPr>
          <p:cNvPr id="9" name="Picture 8" descr="Fig2-2012Feb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1371600"/>
            <a:ext cx="4585607" cy="495300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3200400" y="2057400"/>
            <a:ext cx="0" cy="2286000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600200" y="1981200"/>
            <a:ext cx="990600" cy="0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895600" y="4343400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1025m</a:t>
            </a:r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590800" y="1905000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408m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Design a float test platform that allows us to address big picture questions and ignore important but pretty well understood issues</a:t>
            </a:r>
          </a:p>
          <a:p>
            <a:pPr lvl="1"/>
            <a:r>
              <a:rPr lang="en-US" dirty="0" smtClean="0"/>
              <a:t>Big Picture: Can we keep the CPF in the measurement volume?  So the BE is (hopefully) oversized so we can test various anchor/</a:t>
            </a:r>
            <a:r>
              <a:rPr lang="en-US" dirty="0" err="1" smtClean="0"/>
              <a:t>deAnchor</a:t>
            </a:r>
            <a:r>
              <a:rPr lang="en-US" dirty="0" smtClean="0"/>
              <a:t> strategies</a:t>
            </a:r>
          </a:p>
          <a:p>
            <a:pPr lvl="1"/>
            <a:r>
              <a:rPr lang="en-US" dirty="0" smtClean="0"/>
              <a:t>Not so big: more efficient power distribution, lighter housing may wait until phase 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838200"/>
            <a:ext cx="5412876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>
            <a:noAutofit/>
          </a:bodyPr>
          <a:lstStyle/>
          <a:p>
            <a:r>
              <a:rPr lang="en-US" sz="3500" dirty="0" smtClean="0"/>
              <a:t>What do you get for a 5 year $10M experiment?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4267200" cy="5943600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Profiling float costs</a:t>
            </a:r>
          </a:p>
          <a:p>
            <a:pPr lvl="1"/>
            <a:r>
              <a:rPr lang="en-US" dirty="0" smtClean="0"/>
              <a:t>CSOBOM float = $60K capital costs + $0/year</a:t>
            </a:r>
          </a:p>
          <a:p>
            <a:pPr lvl="1"/>
            <a:r>
              <a:rPr lang="en-US" dirty="0" smtClean="0"/>
              <a:t>Minimal small boat deployment costs</a:t>
            </a:r>
          </a:p>
          <a:p>
            <a:r>
              <a:rPr lang="en-US" dirty="0" smtClean="0"/>
              <a:t>Glider costs (per Oscar S. and Dan R.)</a:t>
            </a:r>
          </a:p>
          <a:p>
            <a:pPr lvl="1"/>
            <a:r>
              <a:rPr lang="en-US" dirty="0" smtClean="0"/>
              <a:t>$250K capital costs + $50K/year maintenance</a:t>
            </a:r>
          </a:p>
          <a:p>
            <a:pPr lvl="1"/>
            <a:r>
              <a:rPr lang="en-US" dirty="0" smtClean="0"/>
              <a:t>Somewhat greater small boat costs due to ~3 month </a:t>
            </a:r>
            <a:r>
              <a:rPr lang="en-US" dirty="0" err="1" smtClean="0"/>
              <a:t>refurb</a:t>
            </a:r>
            <a:r>
              <a:rPr lang="en-US" dirty="0" smtClean="0"/>
              <a:t>.</a:t>
            </a:r>
          </a:p>
          <a:p>
            <a:r>
              <a:rPr lang="en-US" dirty="0" smtClean="0"/>
              <a:t>CPF and CSOBOM float costs are roughly similar</a:t>
            </a:r>
          </a:p>
          <a:p>
            <a:pPr lvl="1"/>
            <a:r>
              <a:rPr lang="en-US" dirty="0" smtClean="0"/>
              <a:t>Minor differences in BE and pressure housing</a:t>
            </a:r>
          </a:p>
          <a:p>
            <a:r>
              <a:rPr lang="en-US" dirty="0" smtClean="0"/>
              <a:t>166 floats, 20% loss = 133 in the array for 5 years</a:t>
            </a:r>
          </a:p>
          <a:p>
            <a:r>
              <a:rPr lang="en-US" dirty="0" smtClean="0"/>
              <a:t>20 gliders w/4 on shore for refurbishment  = 16 in the array at any 1 time</a:t>
            </a:r>
          </a:p>
          <a:p>
            <a:endParaRPr lang="en-US" dirty="0" smtClean="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638800" y="5867400"/>
            <a:ext cx="3352800" cy="6924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MODIS Chlorophyll June 28, </a:t>
            </a:r>
            <a:r>
              <a:rPr lang="en-US" dirty="0" smtClean="0"/>
              <a:t>2011 </a:t>
            </a:r>
          </a:p>
          <a:p>
            <a:pPr>
              <a:spcBef>
                <a:spcPct val="50000"/>
              </a:spcBef>
            </a:pPr>
            <a:r>
              <a:rPr lang="en-US" sz="1400" dirty="0" smtClean="0"/>
              <a:t>htttp</a:t>
            </a:r>
            <a:r>
              <a:rPr lang="en-US" sz="1400" dirty="0"/>
              <a:t>://podaac-tools.jpl.nasa.gov/soto/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of Science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Engineering Details</a:t>
            </a:r>
          </a:p>
          <a:p>
            <a:pPr lvl="1"/>
            <a:r>
              <a:rPr lang="en-US" dirty="0" smtClean="0"/>
              <a:t>Mechanical Subsystem</a:t>
            </a:r>
          </a:p>
          <a:p>
            <a:pPr lvl="2"/>
            <a:r>
              <a:rPr lang="en-US" dirty="0" smtClean="0"/>
              <a:t>Buoyancy Engine</a:t>
            </a:r>
          </a:p>
          <a:p>
            <a:pPr lvl="1"/>
            <a:r>
              <a:rPr lang="en-US" dirty="0" smtClean="0"/>
              <a:t>Electrical Subsystem</a:t>
            </a:r>
          </a:p>
          <a:p>
            <a:pPr lvl="2"/>
            <a:r>
              <a:rPr lang="en-US" dirty="0" smtClean="0"/>
              <a:t>Power Budget</a:t>
            </a:r>
          </a:p>
          <a:p>
            <a:pPr lvl="1"/>
            <a:r>
              <a:rPr lang="en-US" dirty="0" smtClean="0"/>
              <a:t>Software Subsystem</a:t>
            </a:r>
          </a:p>
          <a:p>
            <a:pPr lvl="1"/>
            <a:r>
              <a:rPr lang="en-US" dirty="0" smtClean="0"/>
              <a:t>Test Plan</a:t>
            </a:r>
          </a:p>
          <a:p>
            <a:pPr lvl="1"/>
            <a:r>
              <a:rPr lang="en-US" dirty="0" smtClean="0"/>
              <a:t>Tech Transfer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 l="10103" t="32681" r="56901" b="19502"/>
          <a:stretch>
            <a:fillRect/>
          </a:stretch>
        </p:blipFill>
        <p:spPr bwMode="auto">
          <a:xfrm>
            <a:off x="4419600" y="2438400"/>
            <a:ext cx="4391025" cy="428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ata\isus\argo\5146SoOcn\ODV\Map_zoom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14407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ata\isus\argo\5146SoOcn\ODV\Map_0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3410901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381000"/>
            <a:ext cx="35814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Argo 7647: 9 months parked at ~1000m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1905000"/>
            <a:ext cx="32766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ARVOR-C 200m/day</a:t>
            </a:r>
          </a:p>
          <a:p>
            <a:r>
              <a:rPr lang="en-US" dirty="0" smtClean="0"/>
              <a:t>Buoy @ 50m = 4000m/day</a:t>
            </a:r>
          </a:p>
          <a:p>
            <a:r>
              <a:rPr lang="en-US" dirty="0" smtClean="0"/>
              <a:t>Drifting profiler = 4300m/day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743200" y="4953000"/>
            <a:ext cx="152400" cy="152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3200400" y="3048000"/>
            <a:ext cx="304800" cy="19050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429000" y="1524000"/>
            <a:ext cx="0" cy="609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29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0.25⁰=28km</a:t>
            </a:r>
            <a:endParaRPr lang="en-US" dirty="0"/>
          </a:p>
        </p:txBody>
      </p:sp>
      <p:cxnSp>
        <p:nvCxnSpPr>
          <p:cNvPr id="20" name="Straight Connector 19"/>
          <p:cNvCxnSpPr>
            <a:stCxn id="9" idx="6"/>
          </p:cNvCxnSpPr>
          <p:nvPr/>
        </p:nvCxnSpPr>
        <p:spPr>
          <a:xfrm flipV="1">
            <a:off x="2895600" y="4953000"/>
            <a:ext cx="609600" cy="762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34000" y="304800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Some evidence this may work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Subsystem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Except for the BE the CPF is a pretty typical mechanical design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ΔVolume</a:t>
            </a:r>
            <a:r>
              <a:rPr lang="en-US" dirty="0" smtClean="0"/>
              <a:t>/Total Volume) matters</a:t>
            </a:r>
          </a:p>
          <a:p>
            <a:pPr lvl="1"/>
            <a:r>
              <a:rPr lang="en-US" dirty="0" smtClean="0"/>
              <a:t>Existing designs can’t always descend/surface through strong </a:t>
            </a:r>
            <a:r>
              <a:rPr lang="en-US" dirty="0" err="1" smtClean="0"/>
              <a:t>pycnoclines</a:t>
            </a:r>
            <a:endParaRPr lang="en-US" dirty="0" smtClean="0"/>
          </a:p>
          <a:p>
            <a:pPr lvl="1"/>
            <a:r>
              <a:rPr lang="en-US" dirty="0" smtClean="0"/>
              <a:t>If ΔV/V matters then weight &amp; volume matter </a:t>
            </a:r>
          </a:p>
          <a:p>
            <a:r>
              <a:rPr lang="en-US" dirty="0" smtClean="0"/>
              <a:t>Minimizing bubble traps in the BE is important</a:t>
            </a:r>
          </a:p>
          <a:p>
            <a:pPr lvl="1"/>
            <a:r>
              <a:rPr lang="en-US" dirty="0" smtClean="0"/>
              <a:t>Tapers on horizontal surfaces, vent at top, ???</a:t>
            </a:r>
          </a:p>
          <a:p>
            <a:r>
              <a:rPr lang="en-US" dirty="0" smtClean="0"/>
              <a:t>The APEX float uses an economical center tie rod, single face seal O-ring pressure vessel, so will 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263" t="1988" r="13158" b="18507"/>
          <a:stretch>
            <a:fillRect/>
          </a:stretch>
        </p:blipFill>
        <p:spPr bwMode="auto">
          <a:xfrm>
            <a:off x="3200400" y="990600"/>
            <a:ext cx="3048000" cy="3932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 l="5756" t="2174" r="7897" b="4348"/>
          <a:stretch>
            <a:fillRect/>
          </a:stretch>
        </p:blipFill>
        <p:spPr bwMode="auto">
          <a:xfrm>
            <a:off x="6019800" y="2667000"/>
            <a:ext cx="2819400" cy="4041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Buoyancy Engine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0" y="990600"/>
            <a:ext cx="3505200" cy="220980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2 multi-stroke design options </a:t>
            </a:r>
          </a:p>
          <a:p>
            <a:pPr lvl="1"/>
            <a:r>
              <a:rPr lang="en-US" dirty="0" smtClean="0"/>
              <a:t>Pilot operated valve: automatic but somewhat more complex</a:t>
            </a:r>
          </a:p>
          <a:p>
            <a:pPr lvl="1"/>
            <a:r>
              <a:rPr lang="en-US" dirty="0" smtClean="0"/>
              <a:t>Motor operated Swagelok valve: simpler but requires control to switch between extend and retract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486400" y="2850371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6019800" y="2850371"/>
            <a:ext cx="0" cy="20672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105400" y="3352800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924800" y="4923503"/>
            <a:ext cx="0" cy="2286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697980" y="5152103"/>
            <a:ext cx="0" cy="17194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934200" y="4876800"/>
            <a:ext cx="2286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572000" y="3581400"/>
            <a:ext cx="0" cy="20672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8229600" y="4572000"/>
            <a:ext cx="2286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7429500" y="5410200"/>
            <a:ext cx="0" cy="2286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2"/>
          <p:cNvSpPr txBox="1">
            <a:spLocks/>
          </p:cNvSpPr>
          <p:nvPr/>
        </p:nvSpPr>
        <p:spPr>
          <a:xfrm>
            <a:off x="152400" y="1219200"/>
            <a:ext cx="3200400" cy="6096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 design options </a:t>
            </a:r>
          </a:p>
          <a:p>
            <a:pPr lvl="1"/>
            <a:r>
              <a:rPr lang="en-US" dirty="0" smtClean="0"/>
              <a:t>single stroke = driven hydraulic cylinder</a:t>
            </a:r>
          </a:p>
          <a:p>
            <a:pPr lvl="1"/>
            <a:r>
              <a:rPr lang="en-US" dirty="0" smtClean="0"/>
              <a:t>multi-stroke = hydraulic pump</a:t>
            </a:r>
          </a:p>
          <a:p>
            <a:r>
              <a:rPr lang="en-US" dirty="0" smtClean="0"/>
              <a:t>Efficiency is the deciding factor</a:t>
            </a:r>
          </a:p>
          <a:p>
            <a:pPr lvl="1"/>
            <a:r>
              <a:rPr lang="en-US" dirty="0" smtClean="0"/>
              <a:t>Cylinder – high volumetric efficiency, high frictional and gear head losses, difficult form factor</a:t>
            </a:r>
          </a:p>
          <a:p>
            <a:pPr lvl="1"/>
            <a:r>
              <a:rPr lang="en-US" dirty="0" smtClean="0"/>
              <a:t>Pump – lower volumetric efficiency, lower frictional losses, no gear head, flexible form factor </a:t>
            </a:r>
          </a:p>
          <a:p>
            <a:r>
              <a:rPr lang="en-US" dirty="0" smtClean="0"/>
              <a:t>Zero-leak hydraulic valves are a myth </a:t>
            </a:r>
          </a:p>
          <a:p>
            <a:pPr lvl="1">
              <a:buFont typeface="Arial" pitchFamily="34" charset="0"/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a Coastal Profiling Float (CPF)?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Relevant Science drivers</a:t>
            </a:r>
          </a:p>
          <a:p>
            <a:pPr lvl="1"/>
            <a:r>
              <a:rPr lang="en-US" dirty="0" smtClean="0"/>
              <a:t>Understand variability in the coastal environment</a:t>
            </a:r>
          </a:p>
          <a:p>
            <a:pPr lvl="1"/>
            <a:r>
              <a:rPr lang="en-US" dirty="0" smtClean="0"/>
              <a:t>Coastal hypoxia/acidification is a new and growing issue</a:t>
            </a:r>
          </a:p>
          <a:p>
            <a:pPr lvl="1"/>
            <a:r>
              <a:rPr lang="en-US" dirty="0" smtClean="0"/>
              <a:t>The effect of human generated point source pollutants is a coastal problem</a:t>
            </a:r>
          </a:p>
          <a:p>
            <a:r>
              <a:rPr lang="en-US" dirty="0" smtClean="0"/>
              <a:t>The specific science mission</a:t>
            </a:r>
          </a:p>
          <a:p>
            <a:pPr lvl="1"/>
            <a:r>
              <a:rPr lang="en-US" dirty="0" smtClean="0"/>
              <a:t>Is net production changing on the West Coast of the US</a:t>
            </a:r>
          </a:p>
          <a:p>
            <a:pPr lvl="2"/>
            <a:r>
              <a:rPr lang="en-US" dirty="0" smtClean="0"/>
              <a:t>What is changing, where, at what rate?</a:t>
            </a:r>
          </a:p>
          <a:p>
            <a:r>
              <a:rPr lang="en-US" dirty="0" smtClean="0"/>
              <a:t>Overarching technology requirements</a:t>
            </a:r>
          </a:p>
          <a:p>
            <a:pPr lvl="1"/>
            <a:r>
              <a:rPr lang="en-US" dirty="0" smtClean="0"/>
              <a:t>Need to flood the measurement volume with economical, sustainable, capable instruments suites.</a:t>
            </a:r>
          </a:p>
          <a:p>
            <a:pPr lvl="2"/>
            <a:r>
              <a:rPr lang="en-US" dirty="0" smtClean="0"/>
              <a:t>Both initial capital costs and on-going O&amp;M costs are important</a:t>
            </a:r>
          </a:p>
          <a:p>
            <a:pPr lvl="2"/>
            <a:r>
              <a:rPr lang="en-US" dirty="0" smtClean="0"/>
              <a:t>So, the question is what platform(s)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741" t="12209" r="51852" b="8347"/>
          <a:stretch>
            <a:fillRect/>
          </a:stretch>
        </p:blipFill>
        <p:spPr bwMode="auto">
          <a:xfrm>
            <a:off x="1828800" y="838200"/>
            <a:ext cx="6172200" cy="5819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4191000" y="3810000"/>
            <a:ext cx="1676400" cy="8382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29000" y="2209800"/>
            <a:ext cx="1676400" cy="11430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318260" y="4648200"/>
            <a:ext cx="6682740" cy="19050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791200" y="2971800"/>
            <a:ext cx="2362200" cy="13716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318260" y="2971800"/>
            <a:ext cx="1676400" cy="11430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315200" y="1295400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Drag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442578" y="2303713"/>
            <a:ext cx="15490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∫∫a=F/m to get Position and Velocity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60198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PID controller</a:t>
            </a:r>
          </a:p>
          <a:p>
            <a:r>
              <a:rPr lang="en-US" dirty="0" smtClean="0"/>
              <a:t>w/filtering and anti-windup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30640" y="3924300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Hyd. Pump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62000" y="1886634"/>
            <a:ext cx="2080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Water column density profile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297606" y="4217727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Added mass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657600" y="914400"/>
            <a:ext cx="9144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532194" y="1009650"/>
            <a:ext cx="9144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334000" y="762000"/>
            <a:ext cx="1981200" cy="20193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810000" y="1447800"/>
            <a:ext cx="1066800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133600" y="1447800"/>
            <a:ext cx="1676400" cy="1143000"/>
          </a:xfrm>
          <a:prstGeom prst="ellipse">
            <a:avLst/>
          </a:prstGeom>
          <a:noFill/>
          <a:ln w="63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38100"/>
            <a:ext cx="8229600" cy="14859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Simulink Buoyancy Control Model</a:t>
            </a:r>
            <a:br>
              <a:rPr lang="en-US" dirty="0" smtClean="0"/>
            </a:br>
            <a:r>
              <a:rPr lang="en-US" sz="2400" dirty="0" smtClean="0"/>
              <a:t>Estimate PID constants </a:t>
            </a:r>
            <a:br>
              <a:rPr lang="en-US" sz="2400" dirty="0" smtClean="0"/>
            </a:br>
            <a:r>
              <a:rPr lang="en-US" sz="2400" dirty="0" smtClean="0"/>
              <a:t>&amp; understand control system trends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1752600" y="25146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System</a:t>
            </a:r>
          </a:p>
          <a:p>
            <a:pPr algn="r"/>
            <a:r>
              <a:rPr lang="en-US" dirty="0" smtClean="0"/>
              <a:t>Compressibility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Tank Tests</a:t>
            </a:r>
            <a:br>
              <a:rPr lang="en-US" dirty="0" smtClean="0"/>
            </a:br>
            <a:r>
              <a:rPr lang="en-US" sz="3100" dirty="0" smtClean="0"/>
              <a:t>(after initial fumbles)</a:t>
            </a:r>
            <a:endParaRPr lang="en-US" sz="31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248014923"/>
              </p:ext>
            </p:extLst>
          </p:nvPr>
        </p:nvGraphicFramePr>
        <p:xfrm>
          <a:off x="685800" y="1447800"/>
          <a:ext cx="80010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Arrow Connector 3"/>
          <p:cNvCxnSpPr/>
          <p:nvPr/>
        </p:nvCxnSpPr>
        <p:spPr>
          <a:xfrm flipV="1">
            <a:off x="6324600" y="2362200"/>
            <a:ext cx="381000" cy="6858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715000" y="30480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End of Test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447800" y="5638800"/>
            <a:ext cx="381000" cy="6858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209800" y="5486400"/>
            <a:ext cx="381000" cy="68580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38200" y="6317694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Start </a:t>
            </a:r>
            <a:r>
              <a:rPr lang="en-US" dirty="0" err="1" smtClean="0"/>
              <a:t>Autoballast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209800" y="5987534"/>
            <a:ext cx="2019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Start Hold Velocity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Simulink</a:t>
            </a:r>
            <a:r>
              <a:rPr lang="en-US" dirty="0" smtClean="0"/>
              <a:t> vs. Reality</a:t>
            </a:r>
            <a:br>
              <a:rPr lang="en-US" dirty="0" smtClean="0"/>
            </a:br>
            <a:r>
              <a:rPr lang="en-US" sz="3600" dirty="0" smtClean="0"/>
              <a:t>Inner Velocity Loop, Outer Position </a:t>
            </a:r>
            <a:r>
              <a:rPr lang="en-US" sz="3600" dirty="0" smtClean="0"/>
              <a:t>Loop</a:t>
            </a:r>
            <a:br>
              <a:rPr lang="en-US" sz="3600" dirty="0" smtClean="0"/>
            </a:br>
            <a:r>
              <a:rPr lang="en-US" sz="2700" dirty="0" smtClean="0"/>
              <a:t>First Tests = Inner loop OK, Outer loop needs work</a:t>
            </a:r>
            <a:endParaRPr lang="en-US" sz="2700" dirty="0"/>
          </a:p>
        </p:txBody>
      </p:sp>
      <p:pic>
        <p:nvPicPr>
          <p:cNvPr id="7" name="Picture 6" descr="simulinkTestTankPlot.tif"/>
          <p:cNvPicPr>
            <a:picLocks noChangeAspect="1"/>
          </p:cNvPicPr>
          <p:nvPr/>
        </p:nvPicPr>
        <p:blipFill>
          <a:blip r:embed="rId2" cstate="print"/>
          <a:srcRect l="9167" r="8333"/>
          <a:stretch>
            <a:fillRect/>
          </a:stretch>
        </p:blipFill>
        <p:spPr>
          <a:xfrm>
            <a:off x="152400" y="1905000"/>
            <a:ext cx="8558621" cy="38558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Subsystem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45605"/>
            <a:ext cx="8229600" cy="3435153"/>
          </a:xfrm>
        </p:spPr>
      </p:pic>
    </p:spTree>
    <p:extLst>
      <p:ext uri="{BB962C8B-B14F-4D97-AF65-F5344CB8AC3E}">
        <p14:creationId xmlns:p14="http://schemas.microsoft.com/office/powerpoint/2010/main" val="325877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Power Distribution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Need 24 VDC to achieve desired motor speeds</a:t>
            </a:r>
          </a:p>
          <a:p>
            <a:r>
              <a:rPr lang="en-US" dirty="0" smtClean="0"/>
              <a:t>Primary batteries for full mission, rechargeable batteries for testing</a:t>
            </a:r>
          </a:p>
          <a:p>
            <a:r>
              <a:rPr lang="en-US" dirty="0" err="1" smtClean="0"/>
              <a:t>Electrochem</a:t>
            </a:r>
            <a:r>
              <a:rPr lang="en-US" dirty="0" smtClean="0"/>
              <a:t> 3B0076 Li-</a:t>
            </a:r>
            <a:r>
              <a:rPr lang="en-US" dirty="0" err="1" smtClean="0"/>
              <a:t>BrCl</a:t>
            </a:r>
            <a:r>
              <a:rPr lang="en-US" dirty="0" smtClean="0"/>
              <a:t> primary 3.0–3.9 VDC</a:t>
            </a:r>
          </a:p>
          <a:p>
            <a:r>
              <a:rPr lang="en-US" dirty="0" err="1" smtClean="0"/>
              <a:t>Tenergy</a:t>
            </a:r>
            <a:r>
              <a:rPr lang="en-US" dirty="0" smtClean="0"/>
              <a:t> 18650 Li-ion rechargeable 3.0-4.2 VDC</a:t>
            </a:r>
          </a:p>
          <a:p>
            <a:r>
              <a:rPr lang="en-US" dirty="0" smtClean="0"/>
              <a:t>2 banks of 8 cells in series = 24-33.6 VDC Battery Bus</a:t>
            </a:r>
          </a:p>
          <a:p>
            <a:pPr lvl="1"/>
            <a:r>
              <a:rPr lang="en-US" dirty="0" smtClean="0"/>
              <a:t>Run the BE motor directly off the Battery bus</a:t>
            </a:r>
            <a:endParaRPr lang="en-US" dirty="0"/>
          </a:p>
          <a:p>
            <a:r>
              <a:rPr lang="en-US" dirty="0" smtClean="0"/>
              <a:t>Buck converters for 3.3VDC electronics, 12 VDC instruments and ~22VDC position sensor</a:t>
            </a:r>
          </a:p>
          <a:p>
            <a:r>
              <a:rPr lang="en-US" dirty="0" smtClean="0"/>
              <a:t>Switched power to all science and engr. instruments</a:t>
            </a:r>
          </a:p>
          <a:p>
            <a:r>
              <a:rPr lang="en-US" dirty="0" smtClean="0"/>
              <a:t>Probably need an independent micro power sleep controller for overall system (eventually).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err="1" smtClean="0"/>
              <a:t>Gadgeteer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638800"/>
          </a:xfrm>
        </p:spPr>
        <p:txBody>
          <a:bodyPr>
            <a:normAutofit fontScale="55000" lnSpcReduction="20000"/>
          </a:bodyPr>
          <a:lstStyle/>
          <a:p>
            <a:r>
              <a:rPr lang="en-US" sz="5100" dirty="0" smtClean="0"/>
              <a:t>Problem: Software development is hard, time consuming and can impede progress in other areas</a:t>
            </a:r>
          </a:p>
          <a:p>
            <a:r>
              <a:rPr lang="en-US" sz="5100" dirty="0" smtClean="0"/>
              <a:t>A set of tools that provides effective embedded development testing to move forward in parallel with production software development would be very valuable</a:t>
            </a:r>
          </a:p>
          <a:p>
            <a:r>
              <a:rPr lang="en-US" sz="5100" dirty="0" smtClean="0"/>
              <a:t>Ideal solution would have </a:t>
            </a:r>
          </a:p>
          <a:p>
            <a:pPr lvl="1"/>
            <a:r>
              <a:rPr lang="en-US" sz="3800" dirty="0"/>
              <a:t>C</a:t>
            </a:r>
            <a:r>
              <a:rPr lang="en-US" sz="3800" dirty="0" smtClean="0"/>
              <a:t>heap, readily available, embedded hardware </a:t>
            </a:r>
          </a:p>
          <a:p>
            <a:pPr lvl="1"/>
            <a:r>
              <a:rPr lang="en-US" sz="3800" b="1" u="sng" dirty="0" smtClean="0"/>
              <a:t>The ability to support current and future </a:t>
            </a:r>
            <a:r>
              <a:rPr lang="en-US" sz="3800" b="1" u="sng" dirty="0" err="1" smtClean="0"/>
              <a:t>Chem</a:t>
            </a:r>
            <a:r>
              <a:rPr lang="en-US" sz="3800" b="1" u="sng" dirty="0" smtClean="0"/>
              <a:t> Sensor lab work </a:t>
            </a:r>
          </a:p>
          <a:p>
            <a:pPr lvl="1"/>
            <a:r>
              <a:rPr lang="en-US" sz="3800" dirty="0"/>
              <a:t>An easy to learn, easy to use, powerful development environment</a:t>
            </a:r>
          </a:p>
          <a:p>
            <a:pPr lvl="1"/>
            <a:r>
              <a:rPr lang="en-US" sz="3800" dirty="0" smtClean="0"/>
              <a:t>Existing </a:t>
            </a:r>
            <a:r>
              <a:rPr lang="en-US" sz="3800" dirty="0"/>
              <a:t>interfaces (both hardware and </a:t>
            </a:r>
            <a:r>
              <a:rPr lang="en-US" sz="3800" dirty="0" smtClean="0"/>
              <a:t>software) </a:t>
            </a:r>
            <a:r>
              <a:rPr lang="en-US" sz="3800" dirty="0"/>
              <a:t>to a wide range of </a:t>
            </a:r>
            <a:r>
              <a:rPr lang="en-US" sz="3800" dirty="0" smtClean="0"/>
              <a:t>devices</a:t>
            </a:r>
          </a:p>
          <a:p>
            <a:r>
              <a:rPr lang="en-US" sz="4200" dirty="0" smtClean="0"/>
              <a:t>I’ve never found anything suitable until I stumbled across the Gadgeteer/.NET Micro Framework/Visual Studio and it looked worth an experiment</a:t>
            </a:r>
          </a:p>
          <a:p>
            <a:pPr lvl="1"/>
            <a:r>
              <a:rPr lang="en-US" dirty="0" smtClean="0"/>
              <a:t>Simultaneously, Luke is investigating 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4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Initial </a:t>
            </a:r>
            <a:r>
              <a:rPr lang="en-US" dirty="0" err="1" smtClean="0"/>
              <a:t>Gadgeteer</a:t>
            </a:r>
            <a:r>
              <a:rPr lang="en-US" dirty="0" smtClean="0"/>
              <a:t>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fontScale="62500" lnSpcReduction="20000"/>
          </a:bodyPr>
          <a:lstStyle/>
          <a:p>
            <a:r>
              <a:rPr lang="en-US" sz="5100" dirty="0" smtClean="0"/>
              <a:t>Can GM build </a:t>
            </a:r>
            <a:r>
              <a:rPr lang="en-US" sz="5100" dirty="0"/>
              <a:t>a working test tank prototype </a:t>
            </a:r>
            <a:r>
              <a:rPr lang="en-US" sz="5100" dirty="0" smtClean="0"/>
              <a:t>for </a:t>
            </a:r>
            <a:r>
              <a:rPr lang="en-US" sz="5100" dirty="0"/>
              <a:t>buoyancy engine performance and control </a:t>
            </a:r>
            <a:r>
              <a:rPr lang="en-US" sz="5100" dirty="0" smtClean="0"/>
              <a:t>strategy testing without impacting the SE? </a:t>
            </a:r>
          </a:p>
          <a:p>
            <a:r>
              <a:rPr lang="en-US" sz="5100" dirty="0"/>
              <a:t>A</a:t>
            </a:r>
            <a:r>
              <a:rPr lang="en-US" sz="5100" dirty="0" smtClean="0"/>
              <a:t>n </a:t>
            </a:r>
            <a:r>
              <a:rPr lang="en-US" sz="5100" dirty="0"/>
              <a:t>unequivocal success </a:t>
            </a:r>
          </a:p>
          <a:p>
            <a:pPr lvl="1"/>
            <a:r>
              <a:rPr lang="en-US" sz="3800" dirty="0" smtClean="0"/>
              <a:t>Near total </a:t>
            </a:r>
            <a:r>
              <a:rPr lang="en-US" sz="3800" dirty="0"/>
              <a:t>ignorance to full BE control </a:t>
            </a:r>
            <a:r>
              <a:rPr lang="en-US" sz="3800" dirty="0" smtClean="0"/>
              <a:t>system tests underway </a:t>
            </a:r>
            <a:r>
              <a:rPr lang="en-US" sz="3800" dirty="0"/>
              <a:t>in 2 </a:t>
            </a:r>
            <a:r>
              <a:rPr lang="en-US" sz="3800" dirty="0" smtClean="0"/>
              <a:t>weeks.  Rapid iterations thereafter</a:t>
            </a:r>
            <a:endParaRPr lang="en-US" sz="3800" dirty="0"/>
          </a:p>
          <a:p>
            <a:pPr lvl="1"/>
            <a:r>
              <a:rPr lang="en-US" sz="3800" dirty="0"/>
              <a:t>10 Hz PID loop, event driven serial IO, SPI, </a:t>
            </a:r>
            <a:r>
              <a:rPr lang="en-US" sz="3800" dirty="0" smtClean="0"/>
              <a:t>USB and </a:t>
            </a:r>
            <a:r>
              <a:rPr lang="en-US" sz="3800" dirty="0"/>
              <a:t>Bluetooth </a:t>
            </a:r>
            <a:r>
              <a:rPr lang="en-US" sz="3800" dirty="0" smtClean="0"/>
              <a:t>interfaces and a </a:t>
            </a:r>
            <a:r>
              <a:rPr lang="en-US" sz="3800" dirty="0" err="1" smtClean="0"/>
              <a:t>microSD</a:t>
            </a:r>
            <a:r>
              <a:rPr lang="en-US" sz="3800" dirty="0" smtClean="0"/>
              <a:t> file system</a:t>
            </a:r>
          </a:p>
          <a:p>
            <a:r>
              <a:rPr lang="en-US" sz="5100" dirty="0" smtClean="0"/>
              <a:t>So successful we asked the question whether it is worth looking at </a:t>
            </a:r>
            <a:r>
              <a:rPr lang="en-US" sz="5100" dirty="0" err="1" smtClean="0"/>
              <a:t>.Net</a:t>
            </a:r>
            <a:r>
              <a:rPr lang="en-US" sz="5100" dirty="0" smtClean="0"/>
              <a:t> </a:t>
            </a:r>
            <a:r>
              <a:rPr lang="en-US" sz="5100" dirty="0" err="1" smtClean="0"/>
              <a:t>Gadgeteer</a:t>
            </a:r>
            <a:r>
              <a:rPr lang="en-US" sz="5100" dirty="0" smtClean="0"/>
              <a:t> for the production software with the priority being effective software development in this first 3 year prototype effort</a:t>
            </a:r>
          </a:p>
          <a:p>
            <a:pPr marL="0" indent="0">
              <a:buNone/>
            </a:pPr>
            <a:endParaRPr lang="en-US" sz="5100" dirty="0" smtClean="0"/>
          </a:p>
          <a:p>
            <a:pPr lvl="1"/>
            <a:endParaRPr lang="en-US" sz="43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53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Power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37337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APEX floats have a pretty detailed power budget</a:t>
            </a:r>
          </a:p>
          <a:p>
            <a:r>
              <a:rPr lang="en-US" dirty="0" smtClean="0"/>
              <a:t>CPF BE </a:t>
            </a:r>
            <a:r>
              <a:rPr lang="en-US" dirty="0" err="1" smtClean="0"/>
              <a:t>benchtop</a:t>
            </a:r>
            <a:r>
              <a:rPr lang="en-US" dirty="0" smtClean="0"/>
              <a:t> prototype measurements very similar to APEX without anchoring</a:t>
            </a:r>
          </a:p>
          <a:p>
            <a:pPr lvl="1"/>
            <a:r>
              <a:rPr lang="en-US" dirty="0" smtClean="0"/>
              <a:t>BE energy with anchoring is 2X to 5X no anchoring energy</a:t>
            </a:r>
          </a:p>
          <a:p>
            <a:r>
              <a:rPr lang="en-US" dirty="0" smtClean="0"/>
              <a:t>CPF </a:t>
            </a:r>
            <a:r>
              <a:rPr lang="en-US" dirty="0" err="1" smtClean="0"/>
              <a:t>Gadgeteer</a:t>
            </a:r>
            <a:r>
              <a:rPr lang="en-US" dirty="0" smtClean="0"/>
              <a:t> hardware is roughly the same energy in active state, way more in “sleep” state</a:t>
            </a:r>
          </a:p>
          <a:p>
            <a:pPr lvl="1"/>
            <a:r>
              <a:rPr lang="en-US" dirty="0" smtClean="0"/>
              <a:t>Need an external, </a:t>
            </a:r>
            <a:r>
              <a:rPr lang="en-US" dirty="0" err="1" smtClean="0"/>
              <a:t>micropower</a:t>
            </a:r>
            <a:r>
              <a:rPr lang="en-US" dirty="0" smtClean="0"/>
              <a:t> sleep controller to meet requirements</a:t>
            </a:r>
          </a:p>
          <a:p>
            <a:r>
              <a:rPr lang="en-US" dirty="0" smtClean="0"/>
              <a:t>APEX power budget: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038600" y="3810000"/>
          <a:ext cx="3421062" cy="2849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Worksheet" r:id="rId3" imgW="2270655" imgH="1836366" progId="Excel.Sheet.12">
                  <p:embed/>
                </p:oleObj>
              </mc:Choice>
              <mc:Fallback>
                <p:oleObj name="Worksheet" r:id="rId3" imgW="2270655" imgH="1836366" progId="Excel.Sheet.12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810000"/>
                        <a:ext cx="3421062" cy="28494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Software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Test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Benchtop</a:t>
            </a:r>
            <a:r>
              <a:rPr lang="en-US" dirty="0" smtClean="0"/>
              <a:t> BE test fixture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Is it robust re: bubbles and contaminants?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Estimate power consumption </a:t>
            </a:r>
            <a:r>
              <a:rPr lang="en-US" dirty="0" err="1" smtClean="0"/>
              <a:t>vs</a:t>
            </a:r>
            <a:r>
              <a:rPr lang="en-US" dirty="0" smtClean="0"/>
              <a:t> pressure</a:t>
            </a:r>
          </a:p>
          <a:p>
            <a:pPr lvl="1"/>
            <a:r>
              <a:rPr lang="en-US" dirty="0" smtClean="0"/>
              <a:t>Control loop testing at pressure</a:t>
            </a:r>
          </a:p>
          <a:p>
            <a:r>
              <a:rPr lang="en-US" dirty="0" smtClean="0"/>
              <a:t>Test Tank prototype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Does it work as a system?</a:t>
            </a:r>
          </a:p>
          <a:p>
            <a:pPr lvl="1"/>
            <a:r>
              <a:rPr lang="en-US" dirty="0" smtClean="0"/>
              <a:t>Control loop development</a:t>
            </a:r>
          </a:p>
          <a:p>
            <a:pPr lvl="1"/>
            <a:r>
              <a:rPr lang="en-US" dirty="0" smtClean="0"/>
              <a:t>Software subsystem testing</a:t>
            </a:r>
          </a:p>
          <a:p>
            <a:r>
              <a:rPr lang="en-US" dirty="0" smtClean="0"/>
              <a:t>CPF Prototype</a:t>
            </a:r>
          </a:p>
          <a:p>
            <a:pPr lvl="1"/>
            <a:r>
              <a:rPr lang="en-US" dirty="0" smtClean="0"/>
              <a:t>First article w/ROV babysitting (&lt; 1 day)</a:t>
            </a:r>
          </a:p>
          <a:p>
            <a:pPr lvl="1"/>
            <a:r>
              <a:rPr lang="en-US" dirty="0" smtClean="0"/>
              <a:t>First article w/Paragon babysitting (&lt;1 day)</a:t>
            </a:r>
          </a:p>
          <a:p>
            <a:pPr lvl="1"/>
            <a:r>
              <a:rPr lang="en-US" dirty="0" smtClean="0"/>
              <a:t>First article 5 day tests</a:t>
            </a:r>
          </a:p>
          <a:p>
            <a:pPr lvl="1"/>
            <a:r>
              <a:rPr lang="en-US" dirty="0" smtClean="0"/>
              <a:t>Final tests ?? days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a CPF?  </a:t>
            </a:r>
            <a:r>
              <a:rPr lang="en-US" sz="3200" dirty="0" smtClean="0"/>
              <a:t>(cont)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Argo array has been and should continue to be a successful example of an economically viable (~$50M), sustainable global observing system</a:t>
            </a:r>
          </a:p>
          <a:p>
            <a:r>
              <a:rPr lang="en-US" dirty="0" smtClean="0"/>
              <a:t>Argo floats has been used successfully by the </a:t>
            </a:r>
            <a:r>
              <a:rPr lang="en-US" dirty="0" err="1" smtClean="0"/>
              <a:t>Chem</a:t>
            </a:r>
            <a:r>
              <a:rPr lang="en-US" dirty="0" smtClean="0"/>
              <a:t> Sensor lab for instrumentation development</a:t>
            </a:r>
          </a:p>
          <a:p>
            <a:r>
              <a:rPr lang="en-US" dirty="0" smtClean="0"/>
              <a:t>Conclusion:</a:t>
            </a:r>
          </a:p>
          <a:p>
            <a:pPr lvl="1"/>
            <a:r>
              <a:rPr lang="en-US" dirty="0" smtClean="0"/>
              <a:t>While there are certainly some risks, adapting Argo open ocean profiling float technology for coastal oceanographic applications may support large coastal scale observing systems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 Transfer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Solicit existing float vendors</a:t>
            </a:r>
          </a:p>
          <a:p>
            <a:r>
              <a:rPr lang="en-US" dirty="0" smtClean="0"/>
              <a:t>We expect the vendor to use their existing hardware/software designs and tool chain</a:t>
            </a:r>
          </a:p>
          <a:p>
            <a:r>
              <a:rPr lang="en-US" dirty="0" smtClean="0"/>
              <a:t>Some additional design for production will probably be required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 l="10103" t="32681" r="56901" b="19502"/>
          <a:stretch>
            <a:fillRect/>
          </a:stretch>
        </p:blipFill>
        <p:spPr bwMode="auto">
          <a:xfrm>
            <a:off x="4419600" y="2438400"/>
            <a:ext cx="4391025" cy="428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ata\isus\argo\5146SoOcn\ODV\Map_zoom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14407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ata\isus\argo\5146SoOcn\ODV\Map_0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3800"/>
            <a:ext cx="3410901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381000"/>
            <a:ext cx="35814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Argo 7647: 9 months parked at ~1000m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562600" y="1905000"/>
            <a:ext cx="32766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ARVOR-C 200m/day</a:t>
            </a:r>
          </a:p>
          <a:p>
            <a:r>
              <a:rPr lang="en-US" dirty="0" smtClean="0"/>
              <a:t>Buoy @ 50m = 4000m/day</a:t>
            </a:r>
          </a:p>
          <a:p>
            <a:r>
              <a:rPr lang="en-US" dirty="0" smtClean="0"/>
              <a:t>Drifting profiler = 4300m/day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743200" y="4953000"/>
            <a:ext cx="152400" cy="152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 flipV="1">
            <a:off x="3200400" y="3048000"/>
            <a:ext cx="304800" cy="190500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429000" y="1524000"/>
            <a:ext cx="0" cy="609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29000" y="16002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0.25⁰=28km</a:t>
            </a:r>
            <a:endParaRPr lang="en-US" dirty="0"/>
          </a:p>
        </p:txBody>
      </p:sp>
      <p:cxnSp>
        <p:nvCxnSpPr>
          <p:cNvPr id="20" name="Straight Connector 19"/>
          <p:cNvCxnSpPr>
            <a:stCxn id="9" idx="6"/>
          </p:cNvCxnSpPr>
          <p:nvPr/>
        </p:nvCxnSpPr>
        <p:spPr>
          <a:xfrm flipV="1">
            <a:off x="2895600" y="4953000"/>
            <a:ext cx="609600" cy="762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334000" y="304800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Some evidence this may work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 of So. Florida Bottom Stationed Ocean Profiler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57912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Bottom Stationing Ocean Profiler, A Coastal Profiling Platform</a:t>
            </a:r>
          </a:p>
          <a:p>
            <a:r>
              <a:rPr lang="en-US" b="1" dirty="0" smtClean="0"/>
              <a:t>Free drifting platform with station keeping by bottom rest between cycles</a:t>
            </a:r>
          </a:p>
          <a:p>
            <a:r>
              <a:rPr lang="en-US" b="1" dirty="0" smtClean="0"/>
              <a:t>Average deployment 20+ days, longest to date 55 days</a:t>
            </a:r>
          </a:p>
          <a:p>
            <a:r>
              <a:rPr lang="en-US" b="1" dirty="0" smtClean="0"/>
              <a:t>Drift rates for entire deployments typically one to five km</a:t>
            </a:r>
          </a:p>
          <a:p>
            <a:r>
              <a:rPr lang="en-US" b="1" dirty="0" smtClean="0"/>
              <a:t>Specifications:</a:t>
            </a:r>
          </a:p>
          <a:p>
            <a:pPr lvl="1"/>
            <a:r>
              <a:rPr lang="pt-BR" b="1" dirty="0" smtClean="0"/>
              <a:t>Size: 8” Dia x 66” (+ antennas)</a:t>
            </a:r>
          </a:p>
          <a:p>
            <a:pPr lvl="1"/>
            <a:r>
              <a:rPr lang="en-US" b="1" dirty="0" smtClean="0"/>
              <a:t>Weight: ~90 lbs</a:t>
            </a:r>
          </a:p>
          <a:p>
            <a:pPr lvl="1"/>
            <a:r>
              <a:rPr lang="en-US" b="1" dirty="0" smtClean="0"/>
              <a:t>Power: 380 </a:t>
            </a:r>
            <a:r>
              <a:rPr lang="en-US" b="1" dirty="0" err="1" smtClean="0"/>
              <a:t>Whr</a:t>
            </a:r>
            <a:r>
              <a:rPr lang="en-US" b="1" dirty="0" smtClean="0"/>
              <a:t> (Lead Acid Battery Pack) or 800 </a:t>
            </a:r>
            <a:r>
              <a:rPr lang="en-US" b="1" dirty="0" err="1" smtClean="0"/>
              <a:t>Whr</a:t>
            </a:r>
            <a:r>
              <a:rPr lang="en-US" b="1" dirty="0" smtClean="0"/>
              <a:t> (</a:t>
            </a:r>
            <a:r>
              <a:rPr lang="en-US" b="1" dirty="0" err="1" smtClean="0"/>
              <a:t>NiMH</a:t>
            </a:r>
            <a:r>
              <a:rPr lang="en-US" b="1" dirty="0" smtClean="0"/>
              <a:t> Battery Pack)</a:t>
            </a:r>
          </a:p>
          <a:p>
            <a:pPr lvl="1"/>
            <a:r>
              <a:rPr lang="fr-FR" b="1" dirty="0" smtClean="0"/>
              <a:t>Deployment </a:t>
            </a:r>
            <a:r>
              <a:rPr lang="fr-FR" b="1" dirty="0" err="1" smtClean="0"/>
              <a:t>duration</a:t>
            </a:r>
            <a:r>
              <a:rPr lang="fr-FR" b="1" dirty="0" smtClean="0"/>
              <a:t>: 50-150 cycles </a:t>
            </a:r>
            <a:endParaRPr lang="en-US" b="1" dirty="0" smtClean="0"/>
          </a:p>
          <a:p>
            <a:r>
              <a:rPr lang="en-US" dirty="0" smtClean="0"/>
              <a:t>• </a:t>
            </a:r>
            <a:r>
              <a:rPr lang="en-US" b="1" dirty="0" smtClean="0"/>
              <a:t>Storage: 128 kb expandable</a:t>
            </a:r>
          </a:p>
          <a:p>
            <a:r>
              <a:rPr lang="en-US" dirty="0" smtClean="0"/>
              <a:t>• </a:t>
            </a:r>
            <a:r>
              <a:rPr lang="en-US" b="1" dirty="0" smtClean="0"/>
              <a:t>Low power sleep mode, &lt;2 </a:t>
            </a:r>
            <a:r>
              <a:rPr lang="en-US" b="1" dirty="0" err="1" smtClean="0"/>
              <a:t>mA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10599" b="12176"/>
          <a:stretch>
            <a:fillRect/>
          </a:stretch>
        </p:blipFill>
        <p:spPr bwMode="auto">
          <a:xfrm>
            <a:off x="6324600" y="762000"/>
            <a:ext cx="2590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0760" y="4572000"/>
            <a:ext cx="3340840" cy="2069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>
          <a:xfrm>
            <a:off x="8305800" y="5715000"/>
            <a:ext cx="152400" cy="152400"/>
          </a:xfrm>
          <a:prstGeom prst="straightConnector1">
            <a:avLst/>
          </a:prstGeom>
          <a:ln w="15875">
            <a:solidFill>
              <a:schemeClr val="accent2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305800" y="54102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1.3 km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010400" y="48768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2+ days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APEXandISUSfig1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90600"/>
            <a:ext cx="4403725" cy="569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://www-hrx.ucsd.edu/www-argo/statusbig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1219200"/>
            <a:ext cx="5029199" cy="2324116"/>
          </a:xfrm>
          <a:prstGeom prst="rect">
            <a:avLst/>
          </a:prstGeom>
          <a:noFill/>
        </p:spPr>
      </p:pic>
      <p:sp>
        <p:nvSpPr>
          <p:cNvPr id="38" name="Rectangle 37"/>
          <p:cNvSpPr/>
          <p:nvPr/>
        </p:nvSpPr>
        <p:spPr>
          <a:xfrm>
            <a:off x="7086600" y="4191000"/>
            <a:ext cx="14478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54" name="TextBox 39"/>
          <p:cNvSpPr txBox="1">
            <a:spLocks noChangeArrowheads="1"/>
          </p:cNvSpPr>
          <p:nvPr/>
        </p:nvSpPr>
        <p:spPr bwMode="auto">
          <a:xfrm>
            <a:off x="7315200" y="3200400"/>
            <a:ext cx="1828800" cy="15696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/>
              <a:t>Increase  volume capability of buoyancy engine to support anchoring/de-anchoring </a:t>
            </a:r>
            <a:r>
              <a:rPr lang="en-US" sz="1200" dirty="0"/>
              <a:t>on the </a:t>
            </a:r>
            <a:r>
              <a:rPr lang="en-US" sz="1200" dirty="0" smtClean="0"/>
              <a:t>bottom, ability to deal with bigger density gradients, decrease need for precise pre-ballasting</a:t>
            </a:r>
            <a:endParaRPr lang="en-US" dirty="0"/>
          </a:p>
        </p:txBody>
      </p:sp>
      <p:sp>
        <p:nvSpPr>
          <p:cNvPr id="2055" name="TextBox 40"/>
          <p:cNvSpPr txBox="1">
            <a:spLocks noChangeArrowheads="1"/>
          </p:cNvSpPr>
          <p:nvPr/>
        </p:nvSpPr>
        <p:spPr bwMode="auto">
          <a:xfrm>
            <a:off x="4267200" y="3581400"/>
            <a:ext cx="1981200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/>
              <a:t>Re-organize components to </a:t>
            </a:r>
            <a:r>
              <a:rPr lang="en-US" sz="1200" dirty="0" smtClean="0"/>
              <a:t>support Biogeochemical instrument suite</a:t>
            </a:r>
            <a:endParaRPr lang="en-US" dirty="0"/>
          </a:p>
        </p:txBody>
      </p:sp>
      <p:sp>
        <p:nvSpPr>
          <p:cNvPr id="2056" name="TextBox 41"/>
          <p:cNvSpPr txBox="1">
            <a:spLocks noChangeArrowheads="1"/>
          </p:cNvSpPr>
          <p:nvPr/>
        </p:nvSpPr>
        <p:spPr bwMode="auto">
          <a:xfrm>
            <a:off x="4419600" y="5715000"/>
            <a:ext cx="1981200" cy="5540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1200"/>
          </a:p>
          <a:p>
            <a:endParaRPr lang="en-US"/>
          </a:p>
        </p:txBody>
      </p:sp>
      <p:sp>
        <p:nvSpPr>
          <p:cNvPr id="2058" name="TextBox 44"/>
          <p:cNvSpPr txBox="1">
            <a:spLocks noChangeArrowheads="1"/>
          </p:cNvSpPr>
          <p:nvPr/>
        </p:nvSpPr>
        <p:spPr bwMode="auto">
          <a:xfrm>
            <a:off x="7315200" y="5638800"/>
            <a:ext cx="1752600" cy="6461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Redesign float base to function as a “parking brake”</a:t>
            </a:r>
            <a:endParaRPr lang="en-US"/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381000" y="3733800"/>
            <a:ext cx="3352800" cy="2743200"/>
            <a:chOff x="838200" y="4038600"/>
            <a:chExt cx="2030413" cy="1752600"/>
          </a:xfrm>
        </p:grpSpPr>
        <p:pic>
          <p:nvPicPr>
            <p:cNvPr id="2063" name="Picture 11" descr="mars-2.jpg"/>
            <p:cNvPicPr>
              <a:picLocks noChangeAspect="1"/>
            </p:cNvPicPr>
            <p:nvPr/>
          </p:nvPicPr>
          <p:blipFill>
            <a:blip r:embed="rId5" cstate="print"/>
            <a:srcRect l="13147"/>
            <a:stretch>
              <a:fillRect/>
            </a:stretch>
          </p:blipFill>
          <p:spPr bwMode="auto">
            <a:xfrm>
              <a:off x="838200" y="4038600"/>
              <a:ext cx="2030413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val 12"/>
            <p:cNvSpPr/>
            <p:nvPr/>
          </p:nvSpPr>
          <p:spPr>
            <a:xfrm>
              <a:off x="2271713" y="4146550"/>
              <a:ext cx="52387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2066925" y="41989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503363" y="4146550"/>
              <a:ext cx="52387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2066925" y="44148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1760538" y="4198938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2" name="Oval 21"/>
            <p:cNvSpPr/>
            <p:nvPr/>
          </p:nvSpPr>
          <p:spPr>
            <a:xfrm>
              <a:off x="1811338" y="4468813"/>
              <a:ext cx="50800" cy="5238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2374900" y="4468813"/>
              <a:ext cx="50800" cy="5238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4" name="Oval 23"/>
            <p:cNvSpPr/>
            <p:nvPr/>
          </p:nvSpPr>
          <p:spPr>
            <a:xfrm>
              <a:off x="2476500" y="4897438"/>
              <a:ext cx="52388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5" name="Oval 24"/>
            <p:cNvSpPr/>
            <p:nvPr/>
          </p:nvSpPr>
          <p:spPr>
            <a:xfrm>
              <a:off x="2170113" y="5111750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2425700" y="5165725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2119313" y="5380038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8" name="Oval 27"/>
            <p:cNvSpPr/>
            <p:nvPr/>
          </p:nvSpPr>
          <p:spPr>
            <a:xfrm>
              <a:off x="2324100" y="4951413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9" name="Oval 28"/>
            <p:cNvSpPr/>
            <p:nvPr/>
          </p:nvSpPr>
          <p:spPr>
            <a:xfrm>
              <a:off x="1606550" y="4360863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30" name="Oval 29"/>
            <p:cNvSpPr/>
            <p:nvPr/>
          </p:nvSpPr>
          <p:spPr>
            <a:xfrm>
              <a:off x="2579688" y="4737100"/>
              <a:ext cx="50800" cy="5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46" name="Oval 45"/>
            <p:cNvSpPr/>
            <p:nvPr/>
          </p:nvSpPr>
          <p:spPr>
            <a:xfrm>
              <a:off x="2209800" y="4724400"/>
              <a:ext cx="50800" cy="5397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2590800" y="1676400"/>
            <a:ext cx="685800" cy="2590800"/>
            <a:chOff x="1905000" y="2438400"/>
            <a:chExt cx="762000" cy="1905000"/>
          </a:xfrm>
        </p:grpSpPr>
        <p:sp>
          <p:nvSpPr>
            <p:cNvPr id="8" name="Oval 7"/>
            <p:cNvSpPr/>
            <p:nvPr/>
          </p:nvSpPr>
          <p:spPr>
            <a:xfrm>
              <a:off x="2591594" y="2438400"/>
              <a:ext cx="75406" cy="15308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Arrow Connector 9"/>
            <p:cNvCxnSpPr>
              <a:stCxn id="8" idx="4"/>
            </p:cNvCxnSpPr>
            <p:nvPr/>
          </p:nvCxnSpPr>
          <p:spPr>
            <a:xfrm flipH="1">
              <a:off x="1905000" y="2591481"/>
              <a:ext cx="724298" cy="1751919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Subtitle 2"/>
          <p:cNvSpPr txBox="1">
            <a:spLocks/>
          </p:cNvSpPr>
          <p:nvPr/>
        </p:nvSpPr>
        <p:spPr>
          <a:xfrm>
            <a:off x="1066800" y="838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95600" y="152400"/>
            <a:ext cx="381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The Big Picture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Requirements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Profile from 500 meters to the surface</a:t>
            </a:r>
          </a:p>
          <a:p>
            <a:pPr lvl="1"/>
            <a:r>
              <a:rPr lang="en-US" dirty="0" smtClean="0"/>
              <a:t>Park anywhere in the water column</a:t>
            </a:r>
          </a:p>
          <a:p>
            <a:r>
              <a:rPr lang="en-US" dirty="0" smtClean="0"/>
              <a:t>1000 profiles from 200 meters to the surface over 3 years (goal: 1800 profiles over 5 years)</a:t>
            </a:r>
          </a:p>
          <a:p>
            <a:r>
              <a:rPr lang="en-US" dirty="0" smtClean="0"/>
              <a:t>Support a biogeochemical instrument suite</a:t>
            </a:r>
          </a:p>
          <a:p>
            <a:pPr lvl="1"/>
            <a:r>
              <a:rPr lang="en-US" dirty="0" smtClean="0"/>
              <a:t>CTD, pH, O</a:t>
            </a:r>
            <a:r>
              <a:rPr lang="en-US" baseline="-25000" dirty="0" smtClean="0"/>
              <a:t>2</a:t>
            </a:r>
            <a:r>
              <a:rPr lang="en-US" dirty="0" smtClean="0"/>
              <a:t>, Nitrate, Fluorescence/Backscatter, PAR</a:t>
            </a:r>
          </a:p>
          <a:p>
            <a:r>
              <a:rPr lang="en-US" dirty="0" smtClean="0"/>
              <a:t>Size, weight, deployment scenario similar to existing APEX profiling float</a:t>
            </a:r>
          </a:p>
          <a:p>
            <a:r>
              <a:rPr lang="en-US" dirty="0" smtClean="0"/>
              <a:t>Provide some instrument expansion capability </a:t>
            </a:r>
          </a:p>
          <a:p>
            <a:r>
              <a:rPr lang="en-US" dirty="0" smtClean="0"/>
              <a:t>Initial Calculations suggest 2.5 liter buoyancy engine (BE) to support anchoring/de-anchoring capability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Significant Risks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u="sng" dirty="0" smtClean="0"/>
              <a:t>Can we keep an array of profiling floats in a “coastal” measurement volume for the desired mission duration</a:t>
            </a:r>
          </a:p>
          <a:p>
            <a:r>
              <a:rPr lang="en-US" dirty="0" err="1" smtClean="0"/>
              <a:t>Biofouling</a:t>
            </a:r>
            <a:r>
              <a:rPr lang="en-US" dirty="0" smtClean="0"/>
              <a:t> in the 500 meter range</a:t>
            </a:r>
          </a:p>
          <a:p>
            <a:r>
              <a:rPr lang="en-US" dirty="0" smtClean="0"/>
              <a:t>Engineering Challenge: Can we build a robust profiling float i.e. buoyancy engine, with significantly more </a:t>
            </a:r>
            <a:r>
              <a:rPr lang="el-GR" dirty="0" smtClean="0"/>
              <a:t>Δ</a:t>
            </a:r>
            <a:r>
              <a:rPr lang="en-US" dirty="0" smtClean="0"/>
              <a:t>V/V (volume change divided by total platform volume) than existing floats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Mitigation 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Anchor/</a:t>
            </a:r>
            <a:r>
              <a:rPr lang="en-US" dirty="0" err="1" smtClean="0"/>
              <a:t>deAnchor</a:t>
            </a:r>
            <a:r>
              <a:rPr lang="en-US" dirty="0" smtClean="0"/>
              <a:t> force vs. current velocity</a:t>
            </a:r>
          </a:p>
          <a:p>
            <a:pPr lvl="1"/>
            <a:r>
              <a:rPr lang="en-US" dirty="0" smtClean="0"/>
              <a:t>Simple force balance equations with some geotechnical anchoring calculations</a:t>
            </a:r>
          </a:p>
          <a:p>
            <a:r>
              <a:rPr lang="en-US" dirty="0" smtClean="0"/>
              <a:t>Energy budget with 10X buoyancy engine and expanded instrument suite</a:t>
            </a:r>
          </a:p>
          <a:p>
            <a:pPr lvl="1"/>
            <a:r>
              <a:rPr lang="en-US" dirty="0" smtClean="0"/>
              <a:t>Modified version of existing APEX energy model</a:t>
            </a:r>
          </a:p>
          <a:p>
            <a:r>
              <a:rPr lang="en-US" dirty="0" smtClean="0"/>
              <a:t>Depth/velocity control for a limited depth</a:t>
            </a:r>
          </a:p>
          <a:p>
            <a:pPr lvl="1"/>
            <a:r>
              <a:rPr lang="en-US" dirty="0" err="1" smtClean="0"/>
              <a:t>Matlab</a:t>
            </a:r>
            <a:r>
              <a:rPr lang="en-US" dirty="0" smtClean="0"/>
              <a:t>/</a:t>
            </a:r>
            <a:r>
              <a:rPr lang="en-US" dirty="0" err="1" smtClean="0"/>
              <a:t>Simulink</a:t>
            </a:r>
            <a:r>
              <a:rPr lang="en-US" dirty="0" smtClean="0"/>
              <a:t> dynamic model with our PID controller</a:t>
            </a:r>
          </a:p>
          <a:p>
            <a:r>
              <a:rPr lang="en-US" dirty="0" smtClean="0"/>
              <a:t>Float residence time in a coastal measurement volume</a:t>
            </a:r>
          </a:p>
          <a:p>
            <a:pPr lvl="1"/>
            <a:r>
              <a:rPr lang="en-US" dirty="0" smtClean="0"/>
              <a:t>Sergei Frolov built some nice tools using JPL/ROMS model</a:t>
            </a:r>
          </a:p>
          <a:p>
            <a:r>
              <a:rPr lang="en-US" dirty="0" smtClean="0"/>
              <a:t>And a ton of </a:t>
            </a:r>
            <a:r>
              <a:rPr lang="en-US" dirty="0" err="1" smtClean="0"/>
              <a:t>Mathcad</a:t>
            </a:r>
            <a:r>
              <a:rPr lang="en-US" dirty="0" smtClean="0"/>
              <a:t> spread sheets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7092</TotalTime>
  <Words>1772</Words>
  <Application>Microsoft Office PowerPoint</Application>
  <PresentationFormat>On-screen Show (4:3)</PresentationFormat>
  <Paragraphs>216</Paragraphs>
  <Slides>30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Worksheet</vt:lpstr>
      <vt:lpstr>Coastal Profiling Float Design Review</vt:lpstr>
      <vt:lpstr>Why a Coastal Profiling Float (CPF)?</vt:lpstr>
      <vt:lpstr>Why a CPF?  (cont)</vt:lpstr>
      <vt:lpstr>PowerPoint Presentation</vt:lpstr>
      <vt:lpstr>U of So. Florida Bottom Stationed Ocean Profiler</vt:lpstr>
      <vt:lpstr>PowerPoint Presentation</vt:lpstr>
      <vt:lpstr>Requirements Summary</vt:lpstr>
      <vt:lpstr>Significant Risks</vt:lpstr>
      <vt:lpstr>Risk Mitigation Calculations</vt:lpstr>
      <vt:lpstr>Some Background &amp; Motivation</vt:lpstr>
      <vt:lpstr>Typical Mission Scenario</vt:lpstr>
      <vt:lpstr>Science User Interface</vt:lpstr>
      <vt:lpstr>ROMS Model Initial Results</vt:lpstr>
      <vt:lpstr>Design Approach</vt:lpstr>
      <vt:lpstr>What do you get for a 5 year $10M experiment?</vt:lpstr>
      <vt:lpstr>End of Science Overview</vt:lpstr>
      <vt:lpstr>PowerPoint Presentation</vt:lpstr>
      <vt:lpstr>Mechanical Subsystem</vt:lpstr>
      <vt:lpstr>Buoyancy Engine</vt:lpstr>
      <vt:lpstr>Simulink Buoyancy Control Model Estimate PID constants  &amp; understand control system trends</vt:lpstr>
      <vt:lpstr>First Tank Tests (after initial fumbles)</vt:lpstr>
      <vt:lpstr>Simulink vs. Reality Inner Velocity Loop, Outer Position Loop First Tests = Inner loop OK, Outer loop needs work</vt:lpstr>
      <vt:lpstr>Electrical Subsystem</vt:lpstr>
      <vt:lpstr>Power Distribution</vt:lpstr>
      <vt:lpstr>Gadgeteer?</vt:lpstr>
      <vt:lpstr>Initial Gadgeteer Experiment</vt:lpstr>
      <vt:lpstr>Power Budget</vt:lpstr>
      <vt:lpstr>Software Details</vt:lpstr>
      <vt:lpstr>Test Plan</vt:lpstr>
      <vt:lpstr>Tech Transfer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Design Review</dc:title>
  <dc:creator>Gene Massion</dc:creator>
  <cp:lastModifiedBy>Stanley</cp:lastModifiedBy>
  <cp:revision>531</cp:revision>
  <dcterms:created xsi:type="dcterms:W3CDTF">2013-06-07T16:42:57Z</dcterms:created>
  <dcterms:modified xsi:type="dcterms:W3CDTF">2013-06-26T16:57:08Z</dcterms:modified>
</cp:coreProperties>
</file>