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9" r:id="rId4"/>
    <p:sldId id="293" r:id="rId5"/>
    <p:sldId id="297" r:id="rId6"/>
    <p:sldId id="275" r:id="rId7"/>
    <p:sldId id="258" r:id="rId8"/>
    <p:sldId id="265" r:id="rId9"/>
    <p:sldId id="272" r:id="rId10"/>
    <p:sldId id="260" r:id="rId11"/>
    <p:sldId id="266" r:id="rId12"/>
    <p:sldId id="284" r:id="rId13"/>
    <p:sldId id="273" r:id="rId14"/>
    <p:sldId id="261" r:id="rId15"/>
    <p:sldId id="271" r:id="rId16"/>
    <p:sldId id="296" r:id="rId17"/>
    <p:sldId id="295" r:id="rId18"/>
    <p:sldId id="262" r:id="rId19"/>
    <p:sldId id="277" r:id="rId20"/>
    <p:sldId id="288" r:id="rId21"/>
    <p:sldId id="298" r:id="rId22"/>
    <p:sldId id="289" r:id="rId23"/>
    <p:sldId id="292" r:id="rId24"/>
    <p:sldId id="263" r:id="rId25"/>
    <p:sldId id="290" r:id="rId26"/>
    <p:sldId id="291" r:id="rId27"/>
    <p:sldId id="270" r:id="rId28"/>
    <p:sldId id="264" r:id="rId29"/>
    <p:sldId id="267" r:id="rId30"/>
    <p:sldId id="26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-47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8" y="51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\ProjectLibrary\ChemSensors\Gene%20M\profilingFloat\Data\TestTankCPF\2013Apr12Depth&amp;Veloc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Autoballast then Hold Velocity = 0.0 dBar/sec</a:t>
            </a:r>
          </a:p>
        </c:rich>
      </c:tx>
      <c:layout>
        <c:manualLayout>
          <c:xMode val="edge"/>
          <c:yMode val="edge"/>
          <c:x val="0.23157071398683857"/>
          <c:y val="4.813477737665463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7181140400928138E-2"/>
          <c:y val="3.3401082084955999E-2"/>
          <c:w val="0.83991308151698429"/>
          <c:h val="0.93319783583008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Pressure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Sheet1!$L$2:$L$3558</c:f>
              <c:numCache>
                <c:formatCode>General</c:formatCode>
                <c:ptCount val="3557"/>
                <c:pt idx="11">
                  <c:v>-0.16200000000000001</c:v>
                </c:pt>
                <c:pt idx="15">
                  <c:v>-0.16200000000000001</c:v>
                </c:pt>
                <c:pt idx="19">
                  <c:v>-0.16200000000000001</c:v>
                </c:pt>
                <c:pt idx="23">
                  <c:v>-0.16200000000000001</c:v>
                </c:pt>
                <c:pt idx="27">
                  <c:v>-0.16200000000000001</c:v>
                </c:pt>
                <c:pt idx="31">
                  <c:v>-0.16200000000000001</c:v>
                </c:pt>
                <c:pt idx="35">
                  <c:v>-0.16200000000000001</c:v>
                </c:pt>
                <c:pt idx="39">
                  <c:v>-0.16200000000000001</c:v>
                </c:pt>
                <c:pt idx="43">
                  <c:v>-0.16200000000000001</c:v>
                </c:pt>
                <c:pt idx="47">
                  <c:v>-0.16200000000000001</c:v>
                </c:pt>
                <c:pt idx="51">
                  <c:v>-0.16200000000000001</c:v>
                </c:pt>
                <c:pt idx="55">
                  <c:v>-0.16200000000000001</c:v>
                </c:pt>
                <c:pt idx="59">
                  <c:v>-0.16200000000000001</c:v>
                </c:pt>
                <c:pt idx="63">
                  <c:v>-0.16200000000000001</c:v>
                </c:pt>
                <c:pt idx="67">
                  <c:v>-0.16200000000000001</c:v>
                </c:pt>
                <c:pt idx="71">
                  <c:v>-0.16200000000000001</c:v>
                </c:pt>
                <c:pt idx="75">
                  <c:v>-0.16800000000000001</c:v>
                </c:pt>
                <c:pt idx="79">
                  <c:v>-0.16800000000000001</c:v>
                </c:pt>
                <c:pt idx="83">
                  <c:v>-0.16800000000000001</c:v>
                </c:pt>
                <c:pt idx="87">
                  <c:v>-0.16800000000000001</c:v>
                </c:pt>
                <c:pt idx="91">
                  <c:v>-0.16800000000000001</c:v>
                </c:pt>
                <c:pt idx="95">
                  <c:v>-0.16800000000000001</c:v>
                </c:pt>
                <c:pt idx="99">
                  <c:v>-0.16200000000000001</c:v>
                </c:pt>
                <c:pt idx="103">
                  <c:v>-0.16200000000000001</c:v>
                </c:pt>
                <c:pt idx="107">
                  <c:v>-0.16200000000000001</c:v>
                </c:pt>
                <c:pt idx="111">
                  <c:v>-0.16200000000000001</c:v>
                </c:pt>
                <c:pt idx="115">
                  <c:v>-0.155</c:v>
                </c:pt>
                <c:pt idx="119">
                  <c:v>-0.14899999999999999</c:v>
                </c:pt>
                <c:pt idx="123">
                  <c:v>-0.14199999999999999</c:v>
                </c:pt>
                <c:pt idx="127">
                  <c:v>-0.14199999999999999</c:v>
                </c:pt>
                <c:pt idx="131">
                  <c:v>-0.13600000000000001</c:v>
                </c:pt>
                <c:pt idx="135">
                  <c:v>-0.123</c:v>
                </c:pt>
                <c:pt idx="146">
                  <c:v>-0.10988000000000001</c:v>
                </c:pt>
                <c:pt idx="152">
                  <c:v>-0.10342</c:v>
                </c:pt>
                <c:pt idx="158">
                  <c:v>-9.6960000000000005E-2</c:v>
                </c:pt>
                <c:pt idx="164">
                  <c:v>-8.4029999999999994E-2</c:v>
                </c:pt>
                <c:pt idx="170">
                  <c:v>-7.757E-2</c:v>
                </c:pt>
                <c:pt idx="176">
                  <c:v>-6.4640000000000003E-2</c:v>
                </c:pt>
                <c:pt idx="182">
                  <c:v>-5.1709999999999999E-2</c:v>
                </c:pt>
                <c:pt idx="188">
                  <c:v>-3.8780000000000002E-2</c:v>
                </c:pt>
                <c:pt idx="194">
                  <c:v>-3.2320000000000002E-2</c:v>
                </c:pt>
                <c:pt idx="200">
                  <c:v>-1.2930000000000001E-2</c:v>
                </c:pt>
                <c:pt idx="206">
                  <c:v>6.4599999999999996E-3</c:v>
                </c:pt>
                <c:pt idx="212">
                  <c:v>2.5860000000000001E-2</c:v>
                </c:pt>
                <c:pt idx="218">
                  <c:v>3.2320000000000002E-2</c:v>
                </c:pt>
                <c:pt idx="224">
                  <c:v>5.1709999999999999E-2</c:v>
                </c:pt>
                <c:pt idx="230">
                  <c:v>7.757E-2</c:v>
                </c:pt>
                <c:pt idx="236">
                  <c:v>9.6960000000000005E-2</c:v>
                </c:pt>
                <c:pt idx="242">
                  <c:v>0.10342</c:v>
                </c:pt>
                <c:pt idx="248">
                  <c:v>0.13574</c:v>
                </c:pt>
                <c:pt idx="254">
                  <c:v>0.16159999999999999</c:v>
                </c:pt>
                <c:pt idx="260">
                  <c:v>0.18099000000000001</c:v>
                </c:pt>
                <c:pt idx="266">
                  <c:v>0.19391</c:v>
                </c:pt>
                <c:pt idx="272">
                  <c:v>0.22622999999999999</c:v>
                </c:pt>
                <c:pt idx="278">
                  <c:v>0.25208999999999998</c:v>
                </c:pt>
                <c:pt idx="284">
                  <c:v>0.27148</c:v>
                </c:pt>
                <c:pt idx="290">
                  <c:v>0.29087000000000002</c:v>
                </c:pt>
                <c:pt idx="296">
                  <c:v>0.31673000000000001</c:v>
                </c:pt>
                <c:pt idx="302">
                  <c:v>0.34258</c:v>
                </c:pt>
                <c:pt idx="308">
                  <c:v>0.36843999999999999</c:v>
                </c:pt>
                <c:pt idx="314">
                  <c:v>0.38783000000000001</c:v>
                </c:pt>
                <c:pt idx="320">
                  <c:v>0.42015000000000002</c:v>
                </c:pt>
                <c:pt idx="326">
                  <c:v>0.44600000000000001</c:v>
                </c:pt>
                <c:pt idx="332">
                  <c:v>0.47186</c:v>
                </c:pt>
                <c:pt idx="338">
                  <c:v>0.49125000000000002</c:v>
                </c:pt>
                <c:pt idx="344">
                  <c:v>0.52356999999999998</c:v>
                </c:pt>
                <c:pt idx="350">
                  <c:v>0.54942000000000002</c:v>
                </c:pt>
                <c:pt idx="356">
                  <c:v>0.57528000000000001</c:v>
                </c:pt>
                <c:pt idx="362">
                  <c:v>0.60114000000000001</c:v>
                </c:pt>
                <c:pt idx="368">
                  <c:v>0.62699000000000005</c:v>
                </c:pt>
                <c:pt idx="374">
                  <c:v>0.65930999999999995</c:v>
                </c:pt>
                <c:pt idx="380">
                  <c:v>0.69162999999999997</c:v>
                </c:pt>
                <c:pt idx="386">
                  <c:v>0.70455999999999996</c:v>
                </c:pt>
                <c:pt idx="392">
                  <c:v>0.73687999999999998</c:v>
                </c:pt>
                <c:pt idx="398">
                  <c:v>0.76919000000000004</c:v>
                </c:pt>
                <c:pt idx="404">
                  <c:v>0.79505000000000003</c:v>
                </c:pt>
                <c:pt idx="410">
                  <c:v>0.81444000000000005</c:v>
                </c:pt>
                <c:pt idx="416">
                  <c:v>0.85321999999999998</c:v>
                </c:pt>
                <c:pt idx="422">
                  <c:v>0.87907999999999997</c:v>
                </c:pt>
                <c:pt idx="428">
                  <c:v>0.91139999999999999</c:v>
                </c:pt>
                <c:pt idx="434">
                  <c:v>0.93725000000000003</c:v>
                </c:pt>
                <c:pt idx="440">
                  <c:v>0.96957000000000004</c:v>
                </c:pt>
                <c:pt idx="446">
                  <c:v>0.99543000000000004</c:v>
                </c:pt>
                <c:pt idx="452">
                  <c:v>1.02128</c:v>
                </c:pt>
                <c:pt idx="458">
                  <c:v>1.0536000000000001</c:v>
                </c:pt>
                <c:pt idx="464">
                  <c:v>1.0794600000000001</c:v>
                </c:pt>
                <c:pt idx="470">
                  <c:v>1.1182399999999999</c:v>
                </c:pt>
                <c:pt idx="476">
                  <c:v>1.1376299999999999</c:v>
                </c:pt>
                <c:pt idx="482">
                  <c:v>1.1634899999999999</c:v>
                </c:pt>
                <c:pt idx="488">
                  <c:v>1.2022699999999999</c:v>
                </c:pt>
                <c:pt idx="494">
                  <c:v>1.2345900000000001</c:v>
                </c:pt>
                <c:pt idx="500">
                  <c:v>1.2539800000000001</c:v>
                </c:pt>
                <c:pt idx="506">
                  <c:v>1.2798400000000001</c:v>
                </c:pt>
                <c:pt idx="512">
                  <c:v>1.3186199999999999</c:v>
                </c:pt>
                <c:pt idx="518">
                  <c:v>1.35094</c:v>
                </c:pt>
                <c:pt idx="524">
                  <c:v>1.37033</c:v>
                </c:pt>
                <c:pt idx="530">
                  <c:v>1.39619</c:v>
                </c:pt>
                <c:pt idx="536">
                  <c:v>1.4349700000000001</c:v>
                </c:pt>
                <c:pt idx="542">
                  <c:v>1.46729</c:v>
                </c:pt>
                <c:pt idx="548">
                  <c:v>1.48668</c:v>
                </c:pt>
                <c:pt idx="554">
                  <c:v>1.52546</c:v>
                </c:pt>
                <c:pt idx="560">
                  <c:v>1.5577799999999999</c:v>
                </c:pt>
                <c:pt idx="566">
                  <c:v>1.5836399999999999</c:v>
                </c:pt>
                <c:pt idx="572">
                  <c:v>1.60303</c:v>
                </c:pt>
                <c:pt idx="578">
                  <c:v>1.64181</c:v>
                </c:pt>
                <c:pt idx="584">
                  <c:v>1.66767</c:v>
                </c:pt>
                <c:pt idx="590">
                  <c:v>1.70645</c:v>
                </c:pt>
                <c:pt idx="596">
                  <c:v>1.7193799999999999</c:v>
                </c:pt>
                <c:pt idx="602">
                  <c:v>1.7517</c:v>
                </c:pt>
                <c:pt idx="608">
                  <c:v>1.7904800000000001</c:v>
                </c:pt>
                <c:pt idx="614">
                  <c:v>1.8228</c:v>
                </c:pt>
                <c:pt idx="620">
                  <c:v>1.8357300000000001</c:v>
                </c:pt>
                <c:pt idx="626">
                  <c:v>1.88097</c:v>
                </c:pt>
                <c:pt idx="632">
                  <c:v>1.90683</c:v>
                </c:pt>
                <c:pt idx="638">
                  <c:v>1.9391499999999999</c:v>
                </c:pt>
                <c:pt idx="644">
                  <c:v>1.9585399999999999</c:v>
                </c:pt>
                <c:pt idx="650">
                  <c:v>1.9908600000000001</c:v>
                </c:pt>
                <c:pt idx="656">
                  <c:v>2.02318</c:v>
                </c:pt>
                <c:pt idx="662">
                  <c:v>2.0554999999999999</c:v>
                </c:pt>
                <c:pt idx="668">
                  <c:v>2.0684200000000001</c:v>
                </c:pt>
                <c:pt idx="674">
                  <c:v>2.1072099999999998</c:v>
                </c:pt>
                <c:pt idx="680">
                  <c:v>2.13306</c:v>
                </c:pt>
                <c:pt idx="686">
                  <c:v>2.1653799999999999</c:v>
                </c:pt>
                <c:pt idx="692">
                  <c:v>2.1783100000000002</c:v>
                </c:pt>
                <c:pt idx="698">
                  <c:v>2.2106300000000001</c:v>
                </c:pt>
                <c:pt idx="704">
                  <c:v>2.2494100000000001</c:v>
                </c:pt>
                <c:pt idx="710">
                  <c:v>2.2688000000000001</c:v>
                </c:pt>
                <c:pt idx="716">
                  <c:v>2.2881900000000002</c:v>
                </c:pt>
                <c:pt idx="722">
                  <c:v>2.3140499999999999</c:v>
                </c:pt>
                <c:pt idx="728">
                  <c:v>2.3463699999999998</c:v>
                </c:pt>
                <c:pt idx="734">
                  <c:v>2.37222</c:v>
                </c:pt>
                <c:pt idx="740">
                  <c:v>2.3851499999999999</c:v>
                </c:pt>
                <c:pt idx="746">
                  <c:v>2.4110100000000001</c:v>
                </c:pt>
                <c:pt idx="752">
                  <c:v>2.4368599999999998</c:v>
                </c:pt>
                <c:pt idx="758">
                  <c:v>2.4562499999999998</c:v>
                </c:pt>
                <c:pt idx="764">
                  <c:v>2.46272</c:v>
                </c:pt>
                <c:pt idx="770">
                  <c:v>2.46272</c:v>
                </c:pt>
                <c:pt idx="776">
                  <c:v>2.46272</c:v>
                </c:pt>
                <c:pt idx="782">
                  <c:v>2.4562499999999998</c:v>
                </c:pt>
                <c:pt idx="788">
                  <c:v>2.4497900000000001</c:v>
                </c:pt>
                <c:pt idx="794">
                  <c:v>2.4497900000000001</c:v>
                </c:pt>
                <c:pt idx="800">
                  <c:v>2.44333</c:v>
                </c:pt>
                <c:pt idx="806">
                  <c:v>2.44333</c:v>
                </c:pt>
                <c:pt idx="812">
                  <c:v>2.44333</c:v>
                </c:pt>
                <c:pt idx="818">
                  <c:v>2.4368599999999998</c:v>
                </c:pt>
                <c:pt idx="824">
                  <c:v>2.4368599999999998</c:v>
                </c:pt>
                <c:pt idx="830">
                  <c:v>2.4368599999999998</c:v>
                </c:pt>
                <c:pt idx="836">
                  <c:v>2.4368599999999998</c:v>
                </c:pt>
                <c:pt idx="842">
                  <c:v>2.4368599999999998</c:v>
                </c:pt>
                <c:pt idx="848">
                  <c:v>2.44333</c:v>
                </c:pt>
                <c:pt idx="854">
                  <c:v>2.44333</c:v>
                </c:pt>
                <c:pt idx="860">
                  <c:v>2.44333</c:v>
                </c:pt>
                <c:pt idx="866">
                  <c:v>2.4497900000000001</c:v>
                </c:pt>
                <c:pt idx="872">
                  <c:v>2.4497900000000001</c:v>
                </c:pt>
                <c:pt idx="878">
                  <c:v>2.4497900000000001</c:v>
                </c:pt>
                <c:pt idx="884">
                  <c:v>2.4497900000000001</c:v>
                </c:pt>
                <c:pt idx="890">
                  <c:v>2.4562499999999998</c:v>
                </c:pt>
                <c:pt idx="896">
                  <c:v>2.4562499999999998</c:v>
                </c:pt>
                <c:pt idx="902">
                  <c:v>2.4562499999999998</c:v>
                </c:pt>
                <c:pt idx="908">
                  <c:v>2.4562499999999998</c:v>
                </c:pt>
                <c:pt idx="914">
                  <c:v>2.4562499999999998</c:v>
                </c:pt>
                <c:pt idx="920">
                  <c:v>2.4562499999999998</c:v>
                </c:pt>
                <c:pt idx="926">
                  <c:v>2.4562499999999998</c:v>
                </c:pt>
                <c:pt idx="932">
                  <c:v>2.4562499999999998</c:v>
                </c:pt>
                <c:pt idx="938">
                  <c:v>2.4562499999999998</c:v>
                </c:pt>
                <c:pt idx="944">
                  <c:v>2.4562499999999998</c:v>
                </c:pt>
                <c:pt idx="950">
                  <c:v>2.4562499999999998</c:v>
                </c:pt>
                <c:pt idx="956">
                  <c:v>2.4562499999999998</c:v>
                </c:pt>
                <c:pt idx="962">
                  <c:v>2.46272</c:v>
                </c:pt>
                <c:pt idx="968">
                  <c:v>2.46272</c:v>
                </c:pt>
                <c:pt idx="974">
                  <c:v>2.46272</c:v>
                </c:pt>
                <c:pt idx="980">
                  <c:v>2.46272</c:v>
                </c:pt>
                <c:pt idx="986">
                  <c:v>2.46272</c:v>
                </c:pt>
                <c:pt idx="992">
                  <c:v>2.46272</c:v>
                </c:pt>
                <c:pt idx="998">
                  <c:v>2.46272</c:v>
                </c:pt>
                <c:pt idx="1004">
                  <c:v>2.46272</c:v>
                </c:pt>
                <c:pt idx="1010">
                  <c:v>2.46272</c:v>
                </c:pt>
                <c:pt idx="1016">
                  <c:v>2.46272</c:v>
                </c:pt>
                <c:pt idx="1022">
                  <c:v>2.46272</c:v>
                </c:pt>
                <c:pt idx="1028">
                  <c:v>2.46272</c:v>
                </c:pt>
                <c:pt idx="1034">
                  <c:v>2.46272</c:v>
                </c:pt>
                <c:pt idx="1040">
                  <c:v>2.46272</c:v>
                </c:pt>
                <c:pt idx="1046">
                  <c:v>2.4691800000000002</c:v>
                </c:pt>
                <c:pt idx="1052">
                  <c:v>2.4691800000000002</c:v>
                </c:pt>
                <c:pt idx="1058">
                  <c:v>2.4691800000000002</c:v>
                </c:pt>
                <c:pt idx="1064">
                  <c:v>2.4691800000000002</c:v>
                </c:pt>
                <c:pt idx="1070">
                  <c:v>2.4691800000000002</c:v>
                </c:pt>
                <c:pt idx="1076">
                  <c:v>2.4691800000000002</c:v>
                </c:pt>
                <c:pt idx="1082">
                  <c:v>2.4691800000000002</c:v>
                </c:pt>
                <c:pt idx="1088">
                  <c:v>2.4691800000000002</c:v>
                </c:pt>
                <c:pt idx="1094">
                  <c:v>2.4691800000000002</c:v>
                </c:pt>
                <c:pt idx="1100">
                  <c:v>2.4691800000000002</c:v>
                </c:pt>
                <c:pt idx="1106">
                  <c:v>2.4691800000000002</c:v>
                </c:pt>
                <c:pt idx="1112">
                  <c:v>2.4691800000000002</c:v>
                </c:pt>
                <c:pt idx="1118">
                  <c:v>2.4691800000000002</c:v>
                </c:pt>
                <c:pt idx="1124">
                  <c:v>2.4691800000000002</c:v>
                </c:pt>
                <c:pt idx="1130">
                  <c:v>2.4691800000000002</c:v>
                </c:pt>
                <c:pt idx="1136">
                  <c:v>2.4691800000000002</c:v>
                </c:pt>
                <c:pt idx="1142">
                  <c:v>2.4691800000000002</c:v>
                </c:pt>
                <c:pt idx="1148">
                  <c:v>2.4691800000000002</c:v>
                </c:pt>
                <c:pt idx="1154">
                  <c:v>2.4691800000000002</c:v>
                </c:pt>
                <c:pt idx="1160">
                  <c:v>2.4691800000000002</c:v>
                </c:pt>
                <c:pt idx="1166">
                  <c:v>2.4691800000000002</c:v>
                </c:pt>
                <c:pt idx="1172">
                  <c:v>2.4691800000000002</c:v>
                </c:pt>
                <c:pt idx="1178">
                  <c:v>2.4691800000000002</c:v>
                </c:pt>
                <c:pt idx="1184">
                  <c:v>2.4691800000000002</c:v>
                </c:pt>
                <c:pt idx="1190">
                  <c:v>2.4691800000000002</c:v>
                </c:pt>
                <c:pt idx="1196">
                  <c:v>2.4691800000000002</c:v>
                </c:pt>
                <c:pt idx="1202">
                  <c:v>2.4691800000000002</c:v>
                </c:pt>
                <c:pt idx="1208">
                  <c:v>2.4691800000000002</c:v>
                </c:pt>
                <c:pt idx="1214">
                  <c:v>2.4691800000000002</c:v>
                </c:pt>
                <c:pt idx="1220">
                  <c:v>2.4691800000000002</c:v>
                </c:pt>
                <c:pt idx="1226">
                  <c:v>2.4691800000000002</c:v>
                </c:pt>
                <c:pt idx="1232">
                  <c:v>2.4691800000000002</c:v>
                </c:pt>
                <c:pt idx="1238">
                  <c:v>2.4691800000000002</c:v>
                </c:pt>
                <c:pt idx="1244">
                  <c:v>2.4691800000000002</c:v>
                </c:pt>
                <c:pt idx="1250">
                  <c:v>2.4691800000000002</c:v>
                </c:pt>
                <c:pt idx="1256">
                  <c:v>2.4691800000000002</c:v>
                </c:pt>
                <c:pt idx="1262">
                  <c:v>2.4691800000000002</c:v>
                </c:pt>
                <c:pt idx="1268">
                  <c:v>2.4691800000000002</c:v>
                </c:pt>
                <c:pt idx="1274">
                  <c:v>2.4691800000000002</c:v>
                </c:pt>
                <c:pt idx="1280">
                  <c:v>2.4691800000000002</c:v>
                </c:pt>
                <c:pt idx="1286">
                  <c:v>2.4691800000000002</c:v>
                </c:pt>
                <c:pt idx="1292">
                  <c:v>2.4691800000000002</c:v>
                </c:pt>
                <c:pt idx="1298">
                  <c:v>2.4691800000000002</c:v>
                </c:pt>
                <c:pt idx="1304">
                  <c:v>2.4691800000000002</c:v>
                </c:pt>
                <c:pt idx="1310">
                  <c:v>2.4691800000000002</c:v>
                </c:pt>
                <c:pt idx="1316">
                  <c:v>2.4691800000000002</c:v>
                </c:pt>
                <c:pt idx="1322">
                  <c:v>2.4691800000000002</c:v>
                </c:pt>
                <c:pt idx="1328">
                  <c:v>2.4691800000000002</c:v>
                </c:pt>
                <c:pt idx="1334">
                  <c:v>2.4691800000000002</c:v>
                </c:pt>
                <c:pt idx="1340">
                  <c:v>2.4691800000000002</c:v>
                </c:pt>
                <c:pt idx="1346">
                  <c:v>2.4691800000000002</c:v>
                </c:pt>
                <c:pt idx="1352">
                  <c:v>2.4691800000000002</c:v>
                </c:pt>
                <c:pt idx="1358">
                  <c:v>2.4691800000000002</c:v>
                </c:pt>
                <c:pt idx="1364">
                  <c:v>2.4691800000000002</c:v>
                </c:pt>
                <c:pt idx="1370">
                  <c:v>2.4691800000000002</c:v>
                </c:pt>
                <c:pt idx="1376">
                  <c:v>2.4691800000000002</c:v>
                </c:pt>
                <c:pt idx="1382">
                  <c:v>2.4691800000000002</c:v>
                </c:pt>
                <c:pt idx="1388">
                  <c:v>2.4691800000000002</c:v>
                </c:pt>
                <c:pt idx="1394">
                  <c:v>2.4691800000000002</c:v>
                </c:pt>
                <c:pt idx="1400">
                  <c:v>2.4691800000000002</c:v>
                </c:pt>
                <c:pt idx="1406">
                  <c:v>2.4691800000000002</c:v>
                </c:pt>
                <c:pt idx="1412">
                  <c:v>2.4691800000000002</c:v>
                </c:pt>
                <c:pt idx="1418">
                  <c:v>2.4691800000000002</c:v>
                </c:pt>
                <c:pt idx="1424">
                  <c:v>2.4691800000000002</c:v>
                </c:pt>
                <c:pt idx="1430">
                  <c:v>2.4691800000000002</c:v>
                </c:pt>
                <c:pt idx="1436">
                  <c:v>2.4691800000000002</c:v>
                </c:pt>
                <c:pt idx="1442">
                  <c:v>2.4691800000000002</c:v>
                </c:pt>
                <c:pt idx="1448">
                  <c:v>2.4691800000000002</c:v>
                </c:pt>
                <c:pt idx="1454">
                  <c:v>2.4691800000000002</c:v>
                </c:pt>
                <c:pt idx="1460">
                  <c:v>2.4691800000000002</c:v>
                </c:pt>
                <c:pt idx="1466">
                  <c:v>2.4691800000000002</c:v>
                </c:pt>
                <c:pt idx="1472">
                  <c:v>2.46272</c:v>
                </c:pt>
                <c:pt idx="1478">
                  <c:v>2.46272</c:v>
                </c:pt>
                <c:pt idx="1484">
                  <c:v>2.46272</c:v>
                </c:pt>
                <c:pt idx="1490">
                  <c:v>2.46272</c:v>
                </c:pt>
                <c:pt idx="1496">
                  <c:v>2.46272</c:v>
                </c:pt>
                <c:pt idx="1502">
                  <c:v>2.46272</c:v>
                </c:pt>
                <c:pt idx="1508">
                  <c:v>2.46272</c:v>
                </c:pt>
                <c:pt idx="1514">
                  <c:v>2.46272</c:v>
                </c:pt>
                <c:pt idx="1520">
                  <c:v>2.46272</c:v>
                </c:pt>
                <c:pt idx="1526">
                  <c:v>2.46272</c:v>
                </c:pt>
                <c:pt idx="1532">
                  <c:v>2.46272</c:v>
                </c:pt>
                <c:pt idx="1538">
                  <c:v>2.46272</c:v>
                </c:pt>
                <c:pt idx="1544">
                  <c:v>2.46272</c:v>
                </c:pt>
                <c:pt idx="1550">
                  <c:v>2.46272</c:v>
                </c:pt>
                <c:pt idx="1556">
                  <c:v>2.46272</c:v>
                </c:pt>
                <c:pt idx="1562">
                  <c:v>2.46272</c:v>
                </c:pt>
                <c:pt idx="1568">
                  <c:v>2.46272</c:v>
                </c:pt>
                <c:pt idx="1574">
                  <c:v>2.46272</c:v>
                </c:pt>
                <c:pt idx="1580">
                  <c:v>2.46272</c:v>
                </c:pt>
                <c:pt idx="1586">
                  <c:v>2.46272</c:v>
                </c:pt>
                <c:pt idx="1592">
                  <c:v>2.46272</c:v>
                </c:pt>
                <c:pt idx="1598">
                  <c:v>2.46272</c:v>
                </c:pt>
                <c:pt idx="1608">
                  <c:v>2.46272</c:v>
                </c:pt>
                <c:pt idx="1614">
                  <c:v>2.46272</c:v>
                </c:pt>
                <c:pt idx="1620">
                  <c:v>2.46272</c:v>
                </c:pt>
                <c:pt idx="1626">
                  <c:v>2.46272</c:v>
                </c:pt>
                <c:pt idx="1632">
                  <c:v>2.46272</c:v>
                </c:pt>
                <c:pt idx="1638">
                  <c:v>2.46272</c:v>
                </c:pt>
                <c:pt idx="1644">
                  <c:v>2.46272</c:v>
                </c:pt>
                <c:pt idx="1650">
                  <c:v>2.46272</c:v>
                </c:pt>
                <c:pt idx="1656">
                  <c:v>2.46272</c:v>
                </c:pt>
                <c:pt idx="1662">
                  <c:v>2.46272</c:v>
                </c:pt>
                <c:pt idx="1668">
                  <c:v>2.46272</c:v>
                </c:pt>
                <c:pt idx="1674">
                  <c:v>2.46272</c:v>
                </c:pt>
                <c:pt idx="1680">
                  <c:v>2.46272</c:v>
                </c:pt>
                <c:pt idx="1686">
                  <c:v>2.46272</c:v>
                </c:pt>
                <c:pt idx="1692">
                  <c:v>2.46272</c:v>
                </c:pt>
                <c:pt idx="1698">
                  <c:v>2.46272</c:v>
                </c:pt>
                <c:pt idx="1704">
                  <c:v>2.46272</c:v>
                </c:pt>
                <c:pt idx="1710">
                  <c:v>2.46272</c:v>
                </c:pt>
                <c:pt idx="1716">
                  <c:v>2.46272</c:v>
                </c:pt>
                <c:pt idx="1722">
                  <c:v>2.4562499999999998</c:v>
                </c:pt>
                <c:pt idx="1728">
                  <c:v>2.4562499999999998</c:v>
                </c:pt>
                <c:pt idx="1734">
                  <c:v>2.4562499999999998</c:v>
                </c:pt>
                <c:pt idx="1740">
                  <c:v>2.4562499999999998</c:v>
                </c:pt>
                <c:pt idx="1746">
                  <c:v>2.4562499999999998</c:v>
                </c:pt>
                <c:pt idx="1752">
                  <c:v>2.4497900000000001</c:v>
                </c:pt>
                <c:pt idx="1758">
                  <c:v>2.4497900000000001</c:v>
                </c:pt>
                <c:pt idx="1764">
                  <c:v>2.4497900000000001</c:v>
                </c:pt>
                <c:pt idx="1770">
                  <c:v>2.44333</c:v>
                </c:pt>
                <c:pt idx="1776">
                  <c:v>2.44333</c:v>
                </c:pt>
                <c:pt idx="1782">
                  <c:v>2.44333</c:v>
                </c:pt>
                <c:pt idx="1788">
                  <c:v>2.4368599999999998</c:v>
                </c:pt>
                <c:pt idx="1794">
                  <c:v>2.4368599999999998</c:v>
                </c:pt>
                <c:pt idx="1800">
                  <c:v>2.4368599999999998</c:v>
                </c:pt>
                <c:pt idx="1806">
                  <c:v>2.4304000000000001</c:v>
                </c:pt>
                <c:pt idx="1812">
                  <c:v>2.4304000000000001</c:v>
                </c:pt>
                <c:pt idx="1818">
                  <c:v>2.4239299999999999</c:v>
                </c:pt>
                <c:pt idx="1824">
                  <c:v>2.4239299999999999</c:v>
                </c:pt>
                <c:pt idx="1830">
                  <c:v>2.4174699999999998</c:v>
                </c:pt>
                <c:pt idx="1836">
                  <c:v>2.4110100000000001</c:v>
                </c:pt>
                <c:pt idx="1842">
                  <c:v>2.4045399999999999</c:v>
                </c:pt>
                <c:pt idx="1848">
                  <c:v>2.4045399999999999</c:v>
                </c:pt>
                <c:pt idx="1854">
                  <c:v>2.4045399999999999</c:v>
                </c:pt>
                <c:pt idx="1860">
                  <c:v>2.39161</c:v>
                </c:pt>
                <c:pt idx="1866">
                  <c:v>2.39161</c:v>
                </c:pt>
                <c:pt idx="1872">
                  <c:v>2.3851499999999999</c:v>
                </c:pt>
                <c:pt idx="1878">
                  <c:v>2.3786900000000002</c:v>
                </c:pt>
                <c:pt idx="1884">
                  <c:v>2.37222</c:v>
                </c:pt>
                <c:pt idx="1890">
                  <c:v>2.37222</c:v>
                </c:pt>
                <c:pt idx="1896">
                  <c:v>2.3657599999999999</c:v>
                </c:pt>
                <c:pt idx="1902">
                  <c:v>2.3593000000000002</c:v>
                </c:pt>
                <c:pt idx="1908">
                  <c:v>2.35283</c:v>
                </c:pt>
                <c:pt idx="1914">
                  <c:v>2.3463699999999998</c:v>
                </c:pt>
                <c:pt idx="1920">
                  <c:v>2.3399000000000001</c:v>
                </c:pt>
                <c:pt idx="1926">
                  <c:v>2.33344</c:v>
                </c:pt>
                <c:pt idx="1932">
                  <c:v>2.3269799999999998</c:v>
                </c:pt>
                <c:pt idx="1938">
                  <c:v>2.3205100000000001</c:v>
                </c:pt>
                <c:pt idx="1944">
                  <c:v>2.3140499999999999</c:v>
                </c:pt>
                <c:pt idx="1950">
                  <c:v>2.3075800000000002</c:v>
                </c:pt>
                <c:pt idx="1956">
                  <c:v>2.3011200000000001</c:v>
                </c:pt>
                <c:pt idx="1962">
                  <c:v>2.2946599999999999</c:v>
                </c:pt>
                <c:pt idx="1968">
                  <c:v>2.2881900000000002</c:v>
                </c:pt>
                <c:pt idx="1974">
                  <c:v>2.2752699999999999</c:v>
                </c:pt>
                <c:pt idx="1980">
                  <c:v>2.2688000000000001</c:v>
                </c:pt>
                <c:pt idx="1986">
                  <c:v>2.26234</c:v>
                </c:pt>
                <c:pt idx="1992">
                  <c:v>2.26234</c:v>
                </c:pt>
                <c:pt idx="1998">
                  <c:v>2.2494100000000001</c:v>
                </c:pt>
                <c:pt idx="2004">
                  <c:v>2.24295</c:v>
                </c:pt>
                <c:pt idx="2010">
                  <c:v>2.2364799999999998</c:v>
                </c:pt>
                <c:pt idx="2016">
                  <c:v>2.2300200000000001</c:v>
                </c:pt>
                <c:pt idx="2022">
                  <c:v>2.2170899999999998</c:v>
                </c:pt>
                <c:pt idx="2028">
                  <c:v>2.2106300000000001</c:v>
                </c:pt>
                <c:pt idx="2034">
                  <c:v>2.2041599999999999</c:v>
                </c:pt>
                <c:pt idx="2040">
                  <c:v>2.1977000000000002</c:v>
                </c:pt>
                <c:pt idx="2046">
                  <c:v>2.1847699999999999</c:v>
                </c:pt>
                <c:pt idx="2052">
                  <c:v>2.1783100000000002</c:v>
                </c:pt>
                <c:pt idx="2058">
                  <c:v>2.1653799999999999</c:v>
                </c:pt>
                <c:pt idx="2064">
                  <c:v>2.1653799999999999</c:v>
                </c:pt>
                <c:pt idx="2070">
                  <c:v>2.15245</c:v>
                </c:pt>
                <c:pt idx="2076">
                  <c:v>2.1395300000000002</c:v>
                </c:pt>
                <c:pt idx="2082">
                  <c:v>2.13306</c:v>
                </c:pt>
                <c:pt idx="2088">
                  <c:v>2.13306</c:v>
                </c:pt>
                <c:pt idx="2094">
                  <c:v>2.1201300000000001</c:v>
                </c:pt>
                <c:pt idx="2100">
                  <c:v>2.1072099999999998</c:v>
                </c:pt>
                <c:pt idx="2106">
                  <c:v>2.1007400000000001</c:v>
                </c:pt>
                <c:pt idx="2112">
                  <c:v>2.1007400000000001</c:v>
                </c:pt>
                <c:pt idx="2118">
                  <c:v>2.08135</c:v>
                </c:pt>
                <c:pt idx="2124">
                  <c:v>2.0748899999999999</c:v>
                </c:pt>
                <c:pt idx="2130">
                  <c:v>2.0684200000000001</c:v>
                </c:pt>
                <c:pt idx="2136">
                  <c:v>2.06196</c:v>
                </c:pt>
                <c:pt idx="2142">
                  <c:v>2.0490300000000001</c:v>
                </c:pt>
                <c:pt idx="2148">
                  <c:v>2.04257</c:v>
                </c:pt>
                <c:pt idx="2154">
                  <c:v>2.0296400000000001</c:v>
                </c:pt>
                <c:pt idx="2160">
                  <c:v>2.02318</c:v>
                </c:pt>
                <c:pt idx="2166">
                  <c:v>2.0167099999999998</c:v>
                </c:pt>
                <c:pt idx="2172">
                  <c:v>2.00379</c:v>
                </c:pt>
                <c:pt idx="2178">
                  <c:v>1.99732</c:v>
                </c:pt>
                <c:pt idx="2184">
                  <c:v>1.9908600000000001</c:v>
                </c:pt>
                <c:pt idx="2190">
                  <c:v>1.9843900000000001</c:v>
                </c:pt>
                <c:pt idx="2196">
                  <c:v>1.9714700000000001</c:v>
                </c:pt>
                <c:pt idx="2202">
                  <c:v>1.9650000000000001</c:v>
                </c:pt>
                <c:pt idx="2208">
                  <c:v>1.9585399999999999</c:v>
                </c:pt>
                <c:pt idx="2214">
                  <c:v>1.9456100000000001</c:v>
                </c:pt>
                <c:pt idx="2220">
                  <c:v>1.9391499999999999</c:v>
                </c:pt>
                <c:pt idx="2226">
                  <c:v>1.93268</c:v>
                </c:pt>
                <c:pt idx="2232">
                  <c:v>1.92622</c:v>
                </c:pt>
                <c:pt idx="2238">
                  <c:v>1.9197599999999999</c:v>
                </c:pt>
                <c:pt idx="2244">
                  <c:v>1.9132899999999999</c:v>
                </c:pt>
                <c:pt idx="2250">
                  <c:v>1.90683</c:v>
                </c:pt>
                <c:pt idx="2256">
                  <c:v>1.90036</c:v>
                </c:pt>
                <c:pt idx="2262">
                  <c:v>1.8938999999999999</c:v>
                </c:pt>
                <c:pt idx="2268">
                  <c:v>1.88097</c:v>
                </c:pt>
                <c:pt idx="2274">
                  <c:v>1.88097</c:v>
                </c:pt>
                <c:pt idx="2280">
                  <c:v>1.8680399999999999</c:v>
                </c:pt>
                <c:pt idx="2286">
                  <c:v>1.86158</c:v>
                </c:pt>
                <c:pt idx="2292">
                  <c:v>1.86158</c:v>
                </c:pt>
                <c:pt idx="2298">
                  <c:v>1.8551200000000001</c:v>
                </c:pt>
                <c:pt idx="2304">
                  <c:v>1.8486499999999999</c:v>
                </c:pt>
                <c:pt idx="2310">
                  <c:v>1.84219</c:v>
                </c:pt>
                <c:pt idx="2316">
                  <c:v>1.8357300000000001</c:v>
                </c:pt>
                <c:pt idx="2322">
                  <c:v>1.8357300000000001</c:v>
                </c:pt>
                <c:pt idx="2328">
                  <c:v>1.8292600000000001</c:v>
                </c:pt>
                <c:pt idx="2334">
                  <c:v>1.8228</c:v>
                </c:pt>
                <c:pt idx="2340">
                  <c:v>1.8228</c:v>
                </c:pt>
                <c:pt idx="2346">
                  <c:v>1.81633</c:v>
                </c:pt>
                <c:pt idx="2352">
                  <c:v>1.8098700000000001</c:v>
                </c:pt>
                <c:pt idx="2358">
                  <c:v>1.8098700000000001</c:v>
                </c:pt>
                <c:pt idx="2364">
                  <c:v>1.80341</c:v>
                </c:pt>
                <c:pt idx="2370">
                  <c:v>1.80341</c:v>
                </c:pt>
                <c:pt idx="2376">
                  <c:v>1.79694</c:v>
                </c:pt>
                <c:pt idx="2382">
                  <c:v>1.7904800000000001</c:v>
                </c:pt>
                <c:pt idx="2388">
                  <c:v>1.7904800000000001</c:v>
                </c:pt>
                <c:pt idx="2394">
                  <c:v>1.7904800000000001</c:v>
                </c:pt>
                <c:pt idx="2400">
                  <c:v>1.7840199999999999</c:v>
                </c:pt>
                <c:pt idx="2406">
                  <c:v>1.7840199999999999</c:v>
                </c:pt>
                <c:pt idx="2412">
                  <c:v>1.7840199999999999</c:v>
                </c:pt>
                <c:pt idx="2418">
                  <c:v>1.77755</c:v>
                </c:pt>
                <c:pt idx="2424">
                  <c:v>1.77755</c:v>
                </c:pt>
                <c:pt idx="2430">
                  <c:v>1.77755</c:v>
                </c:pt>
                <c:pt idx="2436">
                  <c:v>1.7710900000000001</c:v>
                </c:pt>
                <c:pt idx="2442">
                  <c:v>1.7710900000000001</c:v>
                </c:pt>
                <c:pt idx="2448">
                  <c:v>1.7710900000000001</c:v>
                </c:pt>
                <c:pt idx="2454">
                  <c:v>1.7710900000000001</c:v>
                </c:pt>
                <c:pt idx="2460">
                  <c:v>1.7646200000000001</c:v>
                </c:pt>
                <c:pt idx="2466">
                  <c:v>1.7646200000000001</c:v>
                </c:pt>
                <c:pt idx="2472">
                  <c:v>1.7646200000000001</c:v>
                </c:pt>
                <c:pt idx="2478">
                  <c:v>1.7646200000000001</c:v>
                </c:pt>
                <c:pt idx="2484">
                  <c:v>1.7581599999999999</c:v>
                </c:pt>
                <c:pt idx="2490">
                  <c:v>1.7581599999999999</c:v>
                </c:pt>
                <c:pt idx="2496">
                  <c:v>1.7581599999999999</c:v>
                </c:pt>
                <c:pt idx="2502">
                  <c:v>1.7581599999999999</c:v>
                </c:pt>
                <c:pt idx="2508">
                  <c:v>1.7581599999999999</c:v>
                </c:pt>
                <c:pt idx="2514">
                  <c:v>1.7517</c:v>
                </c:pt>
                <c:pt idx="2520">
                  <c:v>1.7517</c:v>
                </c:pt>
                <c:pt idx="2557">
                  <c:v>1.7517</c:v>
                </c:pt>
                <c:pt idx="2560">
                  <c:v>1.7517</c:v>
                </c:pt>
                <c:pt idx="2566">
                  <c:v>1.7517</c:v>
                </c:pt>
                <c:pt idx="2572">
                  <c:v>1.7517</c:v>
                </c:pt>
                <c:pt idx="2578">
                  <c:v>1.7517</c:v>
                </c:pt>
                <c:pt idx="2584">
                  <c:v>1.7452300000000001</c:v>
                </c:pt>
                <c:pt idx="2590">
                  <c:v>1.7452300000000001</c:v>
                </c:pt>
                <c:pt idx="2596">
                  <c:v>1.7452300000000001</c:v>
                </c:pt>
                <c:pt idx="2602">
                  <c:v>1.7387699999999999</c:v>
                </c:pt>
                <c:pt idx="2608">
                  <c:v>1.7387699999999999</c:v>
                </c:pt>
                <c:pt idx="2614">
                  <c:v>1.7387699999999999</c:v>
                </c:pt>
                <c:pt idx="2620">
                  <c:v>1.7387699999999999</c:v>
                </c:pt>
                <c:pt idx="2626">
                  <c:v>1.7323</c:v>
                </c:pt>
                <c:pt idx="2632">
                  <c:v>1.7323</c:v>
                </c:pt>
                <c:pt idx="2638">
                  <c:v>1.7323</c:v>
                </c:pt>
                <c:pt idx="2644">
                  <c:v>1.72584</c:v>
                </c:pt>
                <c:pt idx="2650">
                  <c:v>1.72584</c:v>
                </c:pt>
                <c:pt idx="2656">
                  <c:v>1.7193799999999999</c:v>
                </c:pt>
                <c:pt idx="2662">
                  <c:v>1.7193799999999999</c:v>
                </c:pt>
                <c:pt idx="2668">
                  <c:v>1.7193799999999999</c:v>
                </c:pt>
                <c:pt idx="2674">
                  <c:v>1.7129099999999999</c:v>
                </c:pt>
                <c:pt idx="2680">
                  <c:v>1.7129099999999999</c:v>
                </c:pt>
                <c:pt idx="2686">
                  <c:v>1.70645</c:v>
                </c:pt>
                <c:pt idx="2692">
                  <c:v>1.70645</c:v>
                </c:pt>
                <c:pt idx="2698">
                  <c:v>1.6999899999999999</c:v>
                </c:pt>
                <c:pt idx="2704">
                  <c:v>1.6999899999999999</c:v>
                </c:pt>
                <c:pt idx="2710">
                  <c:v>1.6935199999999999</c:v>
                </c:pt>
                <c:pt idx="2716">
                  <c:v>1.68706</c:v>
                </c:pt>
                <c:pt idx="2722">
                  <c:v>1.68706</c:v>
                </c:pt>
                <c:pt idx="2728">
                  <c:v>1.68059</c:v>
                </c:pt>
                <c:pt idx="2734">
                  <c:v>1.68059</c:v>
                </c:pt>
                <c:pt idx="2740">
                  <c:v>1.6741299999999999</c:v>
                </c:pt>
                <c:pt idx="2746">
                  <c:v>1.66767</c:v>
                </c:pt>
                <c:pt idx="2752">
                  <c:v>1.6612</c:v>
                </c:pt>
                <c:pt idx="2758">
                  <c:v>1.6547400000000001</c:v>
                </c:pt>
                <c:pt idx="2764">
                  <c:v>1.6482699999999999</c:v>
                </c:pt>
                <c:pt idx="2770">
                  <c:v>1.6482699999999999</c:v>
                </c:pt>
                <c:pt idx="2776">
                  <c:v>1.64181</c:v>
                </c:pt>
                <c:pt idx="2782">
                  <c:v>1.6353500000000001</c:v>
                </c:pt>
                <c:pt idx="2788">
                  <c:v>1.6288800000000001</c:v>
                </c:pt>
                <c:pt idx="2794">
                  <c:v>1.6288800000000001</c:v>
                </c:pt>
                <c:pt idx="2800">
                  <c:v>1.6159600000000001</c:v>
                </c:pt>
                <c:pt idx="2806">
                  <c:v>1.6094900000000001</c:v>
                </c:pt>
                <c:pt idx="2812">
                  <c:v>1.60303</c:v>
                </c:pt>
                <c:pt idx="2818">
                  <c:v>1.60303</c:v>
                </c:pt>
                <c:pt idx="2824">
                  <c:v>1.5901000000000001</c:v>
                </c:pt>
                <c:pt idx="2830">
                  <c:v>1.5836399999999999</c:v>
                </c:pt>
                <c:pt idx="2836">
                  <c:v>1.57717</c:v>
                </c:pt>
                <c:pt idx="2842">
                  <c:v>1.57717</c:v>
                </c:pt>
                <c:pt idx="2848">
                  <c:v>1.5642499999999999</c:v>
                </c:pt>
                <c:pt idx="2854">
                  <c:v>1.5577799999999999</c:v>
                </c:pt>
                <c:pt idx="2860">
                  <c:v>1.55132</c:v>
                </c:pt>
                <c:pt idx="2866">
                  <c:v>1.5448500000000001</c:v>
                </c:pt>
                <c:pt idx="2872">
                  <c:v>1.53193</c:v>
                </c:pt>
                <c:pt idx="2878">
                  <c:v>1.52546</c:v>
                </c:pt>
                <c:pt idx="2884">
                  <c:v>1.5189999999999999</c:v>
                </c:pt>
                <c:pt idx="2890">
                  <c:v>1.5125299999999999</c:v>
                </c:pt>
                <c:pt idx="2896">
                  <c:v>1.4996100000000001</c:v>
                </c:pt>
                <c:pt idx="2902">
                  <c:v>1.4931399999999999</c:v>
                </c:pt>
                <c:pt idx="2908">
                  <c:v>1.48668</c:v>
                </c:pt>
                <c:pt idx="2914">
                  <c:v>1.4802200000000001</c:v>
                </c:pt>
                <c:pt idx="2920">
                  <c:v>1.46729</c:v>
                </c:pt>
                <c:pt idx="2926">
                  <c:v>1.46082</c:v>
                </c:pt>
                <c:pt idx="2932">
                  <c:v>1.4479</c:v>
                </c:pt>
                <c:pt idx="2938">
                  <c:v>1.4479</c:v>
                </c:pt>
                <c:pt idx="2944">
                  <c:v>1.4285000000000001</c:v>
                </c:pt>
                <c:pt idx="2950">
                  <c:v>1.42204</c:v>
                </c:pt>
                <c:pt idx="2956">
                  <c:v>1.4155800000000001</c:v>
                </c:pt>
                <c:pt idx="2962">
                  <c:v>1.4091100000000001</c:v>
                </c:pt>
                <c:pt idx="2968">
                  <c:v>1.39619</c:v>
                </c:pt>
                <c:pt idx="2974">
                  <c:v>1.3832599999999999</c:v>
                </c:pt>
                <c:pt idx="2980">
                  <c:v>1.37679</c:v>
                </c:pt>
                <c:pt idx="2986">
                  <c:v>1.37033</c:v>
                </c:pt>
                <c:pt idx="2992">
                  <c:v>1.3573999999999999</c:v>
                </c:pt>
                <c:pt idx="2998">
                  <c:v>1.35094</c:v>
                </c:pt>
                <c:pt idx="3004">
                  <c:v>1.3380099999999999</c:v>
                </c:pt>
                <c:pt idx="3010">
                  <c:v>1.33155</c:v>
                </c:pt>
                <c:pt idx="3016">
                  <c:v>1.32508</c:v>
                </c:pt>
                <c:pt idx="3022">
                  <c:v>1.31216</c:v>
                </c:pt>
                <c:pt idx="3028">
                  <c:v>1.30569</c:v>
                </c:pt>
                <c:pt idx="3034">
                  <c:v>1.2992300000000001</c:v>
                </c:pt>
                <c:pt idx="3040">
                  <c:v>1.2863</c:v>
                </c:pt>
                <c:pt idx="3046">
                  <c:v>1.2798400000000001</c:v>
                </c:pt>
                <c:pt idx="3052">
                  <c:v>1.2733699999999999</c:v>
                </c:pt>
                <c:pt idx="3058">
                  <c:v>1.26691</c:v>
                </c:pt>
                <c:pt idx="3064">
                  <c:v>1.2604500000000001</c:v>
                </c:pt>
                <c:pt idx="3070">
                  <c:v>1.2539800000000001</c:v>
                </c:pt>
                <c:pt idx="3076">
                  <c:v>1.24752</c:v>
                </c:pt>
                <c:pt idx="3082">
                  <c:v>1.24105</c:v>
                </c:pt>
                <c:pt idx="3088">
                  <c:v>1.2345900000000001</c:v>
                </c:pt>
                <c:pt idx="3098">
                  <c:v>1.2281299999999999</c:v>
                </c:pt>
                <c:pt idx="3104">
                  <c:v>1.22166</c:v>
                </c:pt>
                <c:pt idx="3110">
                  <c:v>1.2152000000000001</c:v>
                </c:pt>
                <c:pt idx="3116">
                  <c:v>1.2087300000000001</c:v>
                </c:pt>
                <c:pt idx="3122">
                  <c:v>1.2087300000000001</c:v>
                </c:pt>
                <c:pt idx="3128">
                  <c:v>1.2022699999999999</c:v>
                </c:pt>
                <c:pt idx="3134">
                  <c:v>1.2022699999999999</c:v>
                </c:pt>
                <c:pt idx="3140">
                  <c:v>1.19581</c:v>
                </c:pt>
                <c:pt idx="3146">
                  <c:v>1.1893400000000001</c:v>
                </c:pt>
                <c:pt idx="3152">
                  <c:v>1.1893400000000001</c:v>
                </c:pt>
                <c:pt idx="3158">
                  <c:v>1.1828799999999999</c:v>
                </c:pt>
                <c:pt idx="3164">
                  <c:v>1.1828799999999999</c:v>
                </c:pt>
                <c:pt idx="3170">
                  <c:v>1.17642</c:v>
                </c:pt>
                <c:pt idx="3176">
                  <c:v>1.17642</c:v>
                </c:pt>
                <c:pt idx="3182">
                  <c:v>1.16995</c:v>
                </c:pt>
                <c:pt idx="3188">
                  <c:v>1.16995</c:v>
                </c:pt>
                <c:pt idx="3194">
                  <c:v>1.1634899999999999</c:v>
                </c:pt>
                <c:pt idx="3200">
                  <c:v>1.1634899999999999</c:v>
                </c:pt>
                <c:pt idx="3206">
                  <c:v>1.1570199999999999</c:v>
                </c:pt>
                <c:pt idx="3212">
                  <c:v>1.1570199999999999</c:v>
                </c:pt>
                <c:pt idx="3218">
                  <c:v>1.15056</c:v>
                </c:pt>
                <c:pt idx="3224">
                  <c:v>1.1440999999999999</c:v>
                </c:pt>
                <c:pt idx="3230">
                  <c:v>1.1440999999999999</c:v>
                </c:pt>
                <c:pt idx="3236">
                  <c:v>1.1376299999999999</c:v>
                </c:pt>
                <c:pt idx="3242">
                  <c:v>1.13117</c:v>
                </c:pt>
                <c:pt idx="3248">
                  <c:v>1.13117</c:v>
                </c:pt>
                <c:pt idx="3254">
                  <c:v>1.13117</c:v>
                </c:pt>
                <c:pt idx="3260">
                  <c:v>1.1182399999999999</c:v>
                </c:pt>
                <c:pt idx="3266">
                  <c:v>1.1182399999999999</c:v>
                </c:pt>
                <c:pt idx="3272">
                  <c:v>1.11178</c:v>
                </c:pt>
                <c:pt idx="3278">
                  <c:v>1.10531</c:v>
                </c:pt>
                <c:pt idx="3284">
                  <c:v>1.0988500000000001</c:v>
                </c:pt>
                <c:pt idx="3290">
                  <c:v>1.09239</c:v>
                </c:pt>
                <c:pt idx="3296">
                  <c:v>1.08592</c:v>
                </c:pt>
                <c:pt idx="3302">
                  <c:v>1.0794600000000001</c:v>
                </c:pt>
                <c:pt idx="3308">
                  <c:v>1.0729900000000001</c:v>
                </c:pt>
                <c:pt idx="3314">
                  <c:v>1.06653</c:v>
                </c:pt>
                <c:pt idx="3320">
                  <c:v>1.0600700000000001</c:v>
                </c:pt>
                <c:pt idx="3326">
                  <c:v>1.0536000000000001</c:v>
                </c:pt>
                <c:pt idx="3332">
                  <c:v>1.04068</c:v>
                </c:pt>
                <c:pt idx="3338">
                  <c:v>1.0277499999999999</c:v>
                </c:pt>
                <c:pt idx="3344">
                  <c:v>1.02128</c:v>
                </c:pt>
                <c:pt idx="3350">
                  <c:v>1.0148200000000001</c:v>
                </c:pt>
                <c:pt idx="3356">
                  <c:v>1.0083599999999999</c:v>
                </c:pt>
                <c:pt idx="3362">
                  <c:v>0.99543000000000004</c:v>
                </c:pt>
                <c:pt idx="3368">
                  <c:v>0.98250000000000004</c:v>
                </c:pt>
                <c:pt idx="3374">
                  <c:v>0.97604000000000002</c:v>
                </c:pt>
                <c:pt idx="3380">
                  <c:v>0.96311000000000002</c:v>
                </c:pt>
                <c:pt idx="3386">
                  <c:v>0.95018000000000002</c:v>
                </c:pt>
                <c:pt idx="3392">
                  <c:v>0.94372</c:v>
                </c:pt>
                <c:pt idx="3398">
                  <c:v>0.92432999999999998</c:v>
                </c:pt>
                <c:pt idx="3404">
                  <c:v>0.91139999999999999</c:v>
                </c:pt>
                <c:pt idx="3410">
                  <c:v>0.89846999999999999</c:v>
                </c:pt>
                <c:pt idx="3416">
                  <c:v>0.89200999999999997</c:v>
                </c:pt>
                <c:pt idx="3422">
                  <c:v>0.87261999999999995</c:v>
                </c:pt>
                <c:pt idx="3428">
                  <c:v>0.85968999999999995</c:v>
                </c:pt>
                <c:pt idx="3434">
                  <c:v>0.84030000000000005</c:v>
                </c:pt>
                <c:pt idx="3440">
                  <c:v>0.83382999999999996</c:v>
                </c:pt>
                <c:pt idx="3446">
                  <c:v>0.81444000000000005</c:v>
                </c:pt>
                <c:pt idx="3452">
                  <c:v>0.80150999999999994</c:v>
                </c:pt>
                <c:pt idx="3458">
                  <c:v>0.78212000000000004</c:v>
                </c:pt>
                <c:pt idx="3464">
                  <c:v>0.76919000000000004</c:v>
                </c:pt>
                <c:pt idx="3470">
                  <c:v>0.75627</c:v>
                </c:pt>
                <c:pt idx="3476">
                  <c:v>0.73687999999999998</c:v>
                </c:pt>
                <c:pt idx="3482">
                  <c:v>0.71748000000000001</c:v>
                </c:pt>
                <c:pt idx="3488">
                  <c:v>0.70455999999999996</c:v>
                </c:pt>
                <c:pt idx="3494">
                  <c:v>0.68516999999999995</c:v>
                </c:pt>
                <c:pt idx="3500">
                  <c:v>0.66576999999999997</c:v>
                </c:pt>
                <c:pt idx="3506">
                  <c:v>0.64637999999999995</c:v>
                </c:pt>
                <c:pt idx="3512">
                  <c:v>0.63344999999999996</c:v>
                </c:pt>
                <c:pt idx="3518">
                  <c:v>0.60760000000000003</c:v>
                </c:pt>
                <c:pt idx="3524">
                  <c:v>0.59467000000000003</c:v>
                </c:pt>
                <c:pt idx="3530">
                  <c:v>0.56881999999999999</c:v>
                </c:pt>
                <c:pt idx="3536">
                  <c:v>0.55589</c:v>
                </c:pt>
                <c:pt idx="3542">
                  <c:v>0.53649999999999998</c:v>
                </c:pt>
                <c:pt idx="3548">
                  <c:v>0.51063999999999998</c:v>
                </c:pt>
                <c:pt idx="3554">
                  <c:v>0.49125000000000002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084224"/>
        <c:axId val="93582080"/>
      </c:scatterChart>
      <c:scatterChart>
        <c:scatterStyle val="smoothMarker"/>
        <c:varyColors val="0"/>
        <c:ser>
          <c:idx val="1"/>
          <c:order val="1"/>
          <c:tx>
            <c:strRef>
              <c:f>Sheet1!$P$1</c:f>
              <c:strCache>
                <c:ptCount val="1"/>
                <c:pt idx="0">
                  <c:v>Velocity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Sheet1!$P$2:$P$3558</c:f>
              <c:numCache>
                <c:formatCode>General</c:formatCode>
                <c:ptCount val="3557"/>
                <c:pt idx="146">
                  <c:v>-0.21976999999999999</c:v>
                </c:pt>
                <c:pt idx="152">
                  <c:v>1.2930000000000001E-2</c:v>
                </c:pt>
                <c:pt idx="158">
                  <c:v>1.2930000000000001E-2</c:v>
                </c:pt>
                <c:pt idx="164">
                  <c:v>2.5860000000000001E-2</c:v>
                </c:pt>
                <c:pt idx="170">
                  <c:v>1.2930000000000001E-2</c:v>
                </c:pt>
                <c:pt idx="176">
                  <c:v>2.5860000000000001E-2</c:v>
                </c:pt>
                <c:pt idx="182">
                  <c:v>2.5860000000000001E-2</c:v>
                </c:pt>
                <c:pt idx="188">
                  <c:v>2.5860000000000001E-2</c:v>
                </c:pt>
                <c:pt idx="194">
                  <c:v>1.2930000000000001E-2</c:v>
                </c:pt>
                <c:pt idx="200">
                  <c:v>3.8780000000000002E-2</c:v>
                </c:pt>
                <c:pt idx="206">
                  <c:v>3.8780000000000002E-2</c:v>
                </c:pt>
                <c:pt idx="212">
                  <c:v>3.8780000000000002E-2</c:v>
                </c:pt>
                <c:pt idx="218">
                  <c:v>1.2930000000000001E-2</c:v>
                </c:pt>
                <c:pt idx="224">
                  <c:v>3.8780000000000002E-2</c:v>
                </c:pt>
                <c:pt idx="230">
                  <c:v>5.1709999999999999E-2</c:v>
                </c:pt>
                <c:pt idx="236">
                  <c:v>3.8780000000000002E-2</c:v>
                </c:pt>
                <c:pt idx="242">
                  <c:v>1.2930000000000001E-2</c:v>
                </c:pt>
                <c:pt idx="248">
                  <c:v>6.4640000000000003E-2</c:v>
                </c:pt>
                <c:pt idx="254">
                  <c:v>5.1709999999999999E-2</c:v>
                </c:pt>
                <c:pt idx="260">
                  <c:v>3.8780000000000002E-2</c:v>
                </c:pt>
                <c:pt idx="266">
                  <c:v>2.5860000000000001E-2</c:v>
                </c:pt>
                <c:pt idx="272">
                  <c:v>6.4640000000000003E-2</c:v>
                </c:pt>
                <c:pt idx="278">
                  <c:v>5.1709999999999999E-2</c:v>
                </c:pt>
                <c:pt idx="284">
                  <c:v>3.8780000000000002E-2</c:v>
                </c:pt>
                <c:pt idx="290">
                  <c:v>3.8780000000000002E-2</c:v>
                </c:pt>
                <c:pt idx="296">
                  <c:v>5.1709999999999999E-2</c:v>
                </c:pt>
                <c:pt idx="302">
                  <c:v>5.1709999999999999E-2</c:v>
                </c:pt>
                <c:pt idx="308">
                  <c:v>5.1709999999999999E-2</c:v>
                </c:pt>
                <c:pt idx="314">
                  <c:v>3.8780000000000002E-2</c:v>
                </c:pt>
                <c:pt idx="320">
                  <c:v>6.4640000000000003E-2</c:v>
                </c:pt>
                <c:pt idx="326">
                  <c:v>5.1709999999999999E-2</c:v>
                </c:pt>
                <c:pt idx="332">
                  <c:v>5.1709999999999999E-2</c:v>
                </c:pt>
                <c:pt idx="338">
                  <c:v>3.8780000000000002E-2</c:v>
                </c:pt>
                <c:pt idx="344">
                  <c:v>6.4640000000000003E-2</c:v>
                </c:pt>
                <c:pt idx="350">
                  <c:v>5.1709999999999999E-2</c:v>
                </c:pt>
                <c:pt idx="356">
                  <c:v>5.1709999999999999E-2</c:v>
                </c:pt>
                <c:pt idx="362">
                  <c:v>5.1709999999999999E-2</c:v>
                </c:pt>
                <c:pt idx="368">
                  <c:v>5.1709999999999999E-2</c:v>
                </c:pt>
                <c:pt idx="374">
                  <c:v>6.4640000000000003E-2</c:v>
                </c:pt>
                <c:pt idx="380">
                  <c:v>6.4640000000000003E-2</c:v>
                </c:pt>
                <c:pt idx="386">
                  <c:v>2.5860000000000001E-2</c:v>
                </c:pt>
                <c:pt idx="392">
                  <c:v>6.4640000000000003E-2</c:v>
                </c:pt>
                <c:pt idx="398">
                  <c:v>6.4640000000000003E-2</c:v>
                </c:pt>
                <c:pt idx="404">
                  <c:v>5.1709999999999999E-2</c:v>
                </c:pt>
                <c:pt idx="410">
                  <c:v>3.8780000000000002E-2</c:v>
                </c:pt>
                <c:pt idx="416">
                  <c:v>7.757E-2</c:v>
                </c:pt>
                <c:pt idx="422">
                  <c:v>5.1709999999999999E-2</c:v>
                </c:pt>
                <c:pt idx="428">
                  <c:v>6.4640000000000003E-2</c:v>
                </c:pt>
                <c:pt idx="434">
                  <c:v>5.1709999999999999E-2</c:v>
                </c:pt>
                <c:pt idx="440">
                  <c:v>6.4640000000000003E-2</c:v>
                </c:pt>
                <c:pt idx="446">
                  <c:v>5.1709999999999999E-2</c:v>
                </c:pt>
                <c:pt idx="452">
                  <c:v>5.1709999999999999E-2</c:v>
                </c:pt>
                <c:pt idx="458">
                  <c:v>6.4640000000000003E-2</c:v>
                </c:pt>
                <c:pt idx="464">
                  <c:v>5.1709999999999999E-2</c:v>
                </c:pt>
                <c:pt idx="470">
                  <c:v>7.757E-2</c:v>
                </c:pt>
                <c:pt idx="476">
                  <c:v>3.8780000000000002E-2</c:v>
                </c:pt>
                <c:pt idx="482">
                  <c:v>5.1709999999999999E-2</c:v>
                </c:pt>
                <c:pt idx="488">
                  <c:v>7.757E-2</c:v>
                </c:pt>
                <c:pt idx="494">
                  <c:v>6.4640000000000003E-2</c:v>
                </c:pt>
                <c:pt idx="500">
                  <c:v>3.8780000000000002E-2</c:v>
                </c:pt>
                <c:pt idx="506">
                  <c:v>5.1709999999999999E-2</c:v>
                </c:pt>
                <c:pt idx="512">
                  <c:v>7.757E-2</c:v>
                </c:pt>
                <c:pt idx="518">
                  <c:v>6.4640000000000003E-2</c:v>
                </c:pt>
                <c:pt idx="524">
                  <c:v>3.8780000000000002E-2</c:v>
                </c:pt>
                <c:pt idx="530">
                  <c:v>5.1709999999999999E-2</c:v>
                </c:pt>
                <c:pt idx="536">
                  <c:v>7.757E-2</c:v>
                </c:pt>
                <c:pt idx="542">
                  <c:v>6.4640000000000003E-2</c:v>
                </c:pt>
                <c:pt idx="548">
                  <c:v>3.8780000000000002E-2</c:v>
                </c:pt>
                <c:pt idx="554">
                  <c:v>7.757E-2</c:v>
                </c:pt>
                <c:pt idx="560">
                  <c:v>6.4640000000000003E-2</c:v>
                </c:pt>
                <c:pt idx="566">
                  <c:v>5.1709999999999999E-2</c:v>
                </c:pt>
                <c:pt idx="572">
                  <c:v>3.8780000000000002E-2</c:v>
                </c:pt>
                <c:pt idx="578">
                  <c:v>7.757E-2</c:v>
                </c:pt>
                <c:pt idx="584">
                  <c:v>5.1709999999999999E-2</c:v>
                </c:pt>
                <c:pt idx="590">
                  <c:v>7.757E-2</c:v>
                </c:pt>
                <c:pt idx="596">
                  <c:v>2.5860000000000001E-2</c:v>
                </c:pt>
                <c:pt idx="602">
                  <c:v>6.4640000000000003E-2</c:v>
                </c:pt>
                <c:pt idx="608">
                  <c:v>7.757E-2</c:v>
                </c:pt>
                <c:pt idx="614">
                  <c:v>6.4640000000000003E-2</c:v>
                </c:pt>
                <c:pt idx="620">
                  <c:v>2.5860000000000001E-2</c:v>
                </c:pt>
                <c:pt idx="626">
                  <c:v>9.0490000000000001E-2</c:v>
                </c:pt>
                <c:pt idx="632">
                  <c:v>5.1709999999999999E-2</c:v>
                </c:pt>
                <c:pt idx="638">
                  <c:v>6.4640000000000003E-2</c:v>
                </c:pt>
                <c:pt idx="644">
                  <c:v>3.8780000000000002E-2</c:v>
                </c:pt>
                <c:pt idx="650">
                  <c:v>6.4640000000000003E-2</c:v>
                </c:pt>
                <c:pt idx="656">
                  <c:v>6.4640000000000003E-2</c:v>
                </c:pt>
                <c:pt idx="662">
                  <c:v>6.4640000000000003E-2</c:v>
                </c:pt>
                <c:pt idx="668">
                  <c:v>2.5860000000000001E-2</c:v>
                </c:pt>
                <c:pt idx="674">
                  <c:v>7.757E-2</c:v>
                </c:pt>
                <c:pt idx="680">
                  <c:v>5.1709999999999999E-2</c:v>
                </c:pt>
                <c:pt idx="686">
                  <c:v>6.4640000000000003E-2</c:v>
                </c:pt>
                <c:pt idx="692">
                  <c:v>2.5860000000000001E-2</c:v>
                </c:pt>
                <c:pt idx="698">
                  <c:v>6.4640000000000003E-2</c:v>
                </c:pt>
                <c:pt idx="704">
                  <c:v>7.757E-2</c:v>
                </c:pt>
                <c:pt idx="710">
                  <c:v>3.8780000000000002E-2</c:v>
                </c:pt>
                <c:pt idx="716">
                  <c:v>3.8780000000000002E-2</c:v>
                </c:pt>
                <c:pt idx="722">
                  <c:v>5.1709999999999999E-2</c:v>
                </c:pt>
                <c:pt idx="728">
                  <c:v>6.4640000000000003E-2</c:v>
                </c:pt>
                <c:pt idx="734">
                  <c:v>5.1709999999999999E-2</c:v>
                </c:pt>
                <c:pt idx="740">
                  <c:v>2.5860000000000001E-2</c:v>
                </c:pt>
                <c:pt idx="746">
                  <c:v>5.1709999999999999E-2</c:v>
                </c:pt>
                <c:pt idx="752">
                  <c:v>5.1709999999999999E-2</c:v>
                </c:pt>
                <c:pt idx="758">
                  <c:v>3.8780000000000002E-2</c:v>
                </c:pt>
                <c:pt idx="764">
                  <c:v>1.2930000000000001E-2</c:v>
                </c:pt>
                <c:pt idx="770">
                  <c:v>0</c:v>
                </c:pt>
                <c:pt idx="776">
                  <c:v>0</c:v>
                </c:pt>
                <c:pt idx="782">
                  <c:v>-1.2930000000000001E-2</c:v>
                </c:pt>
                <c:pt idx="788">
                  <c:v>-1.2930000000000001E-2</c:v>
                </c:pt>
                <c:pt idx="794">
                  <c:v>0</c:v>
                </c:pt>
                <c:pt idx="800">
                  <c:v>-1.2930000000000001E-2</c:v>
                </c:pt>
                <c:pt idx="806">
                  <c:v>0</c:v>
                </c:pt>
                <c:pt idx="812">
                  <c:v>0</c:v>
                </c:pt>
                <c:pt idx="818">
                  <c:v>-1.2930000000000001E-2</c:v>
                </c:pt>
                <c:pt idx="824">
                  <c:v>0</c:v>
                </c:pt>
                <c:pt idx="830">
                  <c:v>0</c:v>
                </c:pt>
                <c:pt idx="836">
                  <c:v>0</c:v>
                </c:pt>
                <c:pt idx="842">
                  <c:v>0</c:v>
                </c:pt>
                <c:pt idx="848">
                  <c:v>1.2930000000000001E-2</c:v>
                </c:pt>
                <c:pt idx="854">
                  <c:v>0</c:v>
                </c:pt>
                <c:pt idx="860">
                  <c:v>0</c:v>
                </c:pt>
                <c:pt idx="866">
                  <c:v>1.2930000000000001E-2</c:v>
                </c:pt>
                <c:pt idx="872">
                  <c:v>0</c:v>
                </c:pt>
                <c:pt idx="878">
                  <c:v>0</c:v>
                </c:pt>
                <c:pt idx="884">
                  <c:v>0</c:v>
                </c:pt>
                <c:pt idx="890">
                  <c:v>1.2930000000000001E-2</c:v>
                </c:pt>
                <c:pt idx="896">
                  <c:v>0</c:v>
                </c:pt>
                <c:pt idx="902">
                  <c:v>0</c:v>
                </c:pt>
                <c:pt idx="908">
                  <c:v>0</c:v>
                </c:pt>
                <c:pt idx="914">
                  <c:v>0</c:v>
                </c:pt>
                <c:pt idx="920">
                  <c:v>0</c:v>
                </c:pt>
                <c:pt idx="926">
                  <c:v>0</c:v>
                </c:pt>
                <c:pt idx="932">
                  <c:v>0</c:v>
                </c:pt>
                <c:pt idx="938">
                  <c:v>0</c:v>
                </c:pt>
                <c:pt idx="944">
                  <c:v>0</c:v>
                </c:pt>
                <c:pt idx="950">
                  <c:v>0</c:v>
                </c:pt>
                <c:pt idx="956">
                  <c:v>0</c:v>
                </c:pt>
                <c:pt idx="962">
                  <c:v>1.2930000000000001E-2</c:v>
                </c:pt>
                <c:pt idx="968">
                  <c:v>0</c:v>
                </c:pt>
                <c:pt idx="974">
                  <c:v>0</c:v>
                </c:pt>
                <c:pt idx="980">
                  <c:v>0</c:v>
                </c:pt>
                <c:pt idx="986">
                  <c:v>0</c:v>
                </c:pt>
                <c:pt idx="992">
                  <c:v>0</c:v>
                </c:pt>
                <c:pt idx="998">
                  <c:v>0</c:v>
                </c:pt>
                <c:pt idx="1004">
                  <c:v>0</c:v>
                </c:pt>
                <c:pt idx="1010">
                  <c:v>0</c:v>
                </c:pt>
                <c:pt idx="1016">
                  <c:v>0</c:v>
                </c:pt>
                <c:pt idx="1022">
                  <c:v>0</c:v>
                </c:pt>
                <c:pt idx="1028">
                  <c:v>0</c:v>
                </c:pt>
                <c:pt idx="1034">
                  <c:v>0</c:v>
                </c:pt>
                <c:pt idx="1040">
                  <c:v>0</c:v>
                </c:pt>
                <c:pt idx="1046">
                  <c:v>1.2930000000000001E-2</c:v>
                </c:pt>
                <c:pt idx="1052">
                  <c:v>0</c:v>
                </c:pt>
                <c:pt idx="1058">
                  <c:v>0</c:v>
                </c:pt>
                <c:pt idx="1064">
                  <c:v>0</c:v>
                </c:pt>
                <c:pt idx="1070">
                  <c:v>0</c:v>
                </c:pt>
                <c:pt idx="1076">
                  <c:v>0</c:v>
                </c:pt>
                <c:pt idx="1082">
                  <c:v>0</c:v>
                </c:pt>
                <c:pt idx="1088">
                  <c:v>0</c:v>
                </c:pt>
                <c:pt idx="1094">
                  <c:v>0</c:v>
                </c:pt>
                <c:pt idx="1100">
                  <c:v>0</c:v>
                </c:pt>
                <c:pt idx="1106">
                  <c:v>0</c:v>
                </c:pt>
                <c:pt idx="1112">
                  <c:v>0</c:v>
                </c:pt>
                <c:pt idx="1118">
                  <c:v>0</c:v>
                </c:pt>
                <c:pt idx="1124">
                  <c:v>0</c:v>
                </c:pt>
                <c:pt idx="1130">
                  <c:v>0</c:v>
                </c:pt>
                <c:pt idx="1136">
                  <c:v>0</c:v>
                </c:pt>
                <c:pt idx="1142">
                  <c:v>0</c:v>
                </c:pt>
                <c:pt idx="1148">
                  <c:v>0</c:v>
                </c:pt>
                <c:pt idx="1154">
                  <c:v>0</c:v>
                </c:pt>
                <c:pt idx="1160">
                  <c:v>0</c:v>
                </c:pt>
                <c:pt idx="1166">
                  <c:v>0</c:v>
                </c:pt>
                <c:pt idx="1172">
                  <c:v>0</c:v>
                </c:pt>
                <c:pt idx="1178">
                  <c:v>0</c:v>
                </c:pt>
                <c:pt idx="1184">
                  <c:v>0</c:v>
                </c:pt>
                <c:pt idx="1190">
                  <c:v>0</c:v>
                </c:pt>
                <c:pt idx="1196">
                  <c:v>0</c:v>
                </c:pt>
                <c:pt idx="1202">
                  <c:v>0</c:v>
                </c:pt>
                <c:pt idx="1208">
                  <c:v>0</c:v>
                </c:pt>
                <c:pt idx="1214">
                  <c:v>0</c:v>
                </c:pt>
                <c:pt idx="1220">
                  <c:v>0</c:v>
                </c:pt>
                <c:pt idx="1226">
                  <c:v>0</c:v>
                </c:pt>
                <c:pt idx="1232">
                  <c:v>0</c:v>
                </c:pt>
                <c:pt idx="1238">
                  <c:v>0</c:v>
                </c:pt>
                <c:pt idx="1244">
                  <c:v>0</c:v>
                </c:pt>
                <c:pt idx="1250">
                  <c:v>0</c:v>
                </c:pt>
                <c:pt idx="1256">
                  <c:v>0</c:v>
                </c:pt>
                <c:pt idx="1262">
                  <c:v>0</c:v>
                </c:pt>
                <c:pt idx="1268">
                  <c:v>0</c:v>
                </c:pt>
                <c:pt idx="1274">
                  <c:v>0</c:v>
                </c:pt>
                <c:pt idx="1280">
                  <c:v>0</c:v>
                </c:pt>
                <c:pt idx="1286">
                  <c:v>0</c:v>
                </c:pt>
                <c:pt idx="1292">
                  <c:v>0</c:v>
                </c:pt>
                <c:pt idx="1298">
                  <c:v>0</c:v>
                </c:pt>
                <c:pt idx="1304">
                  <c:v>0</c:v>
                </c:pt>
                <c:pt idx="1310">
                  <c:v>0</c:v>
                </c:pt>
                <c:pt idx="1316">
                  <c:v>0</c:v>
                </c:pt>
                <c:pt idx="1322">
                  <c:v>0</c:v>
                </c:pt>
                <c:pt idx="1328">
                  <c:v>0</c:v>
                </c:pt>
                <c:pt idx="1334">
                  <c:v>0</c:v>
                </c:pt>
                <c:pt idx="1340">
                  <c:v>0</c:v>
                </c:pt>
                <c:pt idx="1346">
                  <c:v>0</c:v>
                </c:pt>
                <c:pt idx="1352">
                  <c:v>0</c:v>
                </c:pt>
                <c:pt idx="1358">
                  <c:v>0</c:v>
                </c:pt>
                <c:pt idx="1364">
                  <c:v>0</c:v>
                </c:pt>
                <c:pt idx="1370">
                  <c:v>0</c:v>
                </c:pt>
                <c:pt idx="1376">
                  <c:v>0</c:v>
                </c:pt>
                <c:pt idx="1382">
                  <c:v>0</c:v>
                </c:pt>
                <c:pt idx="1388">
                  <c:v>0</c:v>
                </c:pt>
                <c:pt idx="1394">
                  <c:v>0</c:v>
                </c:pt>
                <c:pt idx="1400">
                  <c:v>0</c:v>
                </c:pt>
                <c:pt idx="1406">
                  <c:v>0</c:v>
                </c:pt>
                <c:pt idx="1412">
                  <c:v>0</c:v>
                </c:pt>
                <c:pt idx="1418">
                  <c:v>0</c:v>
                </c:pt>
                <c:pt idx="1424">
                  <c:v>0</c:v>
                </c:pt>
                <c:pt idx="1430">
                  <c:v>0</c:v>
                </c:pt>
                <c:pt idx="1436">
                  <c:v>0</c:v>
                </c:pt>
                <c:pt idx="1442">
                  <c:v>0</c:v>
                </c:pt>
                <c:pt idx="1448">
                  <c:v>0</c:v>
                </c:pt>
                <c:pt idx="1454">
                  <c:v>0</c:v>
                </c:pt>
                <c:pt idx="1460">
                  <c:v>0</c:v>
                </c:pt>
                <c:pt idx="1466">
                  <c:v>0</c:v>
                </c:pt>
                <c:pt idx="1472">
                  <c:v>-1.2930000000000001E-2</c:v>
                </c:pt>
                <c:pt idx="1478">
                  <c:v>0</c:v>
                </c:pt>
                <c:pt idx="1484">
                  <c:v>0</c:v>
                </c:pt>
                <c:pt idx="1490">
                  <c:v>0</c:v>
                </c:pt>
                <c:pt idx="1496">
                  <c:v>0</c:v>
                </c:pt>
                <c:pt idx="1502">
                  <c:v>0</c:v>
                </c:pt>
                <c:pt idx="1508">
                  <c:v>0</c:v>
                </c:pt>
                <c:pt idx="1514">
                  <c:v>0</c:v>
                </c:pt>
                <c:pt idx="1520">
                  <c:v>0</c:v>
                </c:pt>
                <c:pt idx="1526">
                  <c:v>0</c:v>
                </c:pt>
                <c:pt idx="1532">
                  <c:v>0</c:v>
                </c:pt>
                <c:pt idx="1538">
                  <c:v>0</c:v>
                </c:pt>
                <c:pt idx="1544">
                  <c:v>0</c:v>
                </c:pt>
                <c:pt idx="1550">
                  <c:v>0</c:v>
                </c:pt>
                <c:pt idx="1556">
                  <c:v>0</c:v>
                </c:pt>
                <c:pt idx="1562">
                  <c:v>0</c:v>
                </c:pt>
                <c:pt idx="1568">
                  <c:v>0</c:v>
                </c:pt>
                <c:pt idx="1574">
                  <c:v>0</c:v>
                </c:pt>
                <c:pt idx="1580">
                  <c:v>0</c:v>
                </c:pt>
                <c:pt idx="1586">
                  <c:v>0</c:v>
                </c:pt>
                <c:pt idx="1592">
                  <c:v>0</c:v>
                </c:pt>
                <c:pt idx="1598">
                  <c:v>0</c:v>
                </c:pt>
                <c:pt idx="1608">
                  <c:v>0</c:v>
                </c:pt>
                <c:pt idx="1614">
                  <c:v>0</c:v>
                </c:pt>
                <c:pt idx="1620">
                  <c:v>0</c:v>
                </c:pt>
                <c:pt idx="1626">
                  <c:v>0</c:v>
                </c:pt>
                <c:pt idx="1632">
                  <c:v>0</c:v>
                </c:pt>
                <c:pt idx="1638">
                  <c:v>0</c:v>
                </c:pt>
                <c:pt idx="1644">
                  <c:v>0</c:v>
                </c:pt>
                <c:pt idx="1650">
                  <c:v>0</c:v>
                </c:pt>
                <c:pt idx="1656">
                  <c:v>0</c:v>
                </c:pt>
                <c:pt idx="1662">
                  <c:v>0</c:v>
                </c:pt>
                <c:pt idx="1668">
                  <c:v>0</c:v>
                </c:pt>
                <c:pt idx="1674">
                  <c:v>0</c:v>
                </c:pt>
                <c:pt idx="1680">
                  <c:v>0</c:v>
                </c:pt>
                <c:pt idx="1686">
                  <c:v>0</c:v>
                </c:pt>
                <c:pt idx="1692">
                  <c:v>0</c:v>
                </c:pt>
                <c:pt idx="1698">
                  <c:v>0</c:v>
                </c:pt>
                <c:pt idx="1704">
                  <c:v>0</c:v>
                </c:pt>
                <c:pt idx="1710">
                  <c:v>0</c:v>
                </c:pt>
                <c:pt idx="1716">
                  <c:v>0</c:v>
                </c:pt>
                <c:pt idx="1722">
                  <c:v>-1.2930000000000001E-2</c:v>
                </c:pt>
                <c:pt idx="1728">
                  <c:v>0</c:v>
                </c:pt>
                <c:pt idx="1734">
                  <c:v>0</c:v>
                </c:pt>
                <c:pt idx="1740">
                  <c:v>0</c:v>
                </c:pt>
                <c:pt idx="1746">
                  <c:v>0</c:v>
                </c:pt>
                <c:pt idx="1752">
                  <c:v>-1.2930000000000001E-2</c:v>
                </c:pt>
                <c:pt idx="1758">
                  <c:v>0</c:v>
                </c:pt>
                <c:pt idx="1764">
                  <c:v>0</c:v>
                </c:pt>
                <c:pt idx="1770">
                  <c:v>-1.2930000000000001E-2</c:v>
                </c:pt>
                <c:pt idx="1776">
                  <c:v>0</c:v>
                </c:pt>
                <c:pt idx="1782">
                  <c:v>0</c:v>
                </c:pt>
                <c:pt idx="1788">
                  <c:v>-1.2930000000000001E-2</c:v>
                </c:pt>
                <c:pt idx="1794">
                  <c:v>0</c:v>
                </c:pt>
                <c:pt idx="1800">
                  <c:v>0</c:v>
                </c:pt>
                <c:pt idx="1806">
                  <c:v>-1.2930000000000001E-2</c:v>
                </c:pt>
                <c:pt idx="1812">
                  <c:v>0</c:v>
                </c:pt>
                <c:pt idx="1818">
                  <c:v>-1.2930000000000001E-2</c:v>
                </c:pt>
                <c:pt idx="1824">
                  <c:v>0</c:v>
                </c:pt>
                <c:pt idx="1830">
                  <c:v>-1.2930000000000001E-2</c:v>
                </c:pt>
                <c:pt idx="1836">
                  <c:v>-1.2930000000000001E-2</c:v>
                </c:pt>
                <c:pt idx="1842">
                  <c:v>-1.2930000000000001E-2</c:v>
                </c:pt>
                <c:pt idx="1848">
                  <c:v>0</c:v>
                </c:pt>
                <c:pt idx="1854">
                  <c:v>0</c:v>
                </c:pt>
                <c:pt idx="1860">
                  <c:v>-2.5860000000000001E-2</c:v>
                </c:pt>
                <c:pt idx="1866">
                  <c:v>0</c:v>
                </c:pt>
                <c:pt idx="1872">
                  <c:v>-1.2930000000000001E-2</c:v>
                </c:pt>
                <c:pt idx="1878">
                  <c:v>-1.2930000000000001E-2</c:v>
                </c:pt>
                <c:pt idx="1884">
                  <c:v>-1.2930000000000001E-2</c:v>
                </c:pt>
                <c:pt idx="1890">
                  <c:v>0</c:v>
                </c:pt>
                <c:pt idx="1896">
                  <c:v>-1.2930000000000001E-2</c:v>
                </c:pt>
                <c:pt idx="1902">
                  <c:v>-1.2930000000000001E-2</c:v>
                </c:pt>
                <c:pt idx="1908">
                  <c:v>-1.2930000000000001E-2</c:v>
                </c:pt>
                <c:pt idx="1914">
                  <c:v>-1.2930000000000001E-2</c:v>
                </c:pt>
                <c:pt idx="1920">
                  <c:v>-1.2930000000000001E-2</c:v>
                </c:pt>
                <c:pt idx="1926">
                  <c:v>-1.2930000000000001E-2</c:v>
                </c:pt>
                <c:pt idx="1932">
                  <c:v>-1.2930000000000001E-2</c:v>
                </c:pt>
                <c:pt idx="1938">
                  <c:v>-1.2930000000000001E-2</c:v>
                </c:pt>
                <c:pt idx="1944">
                  <c:v>-1.2930000000000001E-2</c:v>
                </c:pt>
                <c:pt idx="1950">
                  <c:v>-1.2930000000000001E-2</c:v>
                </c:pt>
                <c:pt idx="1956">
                  <c:v>-1.2930000000000001E-2</c:v>
                </c:pt>
                <c:pt idx="1962">
                  <c:v>-1.2930000000000001E-2</c:v>
                </c:pt>
                <c:pt idx="1968">
                  <c:v>-1.2930000000000001E-2</c:v>
                </c:pt>
                <c:pt idx="1974">
                  <c:v>-2.5860000000000001E-2</c:v>
                </c:pt>
                <c:pt idx="1980">
                  <c:v>-1.2930000000000001E-2</c:v>
                </c:pt>
                <c:pt idx="1986">
                  <c:v>-1.2930000000000001E-2</c:v>
                </c:pt>
                <c:pt idx="1992">
                  <c:v>0</c:v>
                </c:pt>
                <c:pt idx="1998">
                  <c:v>-2.5860000000000001E-2</c:v>
                </c:pt>
                <c:pt idx="2004">
                  <c:v>-1.2930000000000001E-2</c:v>
                </c:pt>
                <c:pt idx="2010">
                  <c:v>-1.2930000000000001E-2</c:v>
                </c:pt>
                <c:pt idx="2016">
                  <c:v>-1.2930000000000001E-2</c:v>
                </c:pt>
                <c:pt idx="2022">
                  <c:v>-2.5860000000000001E-2</c:v>
                </c:pt>
                <c:pt idx="2028">
                  <c:v>-1.2930000000000001E-2</c:v>
                </c:pt>
                <c:pt idx="2034">
                  <c:v>-1.2930000000000001E-2</c:v>
                </c:pt>
                <c:pt idx="2040">
                  <c:v>-1.2930000000000001E-2</c:v>
                </c:pt>
                <c:pt idx="2046">
                  <c:v>-2.5860000000000001E-2</c:v>
                </c:pt>
                <c:pt idx="2052">
                  <c:v>-1.2930000000000001E-2</c:v>
                </c:pt>
                <c:pt idx="2058">
                  <c:v>-2.5860000000000001E-2</c:v>
                </c:pt>
                <c:pt idx="2064">
                  <c:v>0</c:v>
                </c:pt>
                <c:pt idx="2070">
                  <c:v>-2.5860000000000001E-2</c:v>
                </c:pt>
                <c:pt idx="2076">
                  <c:v>-2.5860000000000001E-2</c:v>
                </c:pt>
                <c:pt idx="2082">
                  <c:v>-1.2930000000000001E-2</c:v>
                </c:pt>
                <c:pt idx="2088">
                  <c:v>0</c:v>
                </c:pt>
                <c:pt idx="2094">
                  <c:v>-2.5860000000000001E-2</c:v>
                </c:pt>
                <c:pt idx="2100">
                  <c:v>-2.5860000000000001E-2</c:v>
                </c:pt>
                <c:pt idx="2106">
                  <c:v>-1.2930000000000001E-2</c:v>
                </c:pt>
                <c:pt idx="2112">
                  <c:v>0</c:v>
                </c:pt>
                <c:pt idx="2118">
                  <c:v>-3.8780000000000002E-2</c:v>
                </c:pt>
                <c:pt idx="2124">
                  <c:v>-1.2930000000000001E-2</c:v>
                </c:pt>
                <c:pt idx="2130">
                  <c:v>-1.2930000000000001E-2</c:v>
                </c:pt>
                <c:pt idx="2136">
                  <c:v>-1.2930000000000001E-2</c:v>
                </c:pt>
                <c:pt idx="2142">
                  <c:v>-2.5860000000000001E-2</c:v>
                </c:pt>
                <c:pt idx="2148">
                  <c:v>-1.2930000000000001E-2</c:v>
                </c:pt>
                <c:pt idx="2154">
                  <c:v>-2.5860000000000001E-2</c:v>
                </c:pt>
                <c:pt idx="2160">
                  <c:v>-1.2930000000000001E-2</c:v>
                </c:pt>
                <c:pt idx="2166">
                  <c:v>-1.2930000000000001E-2</c:v>
                </c:pt>
                <c:pt idx="2172">
                  <c:v>-2.5860000000000001E-2</c:v>
                </c:pt>
                <c:pt idx="2178">
                  <c:v>-1.2930000000000001E-2</c:v>
                </c:pt>
                <c:pt idx="2184">
                  <c:v>-1.2930000000000001E-2</c:v>
                </c:pt>
                <c:pt idx="2190">
                  <c:v>-1.2930000000000001E-2</c:v>
                </c:pt>
                <c:pt idx="2196">
                  <c:v>-2.5860000000000001E-2</c:v>
                </c:pt>
                <c:pt idx="2202">
                  <c:v>-1.2930000000000001E-2</c:v>
                </c:pt>
                <c:pt idx="2208">
                  <c:v>-1.2930000000000001E-2</c:v>
                </c:pt>
                <c:pt idx="2214">
                  <c:v>-2.5860000000000001E-2</c:v>
                </c:pt>
                <c:pt idx="2220">
                  <c:v>-1.2930000000000001E-2</c:v>
                </c:pt>
                <c:pt idx="2226">
                  <c:v>-1.2930000000000001E-2</c:v>
                </c:pt>
                <c:pt idx="2232">
                  <c:v>-1.2930000000000001E-2</c:v>
                </c:pt>
                <c:pt idx="2238">
                  <c:v>-1.2930000000000001E-2</c:v>
                </c:pt>
                <c:pt idx="2244">
                  <c:v>-1.2930000000000001E-2</c:v>
                </c:pt>
                <c:pt idx="2250">
                  <c:v>-1.2930000000000001E-2</c:v>
                </c:pt>
                <c:pt idx="2256">
                  <c:v>-1.2930000000000001E-2</c:v>
                </c:pt>
                <c:pt idx="2262">
                  <c:v>-1.2930000000000001E-2</c:v>
                </c:pt>
                <c:pt idx="2268">
                  <c:v>-2.5860000000000001E-2</c:v>
                </c:pt>
                <c:pt idx="2274">
                  <c:v>0</c:v>
                </c:pt>
                <c:pt idx="2280">
                  <c:v>-2.5860000000000001E-2</c:v>
                </c:pt>
                <c:pt idx="2286">
                  <c:v>-1.2930000000000001E-2</c:v>
                </c:pt>
                <c:pt idx="2292">
                  <c:v>0</c:v>
                </c:pt>
                <c:pt idx="2298">
                  <c:v>-1.2930000000000001E-2</c:v>
                </c:pt>
                <c:pt idx="2304">
                  <c:v>-1.2930000000000001E-2</c:v>
                </c:pt>
                <c:pt idx="2310">
                  <c:v>-1.2930000000000001E-2</c:v>
                </c:pt>
                <c:pt idx="2316">
                  <c:v>-1.2930000000000001E-2</c:v>
                </c:pt>
                <c:pt idx="2322">
                  <c:v>0</c:v>
                </c:pt>
                <c:pt idx="2328">
                  <c:v>-1.2930000000000001E-2</c:v>
                </c:pt>
                <c:pt idx="2334">
                  <c:v>-1.2930000000000001E-2</c:v>
                </c:pt>
                <c:pt idx="2340">
                  <c:v>0</c:v>
                </c:pt>
                <c:pt idx="2346">
                  <c:v>-1.2930000000000001E-2</c:v>
                </c:pt>
                <c:pt idx="2352">
                  <c:v>-1.2930000000000001E-2</c:v>
                </c:pt>
                <c:pt idx="2358">
                  <c:v>0</c:v>
                </c:pt>
                <c:pt idx="2364">
                  <c:v>-1.2930000000000001E-2</c:v>
                </c:pt>
                <c:pt idx="2370">
                  <c:v>0</c:v>
                </c:pt>
                <c:pt idx="2376">
                  <c:v>-1.2930000000000001E-2</c:v>
                </c:pt>
                <c:pt idx="2382">
                  <c:v>-1.2930000000000001E-2</c:v>
                </c:pt>
                <c:pt idx="2388">
                  <c:v>0</c:v>
                </c:pt>
                <c:pt idx="2394">
                  <c:v>0</c:v>
                </c:pt>
                <c:pt idx="2400">
                  <c:v>-1.2930000000000001E-2</c:v>
                </c:pt>
                <c:pt idx="2406">
                  <c:v>0</c:v>
                </c:pt>
                <c:pt idx="2412">
                  <c:v>0</c:v>
                </c:pt>
                <c:pt idx="2418">
                  <c:v>-1.2930000000000001E-2</c:v>
                </c:pt>
                <c:pt idx="2424">
                  <c:v>0</c:v>
                </c:pt>
                <c:pt idx="2430">
                  <c:v>0</c:v>
                </c:pt>
                <c:pt idx="2436">
                  <c:v>-1.2930000000000001E-2</c:v>
                </c:pt>
                <c:pt idx="2442">
                  <c:v>0</c:v>
                </c:pt>
                <c:pt idx="2448">
                  <c:v>0</c:v>
                </c:pt>
                <c:pt idx="2454">
                  <c:v>0</c:v>
                </c:pt>
                <c:pt idx="2460">
                  <c:v>-1.2930000000000001E-2</c:v>
                </c:pt>
                <c:pt idx="2466">
                  <c:v>0</c:v>
                </c:pt>
                <c:pt idx="2472">
                  <c:v>0</c:v>
                </c:pt>
                <c:pt idx="2478">
                  <c:v>0</c:v>
                </c:pt>
                <c:pt idx="2484">
                  <c:v>-1.2930000000000001E-2</c:v>
                </c:pt>
                <c:pt idx="2490">
                  <c:v>0</c:v>
                </c:pt>
                <c:pt idx="2496">
                  <c:v>0</c:v>
                </c:pt>
                <c:pt idx="2502">
                  <c:v>0</c:v>
                </c:pt>
                <c:pt idx="2508">
                  <c:v>0</c:v>
                </c:pt>
                <c:pt idx="2514">
                  <c:v>-1.2930000000000001E-2</c:v>
                </c:pt>
                <c:pt idx="2520">
                  <c:v>0</c:v>
                </c:pt>
                <c:pt idx="2557">
                  <c:v>0</c:v>
                </c:pt>
                <c:pt idx="2560">
                  <c:v>0</c:v>
                </c:pt>
                <c:pt idx="2566">
                  <c:v>0</c:v>
                </c:pt>
                <c:pt idx="2572">
                  <c:v>0</c:v>
                </c:pt>
                <c:pt idx="2578">
                  <c:v>0</c:v>
                </c:pt>
                <c:pt idx="2584">
                  <c:v>-1.2930000000000001E-2</c:v>
                </c:pt>
                <c:pt idx="2590">
                  <c:v>0</c:v>
                </c:pt>
                <c:pt idx="2596">
                  <c:v>0</c:v>
                </c:pt>
                <c:pt idx="2602">
                  <c:v>-1.2930000000000001E-2</c:v>
                </c:pt>
                <c:pt idx="2608">
                  <c:v>0</c:v>
                </c:pt>
                <c:pt idx="2614">
                  <c:v>0</c:v>
                </c:pt>
                <c:pt idx="2620">
                  <c:v>0</c:v>
                </c:pt>
                <c:pt idx="2626">
                  <c:v>-1.2930000000000001E-2</c:v>
                </c:pt>
                <c:pt idx="2632">
                  <c:v>0</c:v>
                </c:pt>
                <c:pt idx="2638">
                  <c:v>0</c:v>
                </c:pt>
                <c:pt idx="2644">
                  <c:v>-1.2930000000000001E-2</c:v>
                </c:pt>
                <c:pt idx="2650">
                  <c:v>0</c:v>
                </c:pt>
                <c:pt idx="2656">
                  <c:v>-1.2930000000000001E-2</c:v>
                </c:pt>
                <c:pt idx="2662">
                  <c:v>0</c:v>
                </c:pt>
                <c:pt idx="2668">
                  <c:v>0</c:v>
                </c:pt>
                <c:pt idx="2674">
                  <c:v>-1.2930000000000001E-2</c:v>
                </c:pt>
                <c:pt idx="2680">
                  <c:v>0</c:v>
                </c:pt>
                <c:pt idx="2686">
                  <c:v>-1.2930000000000001E-2</c:v>
                </c:pt>
                <c:pt idx="2692">
                  <c:v>0</c:v>
                </c:pt>
                <c:pt idx="2698">
                  <c:v>-1.2930000000000001E-2</c:v>
                </c:pt>
                <c:pt idx="2704">
                  <c:v>0</c:v>
                </c:pt>
                <c:pt idx="2710">
                  <c:v>-1.2930000000000001E-2</c:v>
                </c:pt>
                <c:pt idx="2716">
                  <c:v>-1.2930000000000001E-2</c:v>
                </c:pt>
                <c:pt idx="2722">
                  <c:v>0</c:v>
                </c:pt>
                <c:pt idx="2728">
                  <c:v>-1.2930000000000001E-2</c:v>
                </c:pt>
                <c:pt idx="2734">
                  <c:v>0</c:v>
                </c:pt>
                <c:pt idx="2740">
                  <c:v>-1.2930000000000001E-2</c:v>
                </c:pt>
                <c:pt idx="2746">
                  <c:v>-1.2930000000000001E-2</c:v>
                </c:pt>
                <c:pt idx="2752">
                  <c:v>-1.2930000000000001E-2</c:v>
                </c:pt>
                <c:pt idx="2758">
                  <c:v>-1.2930000000000001E-2</c:v>
                </c:pt>
                <c:pt idx="2764">
                  <c:v>-1.2930000000000001E-2</c:v>
                </c:pt>
                <c:pt idx="2770">
                  <c:v>0</c:v>
                </c:pt>
                <c:pt idx="2776">
                  <c:v>-1.2930000000000001E-2</c:v>
                </c:pt>
                <c:pt idx="2782">
                  <c:v>-1.2930000000000001E-2</c:v>
                </c:pt>
                <c:pt idx="2788">
                  <c:v>-1.2930000000000001E-2</c:v>
                </c:pt>
                <c:pt idx="2794">
                  <c:v>0</c:v>
                </c:pt>
                <c:pt idx="2800">
                  <c:v>-2.5860000000000001E-2</c:v>
                </c:pt>
                <c:pt idx="2806">
                  <c:v>-1.2930000000000001E-2</c:v>
                </c:pt>
                <c:pt idx="2812">
                  <c:v>-1.2930000000000001E-2</c:v>
                </c:pt>
                <c:pt idx="2818">
                  <c:v>0</c:v>
                </c:pt>
                <c:pt idx="2824">
                  <c:v>-2.5860000000000001E-2</c:v>
                </c:pt>
                <c:pt idx="2830">
                  <c:v>-1.2930000000000001E-2</c:v>
                </c:pt>
                <c:pt idx="2836">
                  <c:v>-1.2930000000000001E-2</c:v>
                </c:pt>
                <c:pt idx="2842">
                  <c:v>0</c:v>
                </c:pt>
                <c:pt idx="2848">
                  <c:v>-2.5860000000000001E-2</c:v>
                </c:pt>
                <c:pt idx="2854">
                  <c:v>-1.2930000000000001E-2</c:v>
                </c:pt>
                <c:pt idx="2860">
                  <c:v>-1.2930000000000001E-2</c:v>
                </c:pt>
                <c:pt idx="2866">
                  <c:v>-1.2930000000000001E-2</c:v>
                </c:pt>
                <c:pt idx="2872">
                  <c:v>-2.5860000000000001E-2</c:v>
                </c:pt>
                <c:pt idx="2878">
                  <c:v>-1.2930000000000001E-2</c:v>
                </c:pt>
                <c:pt idx="2884">
                  <c:v>-1.2930000000000001E-2</c:v>
                </c:pt>
                <c:pt idx="2890">
                  <c:v>-1.2930000000000001E-2</c:v>
                </c:pt>
                <c:pt idx="2896">
                  <c:v>-2.5860000000000001E-2</c:v>
                </c:pt>
                <c:pt idx="2902">
                  <c:v>-1.2930000000000001E-2</c:v>
                </c:pt>
                <c:pt idx="2908">
                  <c:v>-1.2930000000000001E-2</c:v>
                </c:pt>
                <c:pt idx="2914">
                  <c:v>-1.2930000000000001E-2</c:v>
                </c:pt>
                <c:pt idx="2920">
                  <c:v>-2.5860000000000001E-2</c:v>
                </c:pt>
                <c:pt idx="2926">
                  <c:v>-1.2930000000000001E-2</c:v>
                </c:pt>
                <c:pt idx="2932">
                  <c:v>-2.5860000000000001E-2</c:v>
                </c:pt>
                <c:pt idx="2938">
                  <c:v>0</c:v>
                </c:pt>
                <c:pt idx="2944">
                  <c:v>-3.8780000000000002E-2</c:v>
                </c:pt>
                <c:pt idx="2950">
                  <c:v>-1.2930000000000001E-2</c:v>
                </c:pt>
                <c:pt idx="2956">
                  <c:v>-1.2930000000000001E-2</c:v>
                </c:pt>
                <c:pt idx="2962">
                  <c:v>-1.2930000000000001E-2</c:v>
                </c:pt>
                <c:pt idx="2968">
                  <c:v>-2.5860000000000001E-2</c:v>
                </c:pt>
                <c:pt idx="2974">
                  <c:v>-2.5860000000000001E-2</c:v>
                </c:pt>
                <c:pt idx="2980">
                  <c:v>-1.2930000000000001E-2</c:v>
                </c:pt>
                <c:pt idx="2986">
                  <c:v>-1.2930000000000001E-2</c:v>
                </c:pt>
                <c:pt idx="2992">
                  <c:v>-2.5860000000000001E-2</c:v>
                </c:pt>
                <c:pt idx="2998">
                  <c:v>-1.2930000000000001E-2</c:v>
                </c:pt>
                <c:pt idx="3004">
                  <c:v>-2.5860000000000001E-2</c:v>
                </c:pt>
                <c:pt idx="3010">
                  <c:v>-1.2930000000000001E-2</c:v>
                </c:pt>
                <c:pt idx="3016">
                  <c:v>-1.2930000000000001E-2</c:v>
                </c:pt>
                <c:pt idx="3022">
                  <c:v>-2.5860000000000001E-2</c:v>
                </c:pt>
                <c:pt idx="3028">
                  <c:v>-1.2930000000000001E-2</c:v>
                </c:pt>
                <c:pt idx="3034">
                  <c:v>-1.2930000000000001E-2</c:v>
                </c:pt>
                <c:pt idx="3040">
                  <c:v>-2.5860000000000001E-2</c:v>
                </c:pt>
                <c:pt idx="3046">
                  <c:v>-1.2930000000000001E-2</c:v>
                </c:pt>
                <c:pt idx="3052">
                  <c:v>-1.2930000000000001E-2</c:v>
                </c:pt>
                <c:pt idx="3058">
                  <c:v>-1.2930000000000001E-2</c:v>
                </c:pt>
                <c:pt idx="3064">
                  <c:v>-1.2930000000000001E-2</c:v>
                </c:pt>
                <c:pt idx="3070">
                  <c:v>-1.2930000000000001E-2</c:v>
                </c:pt>
                <c:pt idx="3076">
                  <c:v>-1.2930000000000001E-2</c:v>
                </c:pt>
                <c:pt idx="3082">
                  <c:v>-1.2930000000000001E-2</c:v>
                </c:pt>
                <c:pt idx="3088">
                  <c:v>-1.2930000000000001E-2</c:v>
                </c:pt>
                <c:pt idx="3098">
                  <c:v>-1.2930000000000001E-2</c:v>
                </c:pt>
                <c:pt idx="3104">
                  <c:v>-1.2930000000000001E-2</c:v>
                </c:pt>
                <c:pt idx="3110">
                  <c:v>-1.2930000000000001E-2</c:v>
                </c:pt>
                <c:pt idx="3116">
                  <c:v>-1.2930000000000001E-2</c:v>
                </c:pt>
                <c:pt idx="3122">
                  <c:v>0</c:v>
                </c:pt>
                <c:pt idx="3128">
                  <c:v>-1.2930000000000001E-2</c:v>
                </c:pt>
                <c:pt idx="3134">
                  <c:v>0</c:v>
                </c:pt>
                <c:pt idx="3140">
                  <c:v>-1.2930000000000001E-2</c:v>
                </c:pt>
                <c:pt idx="3146">
                  <c:v>-1.2930000000000001E-2</c:v>
                </c:pt>
                <c:pt idx="3152">
                  <c:v>0</c:v>
                </c:pt>
                <c:pt idx="3158">
                  <c:v>-1.2930000000000001E-2</c:v>
                </c:pt>
                <c:pt idx="3164">
                  <c:v>0</c:v>
                </c:pt>
                <c:pt idx="3170">
                  <c:v>-1.2930000000000001E-2</c:v>
                </c:pt>
                <c:pt idx="3176">
                  <c:v>0</c:v>
                </c:pt>
                <c:pt idx="3182">
                  <c:v>-1.2930000000000001E-2</c:v>
                </c:pt>
                <c:pt idx="3188">
                  <c:v>0</c:v>
                </c:pt>
                <c:pt idx="3194">
                  <c:v>-1.2930000000000001E-2</c:v>
                </c:pt>
                <c:pt idx="3200">
                  <c:v>0</c:v>
                </c:pt>
                <c:pt idx="3206">
                  <c:v>-1.2930000000000001E-2</c:v>
                </c:pt>
                <c:pt idx="3212">
                  <c:v>0</c:v>
                </c:pt>
                <c:pt idx="3218">
                  <c:v>-1.2930000000000001E-2</c:v>
                </c:pt>
                <c:pt idx="3224">
                  <c:v>-1.2930000000000001E-2</c:v>
                </c:pt>
                <c:pt idx="3230">
                  <c:v>0</c:v>
                </c:pt>
                <c:pt idx="3236">
                  <c:v>-1.2930000000000001E-2</c:v>
                </c:pt>
                <c:pt idx="3242">
                  <c:v>-1.2930000000000001E-2</c:v>
                </c:pt>
                <c:pt idx="3248">
                  <c:v>0</c:v>
                </c:pt>
                <c:pt idx="3254">
                  <c:v>0</c:v>
                </c:pt>
                <c:pt idx="3260">
                  <c:v>-2.5860000000000001E-2</c:v>
                </c:pt>
                <c:pt idx="3266">
                  <c:v>0</c:v>
                </c:pt>
                <c:pt idx="3272">
                  <c:v>-1.2930000000000001E-2</c:v>
                </c:pt>
                <c:pt idx="3278">
                  <c:v>-1.2930000000000001E-2</c:v>
                </c:pt>
                <c:pt idx="3284">
                  <c:v>-1.2930000000000001E-2</c:v>
                </c:pt>
                <c:pt idx="3290">
                  <c:v>-1.2930000000000001E-2</c:v>
                </c:pt>
                <c:pt idx="3296">
                  <c:v>-1.2930000000000001E-2</c:v>
                </c:pt>
                <c:pt idx="3302">
                  <c:v>-1.2930000000000001E-2</c:v>
                </c:pt>
                <c:pt idx="3308">
                  <c:v>-1.2930000000000001E-2</c:v>
                </c:pt>
                <c:pt idx="3314">
                  <c:v>-1.2930000000000001E-2</c:v>
                </c:pt>
                <c:pt idx="3320">
                  <c:v>-1.2930000000000001E-2</c:v>
                </c:pt>
                <c:pt idx="3326">
                  <c:v>-1.2930000000000001E-2</c:v>
                </c:pt>
                <c:pt idx="3332">
                  <c:v>-2.5860000000000001E-2</c:v>
                </c:pt>
                <c:pt idx="3338">
                  <c:v>-2.5860000000000001E-2</c:v>
                </c:pt>
                <c:pt idx="3344">
                  <c:v>-1.2930000000000001E-2</c:v>
                </c:pt>
                <c:pt idx="3350">
                  <c:v>-1.2930000000000001E-2</c:v>
                </c:pt>
                <c:pt idx="3356">
                  <c:v>-1.2930000000000001E-2</c:v>
                </c:pt>
                <c:pt idx="3362">
                  <c:v>-2.5860000000000001E-2</c:v>
                </c:pt>
                <c:pt idx="3368">
                  <c:v>-2.5860000000000001E-2</c:v>
                </c:pt>
                <c:pt idx="3374">
                  <c:v>-1.2930000000000001E-2</c:v>
                </c:pt>
                <c:pt idx="3380">
                  <c:v>-2.5860000000000001E-2</c:v>
                </c:pt>
                <c:pt idx="3386">
                  <c:v>-2.5860000000000001E-2</c:v>
                </c:pt>
                <c:pt idx="3392">
                  <c:v>-1.2930000000000001E-2</c:v>
                </c:pt>
                <c:pt idx="3398">
                  <c:v>-3.8780000000000002E-2</c:v>
                </c:pt>
                <c:pt idx="3404">
                  <c:v>-2.5860000000000001E-2</c:v>
                </c:pt>
                <c:pt idx="3410">
                  <c:v>-2.5860000000000001E-2</c:v>
                </c:pt>
                <c:pt idx="3416">
                  <c:v>-1.2930000000000001E-2</c:v>
                </c:pt>
                <c:pt idx="3422">
                  <c:v>-3.8780000000000002E-2</c:v>
                </c:pt>
                <c:pt idx="3428">
                  <c:v>-2.5860000000000001E-2</c:v>
                </c:pt>
                <c:pt idx="3434">
                  <c:v>-3.8780000000000002E-2</c:v>
                </c:pt>
                <c:pt idx="3440">
                  <c:v>-1.2930000000000001E-2</c:v>
                </c:pt>
                <c:pt idx="3446">
                  <c:v>-3.8780000000000002E-2</c:v>
                </c:pt>
                <c:pt idx="3452">
                  <c:v>-2.5860000000000001E-2</c:v>
                </c:pt>
                <c:pt idx="3458">
                  <c:v>-3.8780000000000002E-2</c:v>
                </c:pt>
                <c:pt idx="3464">
                  <c:v>-2.5860000000000001E-2</c:v>
                </c:pt>
                <c:pt idx="3470">
                  <c:v>-2.5860000000000001E-2</c:v>
                </c:pt>
                <c:pt idx="3476">
                  <c:v>-3.8780000000000002E-2</c:v>
                </c:pt>
                <c:pt idx="3482">
                  <c:v>-3.8780000000000002E-2</c:v>
                </c:pt>
                <c:pt idx="3488">
                  <c:v>-2.5860000000000001E-2</c:v>
                </c:pt>
                <c:pt idx="3494">
                  <c:v>-3.8780000000000002E-2</c:v>
                </c:pt>
                <c:pt idx="3500">
                  <c:v>-3.8780000000000002E-2</c:v>
                </c:pt>
                <c:pt idx="3506">
                  <c:v>-3.8780000000000002E-2</c:v>
                </c:pt>
                <c:pt idx="3512">
                  <c:v>-2.5860000000000001E-2</c:v>
                </c:pt>
                <c:pt idx="3518">
                  <c:v>-5.1709999999999999E-2</c:v>
                </c:pt>
                <c:pt idx="3524">
                  <c:v>-2.5860000000000001E-2</c:v>
                </c:pt>
                <c:pt idx="3530">
                  <c:v>-5.1709999999999999E-2</c:v>
                </c:pt>
                <c:pt idx="3536">
                  <c:v>-2.5860000000000001E-2</c:v>
                </c:pt>
                <c:pt idx="3542">
                  <c:v>-3.8780000000000002E-2</c:v>
                </c:pt>
                <c:pt idx="3548">
                  <c:v>-5.1709999999999999E-2</c:v>
                </c:pt>
                <c:pt idx="3554">
                  <c:v>-3.8780000000000002E-2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Sheet1!$AF$1</c:f>
              <c:strCache>
                <c:ptCount val="1"/>
                <c:pt idx="0">
                  <c:v>Bel Pos - 83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Sheet1!$AF$2:$AF$3558</c:f>
              <c:numCache>
                <c:formatCode>General</c:formatCode>
                <c:ptCount val="3557"/>
                <c:pt idx="11">
                  <c:v>0.53300000000000125</c:v>
                </c:pt>
                <c:pt idx="15">
                  <c:v>0.507000000000005</c:v>
                </c:pt>
                <c:pt idx="19">
                  <c:v>0.46399999999999864</c:v>
                </c:pt>
                <c:pt idx="23">
                  <c:v>0.4339999999999975</c:v>
                </c:pt>
                <c:pt idx="27">
                  <c:v>0.41100000000000136</c:v>
                </c:pt>
                <c:pt idx="31">
                  <c:v>0.37300000000000466</c:v>
                </c:pt>
                <c:pt idx="35">
                  <c:v>0.33599999999999852</c:v>
                </c:pt>
                <c:pt idx="39">
                  <c:v>0.31100000000000705</c:v>
                </c:pt>
                <c:pt idx="43">
                  <c:v>0.28199999999999648</c:v>
                </c:pt>
                <c:pt idx="47">
                  <c:v>0.23699999999999477</c:v>
                </c:pt>
                <c:pt idx="51">
                  <c:v>0.20499999999999829</c:v>
                </c:pt>
                <c:pt idx="55">
                  <c:v>0.1839999999999975</c:v>
                </c:pt>
                <c:pt idx="59">
                  <c:v>0.14799999999999613</c:v>
                </c:pt>
                <c:pt idx="63">
                  <c:v>0.10500000000000398</c:v>
                </c:pt>
                <c:pt idx="67">
                  <c:v>7.8000000000002956E-2</c:v>
                </c:pt>
                <c:pt idx="71">
                  <c:v>5.1000000000001933E-2</c:v>
                </c:pt>
                <c:pt idx="75">
                  <c:v>4.9999999999954525E-3</c:v>
                </c:pt>
                <c:pt idx="79">
                  <c:v>-2.8000000000005798E-2</c:v>
                </c:pt>
                <c:pt idx="83">
                  <c:v>-4.9999999999997158E-2</c:v>
                </c:pt>
                <c:pt idx="87">
                  <c:v>-8.5999999999998522E-2</c:v>
                </c:pt>
                <c:pt idx="91">
                  <c:v>-0.12999999999999545</c:v>
                </c:pt>
                <c:pt idx="95">
                  <c:v>-0.15500000000000114</c:v>
                </c:pt>
                <c:pt idx="99">
                  <c:v>-0.18500000000000227</c:v>
                </c:pt>
                <c:pt idx="103">
                  <c:v>-0.23300000000000409</c:v>
                </c:pt>
                <c:pt idx="107">
                  <c:v>-0.26600000000000534</c:v>
                </c:pt>
                <c:pt idx="111">
                  <c:v>-0.28900000000000148</c:v>
                </c:pt>
                <c:pt idx="115">
                  <c:v>-0.33299999999999841</c:v>
                </c:pt>
                <c:pt idx="119">
                  <c:v>-0.37399999999999523</c:v>
                </c:pt>
                <c:pt idx="123">
                  <c:v>-0.39799999999999613</c:v>
                </c:pt>
                <c:pt idx="127">
                  <c:v>-0.43600000000000705</c:v>
                </c:pt>
                <c:pt idx="131">
                  <c:v>-0.48600000000000421</c:v>
                </c:pt>
                <c:pt idx="135">
                  <c:v>-0.51099999999999568</c:v>
                </c:pt>
                <c:pt idx="146">
                  <c:v>-0.56499999999999773</c:v>
                </c:pt>
                <c:pt idx="152">
                  <c:v>-0.61700000000000443</c:v>
                </c:pt>
                <c:pt idx="158">
                  <c:v>-0.64400000000000546</c:v>
                </c:pt>
                <c:pt idx="164">
                  <c:v>-0.69700000000000273</c:v>
                </c:pt>
                <c:pt idx="170">
                  <c:v>-0.72499999999999432</c:v>
                </c:pt>
                <c:pt idx="176">
                  <c:v>-0.73799999999999955</c:v>
                </c:pt>
                <c:pt idx="182">
                  <c:v>-0.74200000000000443</c:v>
                </c:pt>
                <c:pt idx="188">
                  <c:v>-0.74200000000000443</c:v>
                </c:pt>
                <c:pt idx="194">
                  <c:v>-0.74200000000000443</c:v>
                </c:pt>
                <c:pt idx="200">
                  <c:v>-0.73999999999999488</c:v>
                </c:pt>
                <c:pt idx="206">
                  <c:v>-0.73699999999999477</c:v>
                </c:pt>
                <c:pt idx="212">
                  <c:v>-0.72499999999999432</c:v>
                </c:pt>
                <c:pt idx="218">
                  <c:v>-0.70999999999999375</c:v>
                </c:pt>
                <c:pt idx="224">
                  <c:v>-0.68800000000000239</c:v>
                </c:pt>
                <c:pt idx="230">
                  <c:v>-0.65800000000000125</c:v>
                </c:pt>
                <c:pt idx="236">
                  <c:v>-0.63700000000000045</c:v>
                </c:pt>
                <c:pt idx="242">
                  <c:v>-0.62999999999999545</c:v>
                </c:pt>
                <c:pt idx="248">
                  <c:v>-0.62000000000000455</c:v>
                </c:pt>
                <c:pt idx="254">
                  <c:v>-0.60899999999999466</c:v>
                </c:pt>
                <c:pt idx="260">
                  <c:v>-0.60500000000000398</c:v>
                </c:pt>
                <c:pt idx="266">
                  <c:v>-0.59900000000000375</c:v>
                </c:pt>
                <c:pt idx="272">
                  <c:v>-0.59399999999999409</c:v>
                </c:pt>
                <c:pt idx="278">
                  <c:v>-0.59000000000000341</c:v>
                </c:pt>
                <c:pt idx="284">
                  <c:v>-0.58400000000000318</c:v>
                </c:pt>
                <c:pt idx="290">
                  <c:v>-0.58100000000000307</c:v>
                </c:pt>
                <c:pt idx="296">
                  <c:v>-0.57699999999999818</c:v>
                </c:pt>
                <c:pt idx="302">
                  <c:v>-0.57299999999999329</c:v>
                </c:pt>
                <c:pt idx="308">
                  <c:v>-0.56900000000000261</c:v>
                </c:pt>
                <c:pt idx="314">
                  <c:v>-0.56399999999999295</c:v>
                </c:pt>
                <c:pt idx="320">
                  <c:v>-0.5589999999999975</c:v>
                </c:pt>
                <c:pt idx="326">
                  <c:v>-0.55400000000000205</c:v>
                </c:pt>
                <c:pt idx="332">
                  <c:v>-0.54999999999999716</c:v>
                </c:pt>
                <c:pt idx="338">
                  <c:v>-0.54500000000000171</c:v>
                </c:pt>
                <c:pt idx="344">
                  <c:v>-0.54300000000000637</c:v>
                </c:pt>
                <c:pt idx="350">
                  <c:v>-0.54000000000000625</c:v>
                </c:pt>
                <c:pt idx="356">
                  <c:v>-0.53600000000000136</c:v>
                </c:pt>
                <c:pt idx="362">
                  <c:v>-0.53499999999999659</c:v>
                </c:pt>
                <c:pt idx="368">
                  <c:v>-0.53100000000000591</c:v>
                </c:pt>
                <c:pt idx="374">
                  <c:v>-0.52899999999999636</c:v>
                </c:pt>
                <c:pt idx="380">
                  <c:v>-0.52599999999999625</c:v>
                </c:pt>
                <c:pt idx="386">
                  <c:v>-0.52200000000000557</c:v>
                </c:pt>
                <c:pt idx="392">
                  <c:v>-0.52200000000000557</c:v>
                </c:pt>
                <c:pt idx="398">
                  <c:v>-0.51900000000000546</c:v>
                </c:pt>
                <c:pt idx="404">
                  <c:v>-0.51800000000000068</c:v>
                </c:pt>
                <c:pt idx="410">
                  <c:v>-0.51699999999999591</c:v>
                </c:pt>
                <c:pt idx="416">
                  <c:v>-0.51600000000000534</c:v>
                </c:pt>
                <c:pt idx="422">
                  <c:v>-0.51399999999999579</c:v>
                </c:pt>
                <c:pt idx="428">
                  <c:v>-0.51500000000000057</c:v>
                </c:pt>
                <c:pt idx="434">
                  <c:v>-0.51300000000000523</c:v>
                </c:pt>
                <c:pt idx="440">
                  <c:v>-0.51200000000000045</c:v>
                </c:pt>
                <c:pt idx="446">
                  <c:v>-0.51099999999999568</c:v>
                </c:pt>
                <c:pt idx="452">
                  <c:v>-0.51000000000000512</c:v>
                </c:pt>
                <c:pt idx="458">
                  <c:v>-0.50799999999999557</c:v>
                </c:pt>
                <c:pt idx="464">
                  <c:v>-0.50799999999999557</c:v>
                </c:pt>
                <c:pt idx="470">
                  <c:v>-0.507000000000005</c:v>
                </c:pt>
                <c:pt idx="476">
                  <c:v>-0.50499999999999545</c:v>
                </c:pt>
                <c:pt idx="482">
                  <c:v>-0.50300000000000011</c:v>
                </c:pt>
                <c:pt idx="488">
                  <c:v>-0.50100000000000477</c:v>
                </c:pt>
                <c:pt idx="494">
                  <c:v>-0.49800000000000466</c:v>
                </c:pt>
                <c:pt idx="500">
                  <c:v>-0.49699999999999989</c:v>
                </c:pt>
                <c:pt idx="506">
                  <c:v>-0.49399999999999977</c:v>
                </c:pt>
                <c:pt idx="512">
                  <c:v>-0.49200000000000443</c:v>
                </c:pt>
                <c:pt idx="518">
                  <c:v>-0.48999999999999488</c:v>
                </c:pt>
                <c:pt idx="524">
                  <c:v>-0.48699999999999477</c:v>
                </c:pt>
                <c:pt idx="530">
                  <c:v>-0.48600000000000421</c:v>
                </c:pt>
                <c:pt idx="536">
                  <c:v>-0.48399999999999466</c:v>
                </c:pt>
                <c:pt idx="542">
                  <c:v>-0.48099999999999454</c:v>
                </c:pt>
                <c:pt idx="548">
                  <c:v>-0.4789999999999992</c:v>
                </c:pt>
                <c:pt idx="554">
                  <c:v>-0.47700000000000387</c:v>
                </c:pt>
                <c:pt idx="560">
                  <c:v>-0.47299999999999898</c:v>
                </c:pt>
                <c:pt idx="566">
                  <c:v>-0.46999999999999886</c:v>
                </c:pt>
                <c:pt idx="572">
                  <c:v>-0.46500000000000341</c:v>
                </c:pt>
                <c:pt idx="578">
                  <c:v>-0.46099999999999852</c:v>
                </c:pt>
                <c:pt idx="584">
                  <c:v>-0.45600000000000307</c:v>
                </c:pt>
                <c:pt idx="590">
                  <c:v>-0.45099999999999341</c:v>
                </c:pt>
                <c:pt idx="596">
                  <c:v>-0.44400000000000261</c:v>
                </c:pt>
                <c:pt idx="602">
                  <c:v>-0.43999999999999773</c:v>
                </c:pt>
                <c:pt idx="608">
                  <c:v>-0.43300000000000693</c:v>
                </c:pt>
                <c:pt idx="614">
                  <c:v>-0.42900000000000205</c:v>
                </c:pt>
                <c:pt idx="620">
                  <c:v>-0.42499999999999716</c:v>
                </c:pt>
                <c:pt idx="626">
                  <c:v>-0.42199999999999704</c:v>
                </c:pt>
                <c:pt idx="632">
                  <c:v>-0.41800000000000637</c:v>
                </c:pt>
                <c:pt idx="638">
                  <c:v>-0.41400000000000148</c:v>
                </c:pt>
                <c:pt idx="644">
                  <c:v>-0.40999999999999659</c:v>
                </c:pt>
                <c:pt idx="650">
                  <c:v>-0.40900000000000603</c:v>
                </c:pt>
                <c:pt idx="656">
                  <c:v>-0.40399999999999636</c:v>
                </c:pt>
                <c:pt idx="662">
                  <c:v>-0.40099999999999625</c:v>
                </c:pt>
                <c:pt idx="668">
                  <c:v>-0.39799999999999613</c:v>
                </c:pt>
                <c:pt idx="674">
                  <c:v>-0.39700000000000557</c:v>
                </c:pt>
                <c:pt idx="680">
                  <c:v>-0.39300000000000068</c:v>
                </c:pt>
                <c:pt idx="686">
                  <c:v>-0.39199999999999591</c:v>
                </c:pt>
                <c:pt idx="692">
                  <c:v>-0.38899999999999579</c:v>
                </c:pt>
                <c:pt idx="698">
                  <c:v>-0.38400000000000034</c:v>
                </c:pt>
                <c:pt idx="704">
                  <c:v>-0.37900000000000489</c:v>
                </c:pt>
                <c:pt idx="710">
                  <c:v>-0.37199999999999989</c:v>
                </c:pt>
                <c:pt idx="716">
                  <c:v>-0.367999999999995</c:v>
                </c:pt>
                <c:pt idx="722">
                  <c:v>-0.36400000000000432</c:v>
                </c:pt>
                <c:pt idx="728">
                  <c:v>-0.35899999999999466</c:v>
                </c:pt>
                <c:pt idx="734">
                  <c:v>-0.34999999999999432</c:v>
                </c:pt>
                <c:pt idx="740">
                  <c:v>-0.33899999999999864</c:v>
                </c:pt>
                <c:pt idx="746">
                  <c:v>-0.33100000000000307</c:v>
                </c:pt>
                <c:pt idx="752">
                  <c:v>-0.31900000000000261</c:v>
                </c:pt>
                <c:pt idx="758">
                  <c:v>-0.30100000000000193</c:v>
                </c:pt>
                <c:pt idx="764">
                  <c:v>-0.29300000000000637</c:v>
                </c:pt>
                <c:pt idx="770">
                  <c:v>-0.28000000000000114</c:v>
                </c:pt>
                <c:pt idx="776">
                  <c:v>-0.27200000000000557</c:v>
                </c:pt>
                <c:pt idx="782">
                  <c:v>-0.26500000000000057</c:v>
                </c:pt>
                <c:pt idx="788">
                  <c:v>-0.25900000000000034</c:v>
                </c:pt>
                <c:pt idx="794">
                  <c:v>-0.25400000000000489</c:v>
                </c:pt>
                <c:pt idx="800">
                  <c:v>-0.25199999999999534</c:v>
                </c:pt>
                <c:pt idx="806">
                  <c:v>-0.25100000000000477</c:v>
                </c:pt>
                <c:pt idx="812">
                  <c:v>-0.25</c:v>
                </c:pt>
                <c:pt idx="818">
                  <c:v>-0.25</c:v>
                </c:pt>
                <c:pt idx="824">
                  <c:v>-0.24899999999999523</c:v>
                </c:pt>
                <c:pt idx="830">
                  <c:v>-0.24899999999999523</c:v>
                </c:pt>
                <c:pt idx="836">
                  <c:v>-0.24899999999999523</c:v>
                </c:pt>
                <c:pt idx="842">
                  <c:v>-0.24899999999999523</c:v>
                </c:pt>
                <c:pt idx="848">
                  <c:v>-0.24899999999999523</c:v>
                </c:pt>
                <c:pt idx="854">
                  <c:v>-0.24899999999999523</c:v>
                </c:pt>
                <c:pt idx="860">
                  <c:v>-0.24899999999999523</c:v>
                </c:pt>
                <c:pt idx="866">
                  <c:v>-0.24899999999999523</c:v>
                </c:pt>
                <c:pt idx="872">
                  <c:v>-0.24899999999999523</c:v>
                </c:pt>
                <c:pt idx="878">
                  <c:v>-0.24800000000000466</c:v>
                </c:pt>
                <c:pt idx="884">
                  <c:v>-0.24899999999999523</c:v>
                </c:pt>
                <c:pt idx="890">
                  <c:v>-0.24899999999999523</c:v>
                </c:pt>
                <c:pt idx="896">
                  <c:v>-0.24800000000000466</c:v>
                </c:pt>
                <c:pt idx="902">
                  <c:v>-0.24500000000000455</c:v>
                </c:pt>
                <c:pt idx="908">
                  <c:v>-0.242999999999995</c:v>
                </c:pt>
                <c:pt idx="914">
                  <c:v>-0.24099999999999966</c:v>
                </c:pt>
                <c:pt idx="920">
                  <c:v>-0.24099999999999966</c:v>
                </c:pt>
                <c:pt idx="926">
                  <c:v>-0.23900000000000432</c:v>
                </c:pt>
                <c:pt idx="932">
                  <c:v>-0.23799999999999955</c:v>
                </c:pt>
                <c:pt idx="938">
                  <c:v>-0.23799999999999955</c:v>
                </c:pt>
                <c:pt idx="944">
                  <c:v>-0.23799999999999955</c:v>
                </c:pt>
                <c:pt idx="950">
                  <c:v>-0.23699999999999477</c:v>
                </c:pt>
                <c:pt idx="956">
                  <c:v>-0.23699999999999477</c:v>
                </c:pt>
                <c:pt idx="962">
                  <c:v>-0.23699999999999477</c:v>
                </c:pt>
                <c:pt idx="968">
                  <c:v>-0.23600000000000421</c:v>
                </c:pt>
                <c:pt idx="974">
                  <c:v>-0.23499999999999943</c:v>
                </c:pt>
                <c:pt idx="980">
                  <c:v>-0.23499999999999943</c:v>
                </c:pt>
                <c:pt idx="986">
                  <c:v>-0.23300000000000409</c:v>
                </c:pt>
                <c:pt idx="992">
                  <c:v>-0.23199999999999932</c:v>
                </c:pt>
                <c:pt idx="998">
                  <c:v>-0.23099999999999454</c:v>
                </c:pt>
                <c:pt idx="1004">
                  <c:v>-0.23000000000000398</c:v>
                </c:pt>
                <c:pt idx="1010">
                  <c:v>-0.23000000000000398</c:v>
                </c:pt>
                <c:pt idx="1016">
                  <c:v>-0.23000000000000398</c:v>
                </c:pt>
                <c:pt idx="1022">
                  <c:v>-0.23000000000000398</c:v>
                </c:pt>
                <c:pt idx="1028">
                  <c:v>-0.23000000000000398</c:v>
                </c:pt>
                <c:pt idx="1034">
                  <c:v>-0.23000000000000398</c:v>
                </c:pt>
                <c:pt idx="1040">
                  <c:v>-0.23000000000000398</c:v>
                </c:pt>
                <c:pt idx="1046">
                  <c:v>-0.23000000000000398</c:v>
                </c:pt>
                <c:pt idx="1052">
                  <c:v>-0.2289999999999992</c:v>
                </c:pt>
                <c:pt idx="1058">
                  <c:v>-0.22799999999999443</c:v>
                </c:pt>
                <c:pt idx="1064">
                  <c:v>-0.22599999999999909</c:v>
                </c:pt>
                <c:pt idx="1070">
                  <c:v>-0.22400000000000375</c:v>
                </c:pt>
                <c:pt idx="1076">
                  <c:v>-0.22299999999999898</c:v>
                </c:pt>
                <c:pt idx="1082">
                  <c:v>-0.2219999999999942</c:v>
                </c:pt>
                <c:pt idx="1088">
                  <c:v>-0.2219999999999942</c:v>
                </c:pt>
                <c:pt idx="1094">
                  <c:v>-0.21999999999999886</c:v>
                </c:pt>
                <c:pt idx="1100">
                  <c:v>-0.21899999999999409</c:v>
                </c:pt>
                <c:pt idx="1106">
                  <c:v>-0.21999999999999886</c:v>
                </c:pt>
                <c:pt idx="1112">
                  <c:v>-0.21899999999999409</c:v>
                </c:pt>
                <c:pt idx="1118">
                  <c:v>-0.21899999999999409</c:v>
                </c:pt>
                <c:pt idx="1124">
                  <c:v>-0.21899999999999409</c:v>
                </c:pt>
                <c:pt idx="1130">
                  <c:v>-0.21899999999999409</c:v>
                </c:pt>
                <c:pt idx="1136">
                  <c:v>-0.21800000000000352</c:v>
                </c:pt>
                <c:pt idx="1142">
                  <c:v>-0.21599999999999397</c:v>
                </c:pt>
                <c:pt idx="1148">
                  <c:v>-0.21500000000000341</c:v>
                </c:pt>
                <c:pt idx="1154">
                  <c:v>-0.21399999999999864</c:v>
                </c:pt>
                <c:pt idx="1160">
                  <c:v>-0.21500000000000341</c:v>
                </c:pt>
                <c:pt idx="1166">
                  <c:v>-0.21399999999999864</c:v>
                </c:pt>
                <c:pt idx="1172">
                  <c:v>-0.21399999999999864</c:v>
                </c:pt>
                <c:pt idx="1178">
                  <c:v>-0.21399999999999864</c:v>
                </c:pt>
                <c:pt idx="1184">
                  <c:v>-0.21399999999999864</c:v>
                </c:pt>
                <c:pt idx="1190">
                  <c:v>-0.21399999999999864</c:v>
                </c:pt>
                <c:pt idx="1196">
                  <c:v>-0.21399999999999864</c:v>
                </c:pt>
                <c:pt idx="1202">
                  <c:v>-0.21399999999999864</c:v>
                </c:pt>
                <c:pt idx="1208">
                  <c:v>-0.21399999999999864</c:v>
                </c:pt>
                <c:pt idx="1214">
                  <c:v>-0.21299999999999386</c:v>
                </c:pt>
                <c:pt idx="1220">
                  <c:v>-0.21399999999999864</c:v>
                </c:pt>
                <c:pt idx="1226">
                  <c:v>-0.21399999999999864</c:v>
                </c:pt>
                <c:pt idx="1232">
                  <c:v>-0.21399999999999864</c:v>
                </c:pt>
                <c:pt idx="1238">
                  <c:v>-0.21299999999999386</c:v>
                </c:pt>
                <c:pt idx="1244">
                  <c:v>-0.21399999999999864</c:v>
                </c:pt>
                <c:pt idx="1250">
                  <c:v>-0.21399999999999864</c:v>
                </c:pt>
                <c:pt idx="1256">
                  <c:v>-0.21399999999999864</c:v>
                </c:pt>
                <c:pt idx="1262">
                  <c:v>-0.21399999999999864</c:v>
                </c:pt>
                <c:pt idx="1268">
                  <c:v>-0.21399999999999864</c:v>
                </c:pt>
                <c:pt idx="1274">
                  <c:v>-0.21399999999999864</c:v>
                </c:pt>
                <c:pt idx="1280">
                  <c:v>-0.21399999999999864</c:v>
                </c:pt>
                <c:pt idx="1286">
                  <c:v>-0.21399999999999864</c:v>
                </c:pt>
                <c:pt idx="1292">
                  <c:v>-0.21399999999999864</c:v>
                </c:pt>
                <c:pt idx="1298">
                  <c:v>-0.21399999999999864</c:v>
                </c:pt>
                <c:pt idx="1304">
                  <c:v>-0.21399999999999864</c:v>
                </c:pt>
                <c:pt idx="1310">
                  <c:v>-0.21399999999999864</c:v>
                </c:pt>
                <c:pt idx="1316">
                  <c:v>-0.21399999999999864</c:v>
                </c:pt>
                <c:pt idx="1322">
                  <c:v>-0.21399999999999864</c:v>
                </c:pt>
                <c:pt idx="1328">
                  <c:v>-0.21399999999999864</c:v>
                </c:pt>
                <c:pt idx="1334">
                  <c:v>-0.21399999999999864</c:v>
                </c:pt>
                <c:pt idx="1340">
                  <c:v>-0.21399999999999864</c:v>
                </c:pt>
                <c:pt idx="1346">
                  <c:v>-0.21399999999999864</c:v>
                </c:pt>
                <c:pt idx="1352">
                  <c:v>-0.21500000000000341</c:v>
                </c:pt>
                <c:pt idx="1358">
                  <c:v>-0.21399999999999864</c:v>
                </c:pt>
                <c:pt idx="1364">
                  <c:v>-0.21399999999999864</c:v>
                </c:pt>
                <c:pt idx="1370">
                  <c:v>-0.21399999999999864</c:v>
                </c:pt>
                <c:pt idx="1376">
                  <c:v>-0.21399999999999864</c:v>
                </c:pt>
                <c:pt idx="1382">
                  <c:v>-0.21399999999999864</c:v>
                </c:pt>
                <c:pt idx="1388">
                  <c:v>-0.21399999999999864</c:v>
                </c:pt>
                <c:pt idx="1394">
                  <c:v>-0.21399999999999864</c:v>
                </c:pt>
                <c:pt idx="1400">
                  <c:v>-0.21399999999999864</c:v>
                </c:pt>
                <c:pt idx="1406">
                  <c:v>-0.21399999999999864</c:v>
                </c:pt>
                <c:pt idx="1412">
                  <c:v>-0.21399999999999864</c:v>
                </c:pt>
                <c:pt idx="1418">
                  <c:v>-0.21399999999999864</c:v>
                </c:pt>
                <c:pt idx="1424">
                  <c:v>-0.21399999999999864</c:v>
                </c:pt>
                <c:pt idx="1430">
                  <c:v>-0.21399999999999864</c:v>
                </c:pt>
                <c:pt idx="1436">
                  <c:v>-0.21399999999999864</c:v>
                </c:pt>
                <c:pt idx="1442">
                  <c:v>-0.21299999999999386</c:v>
                </c:pt>
                <c:pt idx="1448">
                  <c:v>-0.21399999999999864</c:v>
                </c:pt>
                <c:pt idx="1454">
                  <c:v>-0.21399999999999864</c:v>
                </c:pt>
                <c:pt idx="1460">
                  <c:v>-0.21399999999999864</c:v>
                </c:pt>
                <c:pt idx="1466">
                  <c:v>-0.21399999999999864</c:v>
                </c:pt>
                <c:pt idx="1472">
                  <c:v>-0.21399999999999864</c:v>
                </c:pt>
                <c:pt idx="1478">
                  <c:v>-0.21399999999999864</c:v>
                </c:pt>
                <c:pt idx="1484">
                  <c:v>-0.21399999999999864</c:v>
                </c:pt>
                <c:pt idx="1490">
                  <c:v>-0.21399999999999864</c:v>
                </c:pt>
                <c:pt idx="1496">
                  <c:v>-0.21399999999999864</c:v>
                </c:pt>
                <c:pt idx="1502">
                  <c:v>-0.21500000000000341</c:v>
                </c:pt>
                <c:pt idx="1508">
                  <c:v>-0.21399999999999864</c:v>
                </c:pt>
                <c:pt idx="1514">
                  <c:v>-0.21399999999999864</c:v>
                </c:pt>
                <c:pt idx="1520">
                  <c:v>-0.21399999999999864</c:v>
                </c:pt>
                <c:pt idx="1526">
                  <c:v>-0.21399999999999864</c:v>
                </c:pt>
                <c:pt idx="1532">
                  <c:v>-0.21399999999999864</c:v>
                </c:pt>
                <c:pt idx="1538">
                  <c:v>-0.21399999999999864</c:v>
                </c:pt>
                <c:pt idx="1544">
                  <c:v>-0.21399999999999864</c:v>
                </c:pt>
                <c:pt idx="1550">
                  <c:v>-0.21399999999999864</c:v>
                </c:pt>
                <c:pt idx="1556">
                  <c:v>-0.21500000000000341</c:v>
                </c:pt>
                <c:pt idx="1562">
                  <c:v>-0.21399999999999864</c:v>
                </c:pt>
                <c:pt idx="1568">
                  <c:v>-0.21399999999999864</c:v>
                </c:pt>
                <c:pt idx="1574">
                  <c:v>-0.21399999999999864</c:v>
                </c:pt>
                <c:pt idx="1580">
                  <c:v>-0.21399999999999864</c:v>
                </c:pt>
                <c:pt idx="1586">
                  <c:v>-0.21299999999999386</c:v>
                </c:pt>
                <c:pt idx="1592">
                  <c:v>-0.21399999999999864</c:v>
                </c:pt>
                <c:pt idx="1598">
                  <c:v>-0.21399999999999864</c:v>
                </c:pt>
                <c:pt idx="1608">
                  <c:v>-0.21399999999999864</c:v>
                </c:pt>
                <c:pt idx="1614">
                  <c:v>-0.21399999999999864</c:v>
                </c:pt>
                <c:pt idx="1620">
                  <c:v>-0.20199999999999818</c:v>
                </c:pt>
                <c:pt idx="1626">
                  <c:v>-0.1910000000000025</c:v>
                </c:pt>
                <c:pt idx="1632">
                  <c:v>-0.18200000000000216</c:v>
                </c:pt>
                <c:pt idx="1638">
                  <c:v>-0.17300000000000182</c:v>
                </c:pt>
                <c:pt idx="1644">
                  <c:v>-0.1629999999999967</c:v>
                </c:pt>
                <c:pt idx="1650">
                  <c:v>-0.15699999999999648</c:v>
                </c:pt>
                <c:pt idx="1656">
                  <c:v>-0.1530000000000058</c:v>
                </c:pt>
                <c:pt idx="1662">
                  <c:v>-0.14700000000000557</c:v>
                </c:pt>
                <c:pt idx="1668">
                  <c:v>-0.13700000000000045</c:v>
                </c:pt>
                <c:pt idx="1674">
                  <c:v>-0.12900000000000489</c:v>
                </c:pt>
                <c:pt idx="1680">
                  <c:v>-0.12099999999999511</c:v>
                </c:pt>
                <c:pt idx="1686">
                  <c:v>-0.10800000000000409</c:v>
                </c:pt>
                <c:pt idx="1692">
                  <c:v>-9.6000000000003638E-2</c:v>
                </c:pt>
                <c:pt idx="1698">
                  <c:v>-8.1999999999993634E-2</c:v>
                </c:pt>
                <c:pt idx="1704">
                  <c:v>-7.2000000000002728E-2</c:v>
                </c:pt>
                <c:pt idx="1710">
                  <c:v>-6.1999999999997613E-2</c:v>
                </c:pt>
                <c:pt idx="1716">
                  <c:v>-5.2999999999997272E-2</c:v>
                </c:pt>
                <c:pt idx="1722">
                  <c:v>-4.3000000000006366E-2</c:v>
                </c:pt>
                <c:pt idx="1728">
                  <c:v>-3.9000000000001478E-2</c:v>
                </c:pt>
                <c:pt idx="1734">
                  <c:v>-3.4000000000006025E-2</c:v>
                </c:pt>
                <c:pt idx="1740">
                  <c:v>-2.7000000000001023E-2</c:v>
                </c:pt>
                <c:pt idx="1746">
                  <c:v>-1.8000000000000682E-2</c:v>
                </c:pt>
                <c:pt idx="1752">
                  <c:v>-9.0000000000003411E-3</c:v>
                </c:pt>
                <c:pt idx="1758">
                  <c:v>-1.0000000000047748E-3</c:v>
                </c:pt>
                <c:pt idx="1764">
                  <c:v>7.9999999999955662E-3</c:v>
                </c:pt>
                <c:pt idx="1770">
                  <c:v>1.9999999999996021E-2</c:v>
                </c:pt>
                <c:pt idx="1776">
                  <c:v>3.0000000000001137E-2</c:v>
                </c:pt>
                <c:pt idx="1782">
                  <c:v>4.0999999999996817E-2</c:v>
                </c:pt>
                <c:pt idx="1788">
                  <c:v>4.9999999999997158E-2</c:v>
                </c:pt>
                <c:pt idx="1794">
                  <c:v>5.700000000000216E-2</c:v>
                </c:pt>
                <c:pt idx="1800">
                  <c:v>6.6000000000002501E-2</c:v>
                </c:pt>
                <c:pt idx="1806">
                  <c:v>7.2999999999993292E-2</c:v>
                </c:pt>
                <c:pt idx="1812">
                  <c:v>7.8000000000002956E-2</c:v>
                </c:pt>
                <c:pt idx="1818">
                  <c:v>8.2999999999998408E-2</c:v>
                </c:pt>
                <c:pt idx="1824">
                  <c:v>8.8999999999998636E-2</c:v>
                </c:pt>
                <c:pt idx="1830">
                  <c:v>9.6999999999994202E-2</c:v>
                </c:pt>
                <c:pt idx="1836">
                  <c:v>0.10299999999999443</c:v>
                </c:pt>
                <c:pt idx="1842">
                  <c:v>0.10699999999999932</c:v>
                </c:pt>
                <c:pt idx="1848">
                  <c:v>0.11199999999999477</c:v>
                </c:pt>
                <c:pt idx="1854">
                  <c:v>0.11899999999999977</c:v>
                </c:pt>
                <c:pt idx="1860">
                  <c:v>0.12800000000000011</c:v>
                </c:pt>
                <c:pt idx="1866">
                  <c:v>0.13400000000000034</c:v>
                </c:pt>
                <c:pt idx="1872">
                  <c:v>0.14199999999999591</c:v>
                </c:pt>
                <c:pt idx="1878">
                  <c:v>0.15099999999999625</c:v>
                </c:pt>
                <c:pt idx="1884">
                  <c:v>0.15699999999999648</c:v>
                </c:pt>
                <c:pt idx="1890">
                  <c:v>0.16100000000000136</c:v>
                </c:pt>
                <c:pt idx="1896">
                  <c:v>0.16599999999999682</c:v>
                </c:pt>
                <c:pt idx="1902">
                  <c:v>0.17300000000000182</c:v>
                </c:pt>
                <c:pt idx="1908">
                  <c:v>0.17799999999999727</c:v>
                </c:pt>
                <c:pt idx="1914">
                  <c:v>0.18200000000000216</c:v>
                </c:pt>
                <c:pt idx="1920">
                  <c:v>0.18600000000000705</c:v>
                </c:pt>
                <c:pt idx="1926">
                  <c:v>0.18899999999999295</c:v>
                </c:pt>
                <c:pt idx="1932">
                  <c:v>0.1910000000000025</c:v>
                </c:pt>
                <c:pt idx="1938">
                  <c:v>0.19299999999999784</c:v>
                </c:pt>
                <c:pt idx="1944">
                  <c:v>0.19499999999999318</c:v>
                </c:pt>
                <c:pt idx="1950">
                  <c:v>0.19599999999999795</c:v>
                </c:pt>
                <c:pt idx="1956">
                  <c:v>0.19700000000000273</c:v>
                </c:pt>
                <c:pt idx="1962">
                  <c:v>0.19799999999999329</c:v>
                </c:pt>
                <c:pt idx="1968">
                  <c:v>0.20000000000000284</c:v>
                </c:pt>
                <c:pt idx="1974">
                  <c:v>0.20199999999999818</c:v>
                </c:pt>
                <c:pt idx="1980">
                  <c:v>0.20399999999999352</c:v>
                </c:pt>
                <c:pt idx="1986">
                  <c:v>0.20600000000000307</c:v>
                </c:pt>
                <c:pt idx="1992">
                  <c:v>0.20900000000000318</c:v>
                </c:pt>
                <c:pt idx="1998">
                  <c:v>0.2120000000000033</c:v>
                </c:pt>
                <c:pt idx="2004">
                  <c:v>0.21399999999999864</c:v>
                </c:pt>
                <c:pt idx="2010">
                  <c:v>0.21800000000000352</c:v>
                </c:pt>
                <c:pt idx="2016">
                  <c:v>0.21999999999999886</c:v>
                </c:pt>
                <c:pt idx="2022">
                  <c:v>0.2219999999999942</c:v>
                </c:pt>
                <c:pt idx="2028">
                  <c:v>0.22499999999999432</c:v>
                </c:pt>
                <c:pt idx="2034">
                  <c:v>0.22700000000000387</c:v>
                </c:pt>
                <c:pt idx="2040">
                  <c:v>0.2289999999999992</c:v>
                </c:pt>
                <c:pt idx="2046">
                  <c:v>0.23300000000000409</c:v>
                </c:pt>
                <c:pt idx="2052">
                  <c:v>0.23600000000000421</c:v>
                </c:pt>
                <c:pt idx="2058">
                  <c:v>0.23999999999999488</c:v>
                </c:pt>
                <c:pt idx="2064">
                  <c:v>0.24200000000000443</c:v>
                </c:pt>
                <c:pt idx="2070">
                  <c:v>0.24599999999999511</c:v>
                </c:pt>
                <c:pt idx="2076">
                  <c:v>0.25100000000000477</c:v>
                </c:pt>
                <c:pt idx="2082">
                  <c:v>0.25499999999999545</c:v>
                </c:pt>
                <c:pt idx="2088">
                  <c:v>0.25900000000000034</c:v>
                </c:pt>
                <c:pt idx="2094">
                  <c:v>0.26399999999999579</c:v>
                </c:pt>
                <c:pt idx="2100">
                  <c:v>0.26800000000000068</c:v>
                </c:pt>
                <c:pt idx="2106">
                  <c:v>0.26999999999999602</c:v>
                </c:pt>
                <c:pt idx="2112">
                  <c:v>0.26999999999999602</c:v>
                </c:pt>
                <c:pt idx="2118">
                  <c:v>0.26900000000000546</c:v>
                </c:pt>
                <c:pt idx="2124">
                  <c:v>0.26399999999999579</c:v>
                </c:pt>
                <c:pt idx="2130">
                  <c:v>0.25400000000000489</c:v>
                </c:pt>
                <c:pt idx="2136">
                  <c:v>0.24800000000000466</c:v>
                </c:pt>
                <c:pt idx="2142">
                  <c:v>0.24500000000000455</c:v>
                </c:pt>
                <c:pt idx="2148">
                  <c:v>0.23900000000000432</c:v>
                </c:pt>
                <c:pt idx="2154">
                  <c:v>0.23399999999999466</c:v>
                </c:pt>
                <c:pt idx="2160">
                  <c:v>0.22799999999999443</c:v>
                </c:pt>
                <c:pt idx="2166">
                  <c:v>0.22299999999999898</c:v>
                </c:pt>
                <c:pt idx="2172">
                  <c:v>0.21800000000000352</c:v>
                </c:pt>
                <c:pt idx="2178">
                  <c:v>0.21299999999999386</c:v>
                </c:pt>
                <c:pt idx="2184">
                  <c:v>0.20699999999999363</c:v>
                </c:pt>
                <c:pt idx="2190">
                  <c:v>0.20199999999999818</c:v>
                </c:pt>
                <c:pt idx="2196">
                  <c:v>0.20199999999999818</c:v>
                </c:pt>
                <c:pt idx="2202">
                  <c:v>0.19799999999999329</c:v>
                </c:pt>
                <c:pt idx="2208">
                  <c:v>0.19700000000000273</c:v>
                </c:pt>
                <c:pt idx="2214">
                  <c:v>0.19400000000000261</c:v>
                </c:pt>
                <c:pt idx="2220">
                  <c:v>0.18800000000000239</c:v>
                </c:pt>
                <c:pt idx="2226">
                  <c:v>0.18200000000000216</c:v>
                </c:pt>
                <c:pt idx="2232">
                  <c:v>0.17799999999999727</c:v>
                </c:pt>
                <c:pt idx="2238">
                  <c:v>0.17300000000000182</c:v>
                </c:pt>
                <c:pt idx="2244">
                  <c:v>0.17000000000000171</c:v>
                </c:pt>
                <c:pt idx="2250">
                  <c:v>0.16800000000000637</c:v>
                </c:pt>
                <c:pt idx="2256">
                  <c:v>0.16500000000000625</c:v>
                </c:pt>
                <c:pt idx="2262">
                  <c:v>0.16200000000000614</c:v>
                </c:pt>
                <c:pt idx="2268">
                  <c:v>0.15900000000000603</c:v>
                </c:pt>
                <c:pt idx="2274">
                  <c:v>0.15399999999999636</c:v>
                </c:pt>
                <c:pt idx="2280">
                  <c:v>0.14900000000000091</c:v>
                </c:pt>
                <c:pt idx="2286">
                  <c:v>0.14400000000000546</c:v>
                </c:pt>
                <c:pt idx="2292">
                  <c:v>0.13599999999999568</c:v>
                </c:pt>
                <c:pt idx="2298">
                  <c:v>0.13299999999999557</c:v>
                </c:pt>
                <c:pt idx="2304">
                  <c:v>0.132000000000005</c:v>
                </c:pt>
                <c:pt idx="2310">
                  <c:v>0.12999999999999545</c:v>
                </c:pt>
                <c:pt idx="2316">
                  <c:v>0.12699999999999534</c:v>
                </c:pt>
                <c:pt idx="2322">
                  <c:v>0.12300000000000466</c:v>
                </c:pt>
                <c:pt idx="2328">
                  <c:v>0.12199999999999989</c:v>
                </c:pt>
                <c:pt idx="2334">
                  <c:v>0.12300000000000466</c:v>
                </c:pt>
                <c:pt idx="2340">
                  <c:v>0.12199999999999989</c:v>
                </c:pt>
                <c:pt idx="2346">
                  <c:v>0.12199999999999989</c:v>
                </c:pt>
                <c:pt idx="2352">
                  <c:v>0.12199999999999989</c:v>
                </c:pt>
                <c:pt idx="2358">
                  <c:v>0.12199999999999989</c:v>
                </c:pt>
                <c:pt idx="2364">
                  <c:v>0.12199999999999989</c:v>
                </c:pt>
                <c:pt idx="2370">
                  <c:v>0.12199999999999989</c:v>
                </c:pt>
                <c:pt idx="2376">
                  <c:v>0.12199999999999989</c:v>
                </c:pt>
                <c:pt idx="2382">
                  <c:v>0.12099999999999511</c:v>
                </c:pt>
                <c:pt idx="2388">
                  <c:v>0.12199999999999989</c:v>
                </c:pt>
                <c:pt idx="2394">
                  <c:v>0.12199999999999989</c:v>
                </c:pt>
                <c:pt idx="2400">
                  <c:v>0.12399999999999523</c:v>
                </c:pt>
                <c:pt idx="2406">
                  <c:v>0.12600000000000477</c:v>
                </c:pt>
                <c:pt idx="2412">
                  <c:v>0.12999999999999545</c:v>
                </c:pt>
                <c:pt idx="2418">
                  <c:v>0.13599999999999568</c:v>
                </c:pt>
                <c:pt idx="2424">
                  <c:v>0.14000000000000057</c:v>
                </c:pt>
                <c:pt idx="2430">
                  <c:v>0.1460000000000008</c:v>
                </c:pt>
                <c:pt idx="2436">
                  <c:v>0.1530000000000058</c:v>
                </c:pt>
                <c:pt idx="2442">
                  <c:v>0.15699999999999648</c:v>
                </c:pt>
                <c:pt idx="2448">
                  <c:v>0.16200000000000614</c:v>
                </c:pt>
                <c:pt idx="2454">
                  <c:v>0.16800000000000637</c:v>
                </c:pt>
                <c:pt idx="2460">
                  <c:v>0.17400000000000659</c:v>
                </c:pt>
                <c:pt idx="2466">
                  <c:v>0.17799999999999727</c:v>
                </c:pt>
                <c:pt idx="2472">
                  <c:v>0.18300000000000693</c:v>
                </c:pt>
                <c:pt idx="2478">
                  <c:v>0.18800000000000239</c:v>
                </c:pt>
                <c:pt idx="2484">
                  <c:v>0.19400000000000261</c:v>
                </c:pt>
                <c:pt idx="2490">
                  <c:v>0.19499999999999318</c:v>
                </c:pt>
                <c:pt idx="2496">
                  <c:v>0.19700000000000273</c:v>
                </c:pt>
                <c:pt idx="2502">
                  <c:v>0.20000000000000284</c:v>
                </c:pt>
                <c:pt idx="2508">
                  <c:v>0.20399999999999352</c:v>
                </c:pt>
                <c:pt idx="2514">
                  <c:v>0.20799999999999841</c:v>
                </c:pt>
                <c:pt idx="2520">
                  <c:v>0.2120000000000033</c:v>
                </c:pt>
                <c:pt idx="2557">
                  <c:v>0.21800000000000352</c:v>
                </c:pt>
                <c:pt idx="2560">
                  <c:v>0.21999999999999886</c:v>
                </c:pt>
                <c:pt idx="2566">
                  <c:v>0.22400000000000375</c:v>
                </c:pt>
                <c:pt idx="2572">
                  <c:v>0.22799999999999443</c:v>
                </c:pt>
                <c:pt idx="2578">
                  <c:v>0.23399999999999466</c:v>
                </c:pt>
                <c:pt idx="2584">
                  <c:v>0.23999999999999488</c:v>
                </c:pt>
                <c:pt idx="2590">
                  <c:v>0.242999999999995</c:v>
                </c:pt>
                <c:pt idx="2596">
                  <c:v>0.25</c:v>
                </c:pt>
                <c:pt idx="2602">
                  <c:v>0.25499999999999545</c:v>
                </c:pt>
                <c:pt idx="2608">
                  <c:v>0.26000000000000512</c:v>
                </c:pt>
                <c:pt idx="2614">
                  <c:v>0.26500000000000057</c:v>
                </c:pt>
                <c:pt idx="2620">
                  <c:v>0.26999999999999602</c:v>
                </c:pt>
                <c:pt idx="2626">
                  <c:v>0.27500000000000568</c:v>
                </c:pt>
                <c:pt idx="2632">
                  <c:v>0.27899999999999636</c:v>
                </c:pt>
                <c:pt idx="2638">
                  <c:v>0.28199999999999648</c:v>
                </c:pt>
                <c:pt idx="2644">
                  <c:v>0.28600000000000136</c:v>
                </c:pt>
                <c:pt idx="2650">
                  <c:v>0.28900000000000148</c:v>
                </c:pt>
                <c:pt idx="2656">
                  <c:v>0.29099999999999682</c:v>
                </c:pt>
                <c:pt idx="2662">
                  <c:v>0.29399999999999693</c:v>
                </c:pt>
                <c:pt idx="2668">
                  <c:v>0.29699999999999704</c:v>
                </c:pt>
                <c:pt idx="2674">
                  <c:v>0.29999999999999716</c:v>
                </c:pt>
                <c:pt idx="2680">
                  <c:v>0.30299999999999727</c:v>
                </c:pt>
                <c:pt idx="2686">
                  <c:v>0.30400000000000205</c:v>
                </c:pt>
                <c:pt idx="2692">
                  <c:v>0.30599999999999739</c:v>
                </c:pt>
                <c:pt idx="2698">
                  <c:v>0.30700000000000216</c:v>
                </c:pt>
                <c:pt idx="2704">
                  <c:v>0.30800000000000693</c:v>
                </c:pt>
                <c:pt idx="2710">
                  <c:v>0.3089999999999975</c:v>
                </c:pt>
                <c:pt idx="2716">
                  <c:v>0.31100000000000705</c:v>
                </c:pt>
                <c:pt idx="2722">
                  <c:v>0.31100000000000705</c:v>
                </c:pt>
                <c:pt idx="2728">
                  <c:v>0.31300000000000239</c:v>
                </c:pt>
                <c:pt idx="2734">
                  <c:v>0.31399999999999295</c:v>
                </c:pt>
                <c:pt idx="2740">
                  <c:v>0.31499999999999773</c:v>
                </c:pt>
                <c:pt idx="2746">
                  <c:v>0.31699999999999307</c:v>
                </c:pt>
                <c:pt idx="2752">
                  <c:v>0.31799999999999784</c:v>
                </c:pt>
                <c:pt idx="2758">
                  <c:v>0.32099999999999795</c:v>
                </c:pt>
                <c:pt idx="2764">
                  <c:v>0.32299999999999329</c:v>
                </c:pt>
                <c:pt idx="2770">
                  <c:v>0.32599999999999341</c:v>
                </c:pt>
                <c:pt idx="2776">
                  <c:v>0.32699999999999818</c:v>
                </c:pt>
                <c:pt idx="2782">
                  <c:v>0.32899999999999352</c:v>
                </c:pt>
                <c:pt idx="2788">
                  <c:v>0.33100000000000307</c:v>
                </c:pt>
                <c:pt idx="2794">
                  <c:v>0.33299999999999841</c:v>
                </c:pt>
                <c:pt idx="2800">
                  <c:v>0.33499999999999375</c:v>
                </c:pt>
                <c:pt idx="2806">
                  <c:v>0.33799999999999386</c:v>
                </c:pt>
                <c:pt idx="2812">
                  <c:v>0.34000000000000341</c:v>
                </c:pt>
                <c:pt idx="2818">
                  <c:v>0.34199999999999875</c:v>
                </c:pt>
                <c:pt idx="2824">
                  <c:v>0.34499999999999886</c:v>
                </c:pt>
                <c:pt idx="2830">
                  <c:v>0.34799999999999898</c:v>
                </c:pt>
                <c:pt idx="2836">
                  <c:v>0.34999999999999432</c:v>
                </c:pt>
                <c:pt idx="2842">
                  <c:v>0.35200000000000387</c:v>
                </c:pt>
                <c:pt idx="2848">
                  <c:v>0.3539999999999992</c:v>
                </c:pt>
                <c:pt idx="2854">
                  <c:v>0.35599999999999454</c:v>
                </c:pt>
                <c:pt idx="2860">
                  <c:v>0.35699999999999932</c:v>
                </c:pt>
                <c:pt idx="2866">
                  <c:v>0.35800000000000409</c:v>
                </c:pt>
                <c:pt idx="2872">
                  <c:v>0.35999999999999943</c:v>
                </c:pt>
                <c:pt idx="2878">
                  <c:v>0.36199999999999477</c:v>
                </c:pt>
                <c:pt idx="2884">
                  <c:v>0.36299999999999955</c:v>
                </c:pt>
                <c:pt idx="2890">
                  <c:v>0.36299999999999955</c:v>
                </c:pt>
                <c:pt idx="2896">
                  <c:v>0.36400000000000432</c:v>
                </c:pt>
                <c:pt idx="2902">
                  <c:v>0.36400000000000432</c:v>
                </c:pt>
                <c:pt idx="2908">
                  <c:v>0.36499999999999488</c:v>
                </c:pt>
                <c:pt idx="2914">
                  <c:v>0.36499999999999488</c:v>
                </c:pt>
                <c:pt idx="2920">
                  <c:v>0.36499999999999488</c:v>
                </c:pt>
                <c:pt idx="2926">
                  <c:v>0.35800000000000409</c:v>
                </c:pt>
                <c:pt idx="2932">
                  <c:v>0.34600000000000364</c:v>
                </c:pt>
                <c:pt idx="2938">
                  <c:v>0.33299999999999841</c:v>
                </c:pt>
                <c:pt idx="2944">
                  <c:v>0.32500000000000284</c:v>
                </c:pt>
                <c:pt idx="2950">
                  <c:v>0.31399999999999295</c:v>
                </c:pt>
                <c:pt idx="2956">
                  <c:v>0.30800000000000693</c:v>
                </c:pt>
                <c:pt idx="2962">
                  <c:v>0.29999999999999716</c:v>
                </c:pt>
                <c:pt idx="2968">
                  <c:v>0.29000000000000625</c:v>
                </c:pt>
                <c:pt idx="2974">
                  <c:v>0.28000000000000114</c:v>
                </c:pt>
                <c:pt idx="2980">
                  <c:v>0.26500000000000057</c:v>
                </c:pt>
                <c:pt idx="2986">
                  <c:v>0.24599999999999511</c:v>
                </c:pt>
                <c:pt idx="2992">
                  <c:v>0.23300000000000409</c:v>
                </c:pt>
                <c:pt idx="2998">
                  <c:v>0.21999999999999886</c:v>
                </c:pt>
                <c:pt idx="3004">
                  <c:v>0.20699999999999363</c:v>
                </c:pt>
                <c:pt idx="3010">
                  <c:v>0.19799999999999329</c:v>
                </c:pt>
                <c:pt idx="3016">
                  <c:v>0.1910000000000025</c:v>
                </c:pt>
                <c:pt idx="3022">
                  <c:v>0.18099999999999739</c:v>
                </c:pt>
                <c:pt idx="3028">
                  <c:v>0.16800000000000637</c:v>
                </c:pt>
                <c:pt idx="3034">
                  <c:v>0.15399999999999636</c:v>
                </c:pt>
                <c:pt idx="3040">
                  <c:v>0.13800000000000523</c:v>
                </c:pt>
                <c:pt idx="3046">
                  <c:v>0.11899999999999977</c:v>
                </c:pt>
                <c:pt idx="3052">
                  <c:v>0.10699999999999932</c:v>
                </c:pt>
                <c:pt idx="3058">
                  <c:v>9.6000000000003638E-2</c:v>
                </c:pt>
                <c:pt idx="3064">
                  <c:v>8.4999999999993747E-2</c:v>
                </c:pt>
                <c:pt idx="3070">
                  <c:v>7.9999999999998295E-2</c:v>
                </c:pt>
                <c:pt idx="3076">
                  <c:v>7.2999999999993292E-2</c:v>
                </c:pt>
                <c:pt idx="3082">
                  <c:v>6.4999999999997726E-2</c:v>
                </c:pt>
                <c:pt idx="3088">
                  <c:v>5.5000000000006821E-2</c:v>
                </c:pt>
                <c:pt idx="3098">
                  <c:v>5.1000000000001933E-2</c:v>
                </c:pt>
                <c:pt idx="3104">
                  <c:v>6.1999999999997613E-2</c:v>
                </c:pt>
                <c:pt idx="3110">
                  <c:v>7.5000000000002842E-2</c:v>
                </c:pt>
                <c:pt idx="3116">
                  <c:v>8.2999999999998408E-2</c:v>
                </c:pt>
                <c:pt idx="3122">
                  <c:v>9.1999999999998749E-2</c:v>
                </c:pt>
                <c:pt idx="3128">
                  <c:v>0.1039999999999992</c:v>
                </c:pt>
                <c:pt idx="3134">
                  <c:v>0.11400000000000432</c:v>
                </c:pt>
                <c:pt idx="3140">
                  <c:v>0.12999999999999545</c:v>
                </c:pt>
                <c:pt idx="3146">
                  <c:v>0.14799999999999613</c:v>
                </c:pt>
                <c:pt idx="3152">
                  <c:v>0.16200000000000614</c:v>
                </c:pt>
                <c:pt idx="3158">
                  <c:v>0.17499999999999716</c:v>
                </c:pt>
                <c:pt idx="3164">
                  <c:v>0.18699999999999761</c:v>
                </c:pt>
                <c:pt idx="3170">
                  <c:v>0.19299999999999784</c:v>
                </c:pt>
                <c:pt idx="3176">
                  <c:v>0.19899999999999807</c:v>
                </c:pt>
                <c:pt idx="3182">
                  <c:v>0.20699999999999363</c:v>
                </c:pt>
                <c:pt idx="3188">
                  <c:v>0.21500000000000341</c:v>
                </c:pt>
                <c:pt idx="3194">
                  <c:v>0.22400000000000375</c:v>
                </c:pt>
                <c:pt idx="3200">
                  <c:v>0.23399999999999466</c:v>
                </c:pt>
                <c:pt idx="3206">
                  <c:v>0.24500000000000455</c:v>
                </c:pt>
                <c:pt idx="3212">
                  <c:v>0.26000000000000512</c:v>
                </c:pt>
                <c:pt idx="3218">
                  <c:v>0.27400000000000091</c:v>
                </c:pt>
                <c:pt idx="3224">
                  <c:v>0.28400000000000603</c:v>
                </c:pt>
                <c:pt idx="3230">
                  <c:v>0.29399999999999693</c:v>
                </c:pt>
                <c:pt idx="3236">
                  <c:v>0.30299999999999727</c:v>
                </c:pt>
                <c:pt idx="3242">
                  <c:v>0.30800000000000693</c:v>
                </c:pt>
                <c:pt idx="3248">
                  <c:v>0.31399999999999295</c:v>
                </c:pt>
                <c:pt idx="3254">
                  <c:v>0.32500000000000284</c:v>
                </c:pt>
                <c:pt idx="3260">
                  <c:v>0.33499999999999375</c:v>
                </c:pt>
                <c:pt idx="3266">
                  <c:v>0.34399999999999409</c:v>
                </c:pt>
                <c:pt idx="3272">
                  <c:v>0.35500000000000398</c:v>
                </c:pt>
                <c:pt idx="3278">
                  <c:v>0.367999999999995</c:v>
                </c:pt>
                <c:pt idx="3284">
                  <c:v>0.37999999999999545</c:v>
                </c:pt>
                <c:pt idx="3290">
                  <c:v>0.39199999999999591</c:v>
                </c:pt>
                <c:pt idx="3296">
                  <c:v>0.40000000000000568</c:v>
                </c:pt>
                <c:pt idx="3302">
                  <c:v>0.40900000000000603</c:v>
                </c:pt>
                <c:pt idx="3308">
                  <c:v>0.41800000000000637</c:v>
                </c:pt>
                <c:pt idx="3314">
                  <c:v>0.42499999999999716</c:v>
                </c:pt>
                <c:pt idx="3320">
                  <c:v>0.42900000000000205</c:v>
                </c:pt>
                <c:pt idx="3326">
                  <c:v>0.43500000000000227</c:v>
                </c:pt>
                <c:pt idx="3332">
                  <c:v>0.44400000000000261</c:v>
                </c:pt>
                <c:pt idx="3338">
                  <c:v>0.45099999999999341</c:v>
                </c:pt>
                <c:pt idx="3344">
                  <c:v>0.45600000000000307</c:v>
                </c:pt>
                <c:pt idx="3350">
                  <c:v>0.46099999999999852</c:v>
                </c:pt>
                <c:pt idx="3356">
                  <c:v>0.46800000000000352</c:v>
                </c:pt>
                <c:pt idx="3362">
                  <c:v>0.47700000000000387</c:v>
                </c:pt>
                <c:pt idx="3368">
                  <c:v>0.48600000000000421</c:v>
                </c:pt>
                <c:pt idx="3374">
                  <c:v>0.49399999999999977</c:v>
                </c:pt>
                <c:pt idx="3380">
                  <c:v>0.50100000000000477</c:v>
                </c:pt>
                <c:pt idx="3386">
                  <c:v>0.50799999999999557</c:v>
                </c:pt>
                <c:pt idx="3392">
                  <c:v>0.51300000000000523</c:v>
                </c:pt>
                <c:pt idx="3398">
                  <c:v>0.51900000000000546</c:v>
                </c:pt>
                <c:pt idx="3404">
                  <c:v>0.52500000000000568</c:v>
                </c:pt>
                <c:pt idx="3410">
                  <c:v>0.53100000000000591</c:v>
                </c:pt>
                <c:pt idx="3416">
                  <c:v>0.53600000000000136</c:v>
                </c:pt>
                <c:pt idx="3422">
                  <c:v>0.53900000000000148</c:v>
                </c:pt>
                <c:pt idx="3428">
                  <c:v>0.54399999999999693</c:v>
                </c:pt>
                <c:pt idx="3434">
                  <c:v>0.54699999999999704</c:v>
                </c:pt>
                <c:pt idx="3440">
                  <c:v>0.55400000000000205</c:v>
                </c:pt>
                <c:pt idx="3446">
                  <c:v>0.56000000000000227</c:v>
                </c:pt>
                <c:pt idx="3452">
                  <c:v>0.56699999999999307</c:v>
                </c:pt>
                <c:pt idx="3458">
                  <c:v>0.57399999999999807</c:v>
                </c:pt>
                <c:pt idx="3464">
                  <c:v>0.58100000000000307</c:v>
                </c:pt>
                <c:pt idx="3470">
                  <c:v>0.58299999999999841</c:v>
                </c:pt>
                <c:pt idx="3476">
                  <c:v>0.58100000000000307</c:v>
                </c:pt>
                <c:pt idx="3482">
                  <c:v>0.57599999999999341</c:v>
                </c:pt>
                <c:pt idx="3488">
                  <c:v>0.56999999999999318</c:v>
                </c:pt>
                <c:pt idx="3494">
                  <c:v>0.56499999999999773</c:v>
                </c:pt>
                <c:pt idx="3500">
                  <c:v>0.56000000000000227</c:v>
                </c:pt>
                <c:pt idx="3506">
                  <c:v>0.55299999999999727</c:v>
                </c:pt>
                <c:pt idx="3512">
                  <c:v>0.54699999999999704</c:v>
                </c:pt>
                <c:pt idx="3518">
                  <c:v>0.54300000000000637</c:v>
                </c:pt>
                <c:pt idx="3524">
                  <c:v>0.53700000000000614</c:v>
                </c:pt>
                <c:pt idx="3530">
                  <c:v>0.53100000000000591</c:v>
                </c:pt>
                <c:pt idx="3536">
                  <c:v>0.5210000000000008</c:v>
                </c:pt>
                <c:pt idx="3542">
                  <c:v>0.51300000000000523</c:v>
                </c:pt>
                <c:pt idx="3548">
                  <c:v>0.50400000000000489</c:v>
                </c:pt>
                <c:pt idx="3554">
                  <c:v>0.48799999999999955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103168"/>
        <c:axId val="93584000"/>
      </c:scatterChart>
      <c:valAx>
        <c:axId val="128084224"/>
        <c:scaling>
          <c:orientation val="minMax"/>
          <c:max val="0.50749999999999973"/>
          <c:min val="0.50509999999999999"/>
        </c:scaling>
        <c:delete val="0"/>
        <c:axPos val="b"/>
        <c:numFmt formatCode="h:mm:ss;@" sourceLinked="1"/>
        <c:majorTickMark val="out"/>
        <c:minorTickMark val="none"/>
        <c:tickLblPos val="nextTo"/>
        <c:crossAx val="93582080"/>
        <c:crosses val="autoZero"/>
        <c:crossBetween val="midCat"/>
      </c:valAx>
      <c:valAx>
        <c:axId val="935820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(dBar)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084224"/>
        <c:crosses val="autoZero"/>
        <c:crossBetween val="midCat"/>
      </c:valAx>
      <c:valAx>
        <c:axId val="9358400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Velocity (dBar/sec)        Bellows Position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103168"/>
        <c:crosses val="max"/>
        <c:crossBetween val="midCat"/>
      </c:valAx>
      <c:valAx>
        <c:axId val="128103168"/>
        <c:scaling>
          <c:orientation val="minMax"/>
        </c:scaling>
        <c:delete val="1"/>
        <c:axPos val="b"/>
        <c:numFmt formatCode="h:mm:ss;@" sourceLinked="1"/>
        <c:majorTickMark val="out"/>
        <c:minorTickMark val="none"/>
        <c:tickLblPos val="none"/>
        <c:crossAx val="935840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30121234845641"/>
          <c:y val="0.56923009623797027"/>
          <c:w val="0.20086414198225222"/>
          <c:h val="0.14220701578969294"/>
        </c:manualLayout>
      </c:layout>
      <c:overlay val="0"/>
    </c:legend>
    <c:plotVisOnly val="1"/>
    <c:dispBlanksAs val="span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3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6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C6E9-F5BC-4D2D-8E0A-BBC03BF98B3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emf"/><Relationship Id="rId4" Type="http://schemas.openxmlformats.org/officeDocument/2006/relationships/package" Target="../embeddings/Microsoft_Excel_Worksheet1.xlsx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086600" y="304800"/>
            <a:ext cx="19812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905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Background &amp;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Existing profiling floats have been used for coastal applications with some success</a:t>
            </a:r>
          </a:p>
          <a:p>
            <a:pPr lvl="1"/>
            <a:r>
              <a:rPr lang="en-US" dirty="0" smtClean="0"/>
              <a:t>No significant optimization for coastal application is apparent</a:t>
            </a:r>
          </a:p>
          <a:p>
            <a:pPr lvl="1"/>
            <a:r>
              <a:rPr lang="en-US" dirty="0" smtClean="0"/>
              <a:t>Not currently an active area of development</a:t>
            </a:r>
          </a:p>
          <a:p>
            <a:r>
              <a:rPr lang="en-US" dirty="0" smtClean="0"/>
              <a:t>Different class of hydraulic pump may mitigate some of the problems of the </a:t>
            </a:r>
            <a:r>
              <a:rPr lang="en-US" dirty="0" err="1" smtClean="0"/>
              <a:t>LeDuc</a:t>
            </a:r>
            <a:r>
              <a:rPr lang="en-US" dirty="0" smtClean="0"/>
              <a:t> pump currently used in many gliders and other existing BE designs</a:t>
            </a:r>
          </a:p>
          <a:p>
            <a:r>
              <a:rPr lang="en-US" dirty="0" smtClean="0"/>
              <a:t>Bellows style diaphragm may allow significantly larger external bladder size</a:t>
            </a:r>
          </a:p>
          <a:p>
            <a:r>
              <a:rPr lang="en-US" dirty="0" smtClean="0"/>
              <a:t>High resolution, operational numerical model (JPL/UCLA ROMS ) may provide some ability to keep a float inside the desired measurement volume by taking advantage of serendipitous currents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Typical Mission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Define a grid of initial float deployment positions</a:t>
            </a:r>
          </a:p>
          <a:p>
            <a:r>
              <a:rPr lang="en-US" dirty="0" smtClean="0"/>
              <a:t>Deploy the floats</a:t>
            </a:r>
          </a:p>
          <a:p>
            <a:r>
              <a:rPr lang="en-US" dirty="0" smtClean="0"/>
              <a:t>Descend, anchor, </a:t>
            </a:r>
            <a:r>
              <a:rPr lang="en-US" dirty="0" err="1" smtClean="0"/>
              <a:t>deAnchor</a:t>
            </a:r>
            <a:r>
              <a:rPr lang="en-US" dirty="0" smtClean="0"/>
              <a:t>, profile to surface, telemeter results, repeat</a:t>
            </a:r>
          </a:p>
          <a:p>
            <a:r>
              <a:rPr lang="en-US" dirty="0" smtClean="0"/>
              <a:t>Track all the floats in real time </a:t>
            </a:r>
          </a:p>
          <a:p>
            <a:r>
              <a:rPr lang="en-US" dirty="0" smtClean="0"/>
              <a:t>Re-program individual float to “park” on descent at a user specified depth to take advantage of serendipitous currents when possible</a:t>
            </a:r>
          </a:p>
          <a:p>
            <a:r>
              <a:rPr lang="en-US" dirty="0" smtClean="0"/>
              <a:t>If necessary, recover/redeploy as necessary</a:t>
            </a:r>
          </a:p>
          <a:p>
            <a:pPr lvl="1"/>
            <a:r>
              <a:rPr lang="en-US" dirty="0" smtClean="0"/>
              <a:t>Paragon, Moss Landing orange RHIB size boat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User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3 step Science user interface for mission definition</a:t>
            </a:r>
          </a:p>
          <a:p>
            <a:pPr lvl="1"/>
            <a:r>
              <a:rPr lang="en-US" dirty="0" smtClean="0"/>
              <a:t>Step 1: User fills out an Excel (or similar) spreadsheet to define mission parameters and depth vs. sample table; review and edit the mission</a:t>
            </a:r>
          </a:p>
          <a:p>
            <a:pPr lvl="1"/>
            <a:r>
              <a:rPr lang="en-US" dirty="0" smtClean="0"/>
              <a:t>Step 2: Run the sanity </a:t>
            </a:r>
            <a:r>
              <a:rPr lang="en-US" smtClean="0"/>
              <a:t>check macro, </a:t>
            </a:r>
            <a:r>
              <a:rPr lang="en-US" dirty="0" smtClean="0"/>
              <a:t>repeat step 1 and 2 as necessary</a:t>
            </a:r>
          </a:p>
          <a:p>
            <a:pPr lvl="1"/>
            <a:r>
              <a:rPr lang="en-US" dirty="0" smtClean="0"/>
              <a:t>Step 3: Convert the Excel file to mission description file which is downloaded to CPF</a:t>
            </a:r>
          </a:p>
          <a:p>
            <a:r>
              <a:rPr lang="en-US" dirty="0" smtClean="0"/>
              <a:t>Same shore side infrastructure developed for Argo floats</a:t>
            </a:r>
          </a:p>
          <a:p>
            <a:pPr lvl="1"/>
            <a:r>
              <a:rPr lang="en-US" dirty="0" smtClean="0"/>
              <a:t>Files get </a:t>
            </a:r>
            <a:r>
              <a:rPr lang="en-US" dirty="0" err="1" smtClean="0"/>
              <a:t>telemetered</a:t>
            </a:r>
            <a:r>
              <a:rPr lang="en-US" dirty="0" smtClean="0"/>
              <a:t> ashore and are “</a:t>
            </a:r>
            <a:r>
              <a:rPr lang="en-US" dirty="0" err="1" smtClean="0"/>
              <a:t>rsynched</a:t>
            </a:r>
            <a:r>
              <a:rPr lang="en-US" dirty="0" smtClean="0"/>
              <a:t>” from MBARI Argo server to Atlas.shore.mbari.org\XXX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ig1Zoom-2012Feb01.jpg"/>
          <p:cNvPicPr>
            <a:picLocks noChangeAspect="1"/>
          </p:cNvPicPr>
          <p:nvPr/>
        </p:nvPicPr>
        <p:blipFill>
          <a:blip r:embed="rId2" cstate="print"/>
          <a:srcRect l="4006" r="8457" b="4365"/>
          <a:stretch>
            <a:fillRect/>
          </a:stretch>
        </p:blipFill>
        <p:spPr>
          <a:xfrm>
            <a:off x="0" y="1600200"/>
            <a:ext cx="4495800" cy="36728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ROMS Model Initial Results</a:t>
            </a:r>
            <a:endParaRPr lang="en-US" dirty="0"/>
          </a:p>
        </p:txBody>
      </p:sp>
      <p:pic>
        <p:nvPicPr>
          <p:cNvPr id="4" name="Picture 3" descr="Fig1-2012Feb01.jpg"/>
          <p:cNvPicPr>
            <a:picLocks noChangeAspect="1"/>
          </p:cNvPicPr>
          <p:nvPr/>
        </p:nvPicPr>
        <p:blipFill>
          <a:blip r:embed="rId3" cstate="print"/>
          <a:srcRect l="7481" t="4639" r="6490" b="7220"/>
          <a:stretch>
            <a:fillRect/>
          </a:stretch>
        </p:blipFill>
        <p:spPr>
          <a:xfrm>
            <a:off x="609600" y="3429000"/>
            <a:ext cx="1752600" cy="1447800"/>
          </a:xfrm>
          <a:prstGeom prst="rect">
            <a:avLst/>
          </a:prstGeom>
        </p:spPr>
      </p:pic>
      <p:pic>
        <p:nvPicPr>
          <p:cNvPr id="9" name="Picture 8" descr="Fig2-2012Feb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371600"/>
            <a:ext cx="4585607" cy="49530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200400" y="2057400"/>
            <a:ext cx="0" cy="228600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600200" y="1981200"/>
            <a:ext cx="990600" cy="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95600" y="43434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1025m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90800" y="19050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408m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float test platform that allows us to address big picture questions and ignore important but pretty well understood issues</a:t>
            </a:r>
          </a:p>
          <a:p>
            <a:pPr lvl="1"/>
            <a:r>
              <a:rPr lang="en-US" dirty="0" smtClean="0"/>
              <a:t>Big Picture: Can we keep the CPF in the measurement volume?  So the BE is (hopefully) oversized so we can test various anchor/</a:t>
            </a:r>
            <a:r>
              <a:rPr lang="en-US" dirty="0" err="1" smtClean="0"/>
              <a:t>deAnchor</a:t>
            </a:r>
            <a:r>
              <a:rPr lang="en-US" dirty="0" smtClean="0"/>
              <a:t> strategies</a:t>
            </a:r>
          </a:p>
          <a:p>
            <a:pPr lvl="1"/>
            <a:r>
              <a:rPr lang="en-US" dirty="0" smtClean="0"/>
              <a:t>Not so big: more efficient power distribution, lighter housing may wait until phase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838200"/>
            <a:ext cx="541287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What do you get for a 5 year $10M experiment?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4267200" cy="59436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Profiling float costs</a:t>
            </a:r>
          </a:p>
          <a:p>
            <a:pPr lvl="1"/>
            <a:r>
              <a:rPr lang="en-US" dirty="0" smtClean="0"/>
              <a:t>CSOBOM float = $60K capital costs + $0/year</a:t>
            </a:r>
          </a:p>
          <a:p>
            <a:pPr lvl="1"/>
            <a:r>
              <a:rPr lang="en-US" dirty="0" smtClean="0"/>
              <a:t>Minimal small boat deployment costs</a:t>
            </a:r>
          </a:p>
          <a:p>
            <a:r>
              <a:rPr lang="en-US" dirty="0" smtClean="0"/>
              <a:t>Glider costs (per Oscar S. and Dan R.)</a:t>
            </a:r>
          </a:p>
          <a:p>
            <a:pPr lvl="1"/>
            <a:r>
              <a:rPr lang="en-US" dirty="0" smtClean="0"/>
              <a:t>$250K capital costs + $50K/year maintenance</a:t>
            </a:r>
          </a:p>
          <a:p>
            <a:pPr lvl="1"/>
            <a:r>
              <a:rPr lang="en-US" dirty="0" smtClean="0"/>
              <a:t>Somewhat greater small boat costs due to ~3 month </a:t>
            </a:r>
            <a:r>
              <a:rPr lang="en-US" dirty="0" err="1" smtClean="0"/>
              <a:t>refurb</a:t>
            </a:r>
            <a:r>
              <a:rPr lang="en-US" dirty="0" smtClean="0"/>
              <a:t>.</a:t>
            </a:r>
          </a:p>
          <a:p>
            <a:r>
              <a:rPr lang="en-US" dirty="0" smtClean="0"/>
              <a:t>CPF and CSOBOM float costs are roughly similar</a:t>
            </a:r>
          </a:p>
          <a:p>
            <a:pPr lvl="1"/>
            <a:r>
              <a:rPr lang="en-US" dirty="0" smtClean="0"/>
              <a:t>Minor differences in BE and pressure housing</a:t>
            </a:r>
          </a:p>
          <a:p>
            <a:r>
              <a:rPr lang="en-US" dirty="0" smtClean="0"/>
              <a:t>166 floats, 20% loss = 133 in the array for 5 years</a:t>
            </a:r>
          </a:p>
          <a:p>
            <a:r>
              <a:rPr lang="en-US" dirty="0" smtClean="0"/>
              <a:t>20 gliders w/4 on shore for refurbishment  = 16 in the array at any 1 time</a:t>
            </a:r>
          </a:p>
          <a:p>
            <a:endParaRPr lang="en-US" dirty="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38800" y="5867400"/>
            <a:ext cx="3352800" cy="6924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MODIS Chlorophyll June 28, </a:t>
            </a:r>
            <a:r>
              <a:rPr lang="en-US" dirty="0" smtClean="0"/>
              <a:t>2011 </a:t>
            </a:r>
          </a:p>
          <a:p>
            <a:pPr>
              <a:spcBef>
                <a:spcPct val="50000"/>
              </a:spcBef>
            </a:pPr>
            <a:r>
              <a:rPr lang="en-US" sz="1400" dirty="0" smtClean="0"/>
              <a:t>htttp</a:t>
            </a:r>
            <a:r>
              <a:rPr lang="en-US" sz="1400" dirty="0"/>
              <a:t>://podaac-tools.jpl.nasa.gov/soto/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Science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Engineering Details</a:t>
            </a:r>
          </a:p>
          <a:p>
            <a:pPr lvl="1"/>
            <a:r>
              <a:rPr lang="en-US" dirty="0" smtClean="0"/>
              <a:t>Mechanical Subsystem</a:t>
            </a:r>
          </a:p>
          <a:p>
            <a:pPr lvl="2"/>
            <a:r>
              <a:rPr lang="en-US" dirty="0" smtClean="0"/>
              <a:t>Buoyancy Engine</a:t>
            </a:r>
          </a:p>
          <a:p>
            <a:pPr lvl="1"/>
            <a:r>
              <a:rPr lang="en-US" dirty="0" smtClean="0"/>
              <a:t>Electrical Subsystem</a:t>
            </a:r>
          </a:p>
          <a:p>
            <a:pPr lvl="2"/>
            <a:r>
              <a:rPr lang="en-US" dirty="0" smtClean="0"/>
              <a:t>Power Budget</a:t>
            </a:r>
          </a:p>
          <a:p>
            <a:pPr lvl="1"/>
            <a:r>
              <a:rPr lang="en-US" dirty="0" smtClean="0"/>
              <a:t>Software Subsystem</a:t>
            </a:r>
          </a:p>
          <a:p>
            <a:pPr lvl="1"/>
            <a:r>
              <a:rPr lang="en-US" dirty="0" smtClean="0"/>
              <a:t>Test Plan</a:t>
            </a:r>
          </a:p>
          <a:p>
            <a:pPr lvl="1"/>
            <a:r>
              <a:rPr lang="en-US" dirty="0" smtClean="0"/>
              <a:t>Tech Transfer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Subsystem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Except for the BE the CPF is a pretty typical mechanical design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ΔVolume</a:t>
            </a:r>
            <a:r>
              <a:rPr lang="en-US" dirty="0" smtClean="0"/>
              <a:t>/Total Volume) matters</a:t>
            </a:r>
          </a:p>
          <a:p>
            <a:pPr lvl="1"/>
            <a:r>
              <a:rPr lang="en-US" dirty="0" smtClean="0"/>
              <a:t>Existing designs can’t always descend/surface through strong </a:t>
            </a:r>
            <a:r>
              <a:rPr lang="en-US" dirty="0" err="1" smtClean="0"/>
              <a:t>pycnoclines</a:t>
            </a:r>
            <a:endParaRPr lang="en-US" dirty="0" smtClean="0"/>
          </a:p>
          <a:p>
            <a:pPr lvl="1"/>
            <a:r>
              <a:rPr lang="en-US" dirty="0" smtClean="0"/>
              <a:t>If ΔV/V matters then weight &amp; volume matter </a:t>
            </a:r>
          </a:p>
          <a:p>
            <a:r>
              <a:rPr lang="en-US" dirty="0" smtClean="0"/>
              <a:t>Minimizing bubble traps in the BE is important</a:t>
            </a:r>
          </a:p>
          <a:p>
            <a:pPr lvl="1"/>
            <a:r>
              <a:rPr lang="en-US" dirty="0" smtClean="0"/>
              <a:t>Tapers on horizontal surfaces, vent at top, ???</a:t>
            </a:r>
          </a:p>
          <a:p>
            <a:r>
              <a:rPr lang="en-US" dirty="0" smtClean="0"/>
              <a:t>The APEX float uses an economical center tie rod, single face seal O-ring pressure vessel, so will 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263" t="1988" r="13158" b="18507"/>
          <a:stretch>
            <a:fillRect/>
          </a:stretch>
        </p:blipFill>
        <p:spPr bwMode="auto">
          <a:xfrm>
            <a:off x="3200400" y="990600"/>
            <a:ext cx="3048000" cy="393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 l="5756" t="2174" r="7897" b="4348"/>
          <a:stretch>
            <a:fillRect/>
          </a:stretch>
        </p:blipFill>
        <p:spPr bwMode="auto">
          <a:xfrm>
            <a:off x="6019800" y="2667000"/>
            <a:ext cx="2819400" cy="404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Buoyancy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990600"/>
            <a:ext cx="3505200" cy="2209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2 multi-stroke design options </a:t>
            </a:r>
          </a:p>
          <a:p>
            <a:pPr lvl="1"/>
            <a:r>
              <a:rPr lang="en-US" dirty="0" smtClean="0"/>
              <a:t>Pilot operated valve: automatic but somewhat more complex</a:t>
            </a:r>
          </a:p>
          <a:p>
            <a:pPr lvl="1"/>
            <a:r>
              <a:rPr lang="en-US" dirty="0" smtClean="0"/>
              <a:t>Motor operated Swagelok valve: simpler but requires control to switch between extend and retract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2850371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019800" y="2850371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05400" y="3352800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924800" y="4923503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697980" y="5152103"/>
            <a:ext cx="0" cy="17194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34200" y="48768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72000" y="3581400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229600" y="45720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429500" y="5410200"/>
            <a:ext cx="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/>
          <p:cNvSpPr txBox="1">
            <a:spLocks/>
          </p:cNvSpPr>
          <p:nvPr/>
        </p:nvSpPr>
        <p:spPr>
          <a:xfrm>
            <a:off x="152400" y="1219200"/>
            <a:ext cx="3200400" cy="609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design options </a:t>
            </a:r>
          </a:p>
          <a:p>
            <a:pPr lvl="1"/>
            <a:r>
              <a:rPr lang="en-US" dirty="0" smtClean="0"/>
              <a:t>single stroke = driven hydraulic cylinder</a:t>
            </a:r>
          </a:p>
          <a:p>
            <a:pPr lvl="1"/>
            <a:r>
              <a:rPr lang="en-US" dirty="0" smtClean="0"/>
              <a:t>multi-stroke = hydraulic pump</a:t>
            </a:r>
          </a:p>
          <a:p>
            <a:r>
              <a:rPr lang="en-US" dirty="0" smtClean="0"/>
              <a:t>Efficiency is the deciding factor</a:t>
            </a:r>
          </a:p>
          <a:p>
            <a:pPr lvl="1"/>
            <a:r>
              <a:rPr lang="en-US" dirty="0" smtClean="0"/>
              <a:t>Cylinder – high volumetric efficiency, high frictional and gear head losses, difficult form factor</a:t>
            </a:r>
          </a:p>
          <a:p>
            <a:pPr lvl="1"/>
            <a:r>
              <a:rPr lang="en-US" dirty="0" smtClean="0"/>
              <a:t>Pump – lower volumetric efficiency, lower frictional losses, no gear head, flexible form factor </a:t>
            </a:r>
          </a:p>
          <a:p>
            <a:r>
              <a:rPr lang="en-US" dirty="0" smtClean="0"/>
              <a:t>Zero-leak hydraulic valves are a myth </a:t>
            </a:r>
          </a:p>
          <a:p>
            <a:pPr lvl="1">
              <a:buFont typeface="Arial" pitchFamily="34" charset="0"/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 Coastal Profiling Float (CPF)?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Relevant Science drivers</a:t>
            </a:r>
          </a:p>
          <a:p>
            <a:pPr lvl="1"/>
            <a:r>
              <a:rPr lang="en-US" dirty="0" smtClean="0"/>
              <a:t>Understand variability in the coastal environment</a:t>
            </a:r>
          </a:p>
          <a:p>
            <a:pPr lvl="1"/>
            <a:r>
              <a:rPr lang="en-US" dirty="0" smtClean="0"/>
              <a:t>Coastal hypoxia/acidification is a new and growing issue</a:t>
            </a:r>
          </a:p>
          <a:p>
            <a:pPr lvl="1"/>
            <a:r>
              <a:rPr lang="en-US" dirty="0" smtClean="0"/>
              <a:t>The effect of human generated point source pollutants is a coastal problem</a:t>
            </a:r>
          </a:p>
          <a:p>
            <a:r>
              <a:rPr lang="en-US" dirty="0" smtClean="0"/>
              <a:t>The specific science mission</a:t>
            </a:r>
          </a:p>
          <a:p>
            <a:pPr lvl="1"/>
            <a:r>
              <a:rPr lang="en-US" dirty="0" smtClean="0"/>
              <a:t>Is net production changing on the West Coast of the US</a:t>
            </a:r>
          </a:p>
          <a:p>
            <a:pPr lvl="2"/>
            <a:r>
              <a:rPr lang="en-US" dirty="0" smtClean="0"/>
              <a:t>What is changing, where, at what rate?</a:t>
            </a:r>
          </a:p>
          <a:p>
            <a:r>
              <a:rPr lang="en-US" dirty="0" smtClean="0"/>
              <a:t>Overarching technology requirements</a:t>
            </a:r>
          </a:p>
          <a:p>
            <a:pPr lvl="1"/>
            <a:r>
              <a:rPr lang="en-US" dirty="0" smtClean="0"/>
              <a:t>Need to flood the measurement volume with economical, sustainable, capable instruments suites.</a:t>
            </a:r>
          </a:p>
          <a:p>
            <a:pPr lvl="2"/>
            <a:r>
              <a:rPr lang="en-US" dirty="0" smtClean="0"/>
              <a:t>Both initial capital costs and on-going O&amp;M costs are important</a:t>
            </a:r>
          </a:p>
          <a:p>
            <a:pPr lvl="2"/>
            <a:r>
              <a:rPr lang="en-US" dirty="0" smtClean="0"/>
              <a:t>So, the question is what platform(s)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741" t="12209" r="51852" b="8347"/>
          <a:stretch>
            <a:fillRect/>
          </a:stretch>
        </p:blipFill>
        <p:spPr bwMode="auto">
          <a:xfrm>
            <a:off x="1828800" y="838200"/>
            <a:ext cx="6172200" cy="581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191000" y="3810000"/>
            <a:ext cx="1676400" cy="8382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29000" y="2209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18260" y="4648200"/>
            <a:ext cx="6682740" cy="1905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791200" y="2971800"/>
            <a:ext cx="2362200" cy="13716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18260" y="2971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15200" y="12954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42578" y="2303713"/>
            <a:ext cx="1549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∫∫a=F/m to get Position and Velocity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6019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PID controller</a:t>
            </a:r>
          </a:p>
          <a:p>
            <a:r>
              <a:rPr lang="en-US" dirty="0" smtClean="0"/>
              <a:t>w/filtering and anti-windup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0640" y="39243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Hyd. Pump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1886634"/>
            <a:ext cx="208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column density profile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97606" y="4217727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Added mass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91440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32194" y="100965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34000" y="762000"/>
            <a:ext cx="1981200" cy="20193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810000" y="1447800"/>
            <a:ext cx="10668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33600" y="1447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38100"/>
            <a:ext cx="8229600" cy="14859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Simulink Buoyancy Control Model</a:t>
            </a:r>
            <a:br>
              <a:rPr lang="en-US" dirty="0" smtClean="0"/>
            </a:br>
            <a:r>
              <a:rPr lang="en-US" sz="2400" dirty="0" smtClean="0"/>
              <a:t>Estimate PID constants </a:t>
            </a:r>
            <a:br>
              <a:rPr lang="en-US" sz="2400" dirty="0" smtClean="0"/>
            </a:br>
            <a:r>
              <a:rPr lang="en-US" sz="2400" dirty="0" smtClean="0"/>
              <a:t>&amp; understand control system trends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752600" y="2514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System</a:t>
            </a:r>
          </a:p>
          <a:p>
            <a:pPr algn="r"/>
            <a:r>
              <a:rPr lang="en-US" dirty="0" smtClean="0"/>
              <a:t>Compressibility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Tank Tests</a:t>
            </a:r>
            <a:br>
              <a:rPr lang="en-US" dirty="0" smtClean="0"/>
            </a:br>
            <a:r>
              <a:rPr lang="en-US" sz="3100" dirty="0" smtClean="0"/>
              <a:t>(after initial fumbles)</a:t>
            </a:r>
            <a:endParaRPr lang="en-US" sz="31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48014923"/>
              </p:ext>
            </p:extLst>
          </p:nvPr>
        </p:nvGraphicFramePr>
        <p:xfrm>
          <a:off x="685800" y="1447800"/>
          <a:ext cx="8001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Simulink</a:t>
            </a:r>
            <a:r>
              <a:rPr lang="en-US" dirty="0" smtClean="0"/>
              <a:t> vs. Reality</a:t>
            </a:r>
            <a:br>
              <a:rPr lang="en-US" dirty="0" smtClean="0"/>
            </a:br>
            <a:r>
              <a:rPr lang="en-US" sz="3600" dirty="0" smtClean="0"/>
              <a:t>Inner Velocity Loop, Outer Position Loop</a:t>
            </a:r>
            <a:endParaRPr lang="en-US" sz="3600" dirty="0"/>
          </a:p>
        </p:txBody>
      </p:sp>
      <p:pic>
        <p:nvPicPr>
          <p:cNvPr id="7" name="Picture 6" descr="simulinkTestTankPlot.tif"/>
          <p:cNvPicPr>
            <a:picLocks noChangeAspect="1"/>
          </p:cNvPicPr>
          <p:nvPr/>
        </p:nvPicPr>
        <p:blipFill>
          <a:blip r:embed="rId2" cstate="print"/>
          <a:srcRect l="9167" r="8333"/>
          <a:stretch>
            <a:fillRect/>
          </a:stretch>
        </p:blipFill>
        <p:spPr>
          <a:xfrm>
            <a:off x="152400" y="1905000"/>
            <a:ext cx="8558621" cy="3855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Subsystem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45605"/>
            <a:ext cx="8229600" cy="3435153"/>
          </a:xfrm>
        </p:spPr>
      </p:pic>
    </p:spTree>
    <p:extLst>
      <p:ext uri="{BB962C8B-B14F-4D97-AF65-F5344CB8AC3E}">
        <p14:creationId xmlns:p14="http://schemas.microsoft.com/office/powerpoint/2010/main" val="325877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Power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Need 24 VDC to achieve desired motor speeds</a:t>
            </a:r>
          </a:p>
          <a:p>
            <a:r>
              <a:rPr lang="en-US" dirty="0" smtClean="0"/>
              <a:t>Primary batteries for full mission, rechargeable batteries for testing</a:t>
            </a:r>
          </a:p>
          <a:p>
            <a:r>
              <a:rPr lang="en-US" dirty="0" err="1" smtClean="0"/>
              <a:t>Electrochem</a:t>
            </a:r>
            <a:r>
              <a:rPr lang="en-US" dirty="0" smtClean="0"/>
              <a:t> 3B0076 Li-</a:t>
            </a:r>
            <a:r>
              <a:rPr lang="en-US" dirty="0" err="1" smtClean="0"/>
              <a:t>BrCl</a:t>
            </a:r>
            <a:r>
              <a:rPr lang="en-US" dirty="0" smtClean="0"/>
              <a:t> primary 3.0–3.9 VDC</a:t>
            </a:r>
          </a:p>
          <a:p>
            <a:r>
              <a:rPr lang="en-US" dirty="0" err="1" smtClean="0"/>
              <a:t>Tenergy</a:t>
            </a:r>
            <a:r>
              <a:rPr lang="en-US" dirty="0" smtClean="0"/>
              <a:t> 18650 Li-ion rechargeable 3.0-4.2 VDC</a:t>
            </a:r>
          </a:p>
          <a:p>
            <a:r>
              <a:rPr lang="en-US" dirty="0" smtClean="0"/>
              <a:t>2 banks of 8 cells in series = 24-33.6 VDC Battery Bus</a:t>
            </a:r>
          </a:p>
          <a:p>
            <a:pPr lvl="1"/>
            <a:r>
              <a:rPr lang="en-US" dirty="0" smtClean="0"/>
              <a:t>Run the BE motor directly off the Battery bus</a:t>
            </a:r>
            <a:endParaRPr lang="en-US" dirty="0"/>
          </a:p>
          <a:p>
            <a:r>
              <a:rPr lang="en-US" dirty="0" smtClean="0"/>
              <a:t>Buck converters for 3.3VDC electronics, 12 VDC instruments and ~22VDC position sensor</a:t>
            </a:r>
          </a:p>
          <a:p>
            <a:r>
              <a:rPr lang="en-US" dirty="0" smtClean="0"/>
              <a:t>Switched power to all science and engr. instruments</a:t>
            </a:r>
          </a:p>
          <a:p>
            <a:r>
              <a:rPr lang="en-US" dirty="0" smtClean="0"/>
              <a:t>Probably need an independent micro power sleep controller for overall system (eventually).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638800"/>
          </a:xfrm>
        </p:spPr>
        <p:txBody>
          <a:bodyPr>
            <a:normAutofit fontScale="55000" lnSpcReduction="20000"/>
          </a:bodyPr>
          <a:lstStyle/>
          <a:p>
            <a:r>
              <a:rPr lang="en-US" sz="5100" dirty="0" smtClean="0"/>
              <a:t>Problem: Software development is hard, time consuming and can impede progress in other areas</a:t>
            </a:r>
          </a:p>
          <a:p>
            <a:r>
              <a:rPr lang="en-US" sz="5100" dirty="0" smtClean="0"/>
              <a:t>A set of tools that provides effective embedded development testing to move forward in parallel with production software development would be very valuable</a:t>
            </a:r>
          </a:p>
          <a:p>
            <a:r>
              <a:rPr lang="en-US" sz="5100" dirty="0" smtClean="0"/>
              <a:t>Ideal solution would have 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heap, readily available, embedded hardware </a:t>
            </a:r>
          </a:p>
          <a:p>
            <a:pPr lvl="1"/>
            <a:r>
              <a:rPr lang="en-US" sz="3800" b="1" u="sng" dirty="0" smtClean="0"/>
              <a:t>The ability to support current and future </a:t>
            </a:r>
            <a:r>
              <a:rPr lang="en-US" sz="3800" b="1" u="sng" dirty="0" err="1" smtClean="0"/>
              <a:t>Chem</a:t>
            </a:r>
            <a:r>
              <a:rPr lang="en-US" sz="3800" b="1" u="sng" dirty="0" smtClean="0"/>
              <a:t> Sensor lab work </a:t>
            </a:r>
          </a:p>
          <a:p>
            <a:pPr lvl="1"/>
            <a:r>
              <a:rPr lang="en-US" sz="3800" dirty="0"/>
              <a:t>An easy to learn, easy to use, powerful development environment</a:t>
            </a:r>
          </a:p>
          <a:p>
            <a:pPr lvl="1"/>
            <a:r>
              <a:rPr lang="en-US" sz="3800" dirty="0" smtClean="0"/>
              <a:t>Existing </a:t>
            </a:r>
            <a:r>
              <a:rPr lang="en-US" sz="3800" dirty="0"/>
              <a:t>interfaces (both hardware and </a:t>
            </a:r>
            <a:r>
              <a:rPr lang="en-US" sz="3800" dirty="0" smtClean="0"/>
              <a:t>software) </a:t>
            </a:r>
            <a:r>
              <a:rPr lang="en-US" sz="3800" dirty="0"/>
              <a:t>to a wide range of </a:t>
            </a:r>
            <a:r>
              <a:rPr lang="en-US" sz="3800" dirty="0" smtClean="0"/>
              <a:t>devices</a:t>
            </a:r>
          </a:p>
          <a:p>
            <a:r>
              <a:rPr lang="en-US" sz="4200" dirty="0" smtClean="0"/>
              <a:t>I’ve never found anything suitable until I stumbled across the Gadgeteer/.NET Micro Framework/Visual Studio and it looked worth an experiment</a:t>
            </a:r>
          </a:p>
          <a:p>
            <a:pPr lvl="1"/>
            <a:r>
              <a:rPr lang="en-US" dirty="0" smtClean="0"/>
              <a:t>Simultaneously, Luke is investigating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Initial </a:t>
            </a:r>
            <a:r>
              <a:rPr lang="en-US" dirty="0" err="1" smtClean="0"/>
              <a:t>Gadgeteer</a:t>
            </a:r>
            <a:r>
              <a:rPr lang="en-US" dirty="0" smtClean="0"/>
              <a:t>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62500" lnSpcReduction="20000"/>
          </a:bodyPr>
          <a:lstStyle/>
          <a:p>
            <a:r>
              <a:rPr lang="en-US" sz="5100" dirty="0" smtClean="0"/>
              <a:t>Can GM build </a:t>
            </a:r>
            <a:r>
              <a:rPr lang="en-US" sz="5100" dirty="0"/>
              <a:t>a working test tank prototype </a:t>
            </a:r>
            <a:r>
              <a:rPr lang="en-US" sz="5100" dirty="0" smtClean="0"/>
              <a:t>for </a:t>
            </a:r>
            <a:r>
              <a:rPr lang="en-US" sz="5100" dirty="0"/>
              <a:t>buoyancy engine performance and control </a:t>
            </a:r>
            <a:r>
              <a:rPr lang="en-US" sz="5100" dirty="0" smtClean="0"/>
              <a:t>strategy testing without impacting the SE? </a:t>
            </a:r>
          </a:p>
          <a:p>
            <a:r>
              <a:rPr lang="en-US" sz="5100" dirty="0"/>
              <a:t>A</a:t>
            </a:r>
            <a:r>
              <a:rPr lang="en-US" sz="5100" dirty="0" smtClean="0"/>
              <a:t>n </a:t>
            </a:r>
            <a:r>
              <a:rPr lang="en-US" sz="5100" dirty="0"/>
              <a:t>unequivocal success </a:t>
            </a:r>
          </a:p>
          <a:p>
            <a:pPr lvl="1"/>
            <a:r>
              <a:rPr lang="en-US" sz="3800" dirty="0" smtClean="0"/>
              <a:t>Near total </a:t>
            </a:r>
            <a:r>
              <a:rPr lang="en-US" sz="3800" dirty="0"/>
              <a:t>ignorance to full BE control </a:t>
            </a:r>
            <a:r>
              <a:rPr lang="en-US" sz="3800" dirty="0" smtClean="0"/>
              <a:t>system tests underway </a:t>
            </a:r>
            <a:r>
              <a:rPr lang="en-US" sz="3800" dirty="0"/>
              <a:t>in 2 </a:t>
            </a:r>
            <a:r>
              <a:rPr lang="en-US" sz="3800" dirty="0" smtClean="0"/>
              <a:t>weeks.  Rapid iterations thereafter</a:t>
            </a:r>
            <a:endParaRPr lang="en-US" sz="3800" dirty="0"/>
          </a:p>
          <a:p>
            <a:pPr lvl="1"/>
            <a:r>
              <a:rPr lang="en-US" sz="3800" dirty="0"/>
              <a:t>10 Hz PID loop, event driven serial IO, SPI, </a:t>
            </a:r>
            <a:r>
              <a:rPr lang="en-US" sz="3800" dirty="0" smtClean="0"/>
              <a:t>USB and </a:t>
            </a:r>
            <a:r>
              <a:rPr lang="en-US" sz="3800" dirty="0"/>
              <a:t>Bluetooth </a:t>
            </a:r>
            <a:r>
              <a:rPr lang="en-US" sz="3800" dirty="0" smtClean="0"/>
              <a:t>interfaces and a </a:t>
            </a:r>
            <a:r>
              <a:rPr lang="en-US" sz="3800" dirty="0" err="1" smtClean="0"/>
              <a:t>microSD</a:t>
            </a:r>
            <a:r>
              <a:rPr lang="en-US" sz="3800" dirty="0" smtClean="0"/>
              <a:t> file system</a:t>
            </a:r>
          </a:p>
          <a:p>
            <a:r>
              <a:rPr lang="en-US" sz="5100" dirty="0" smtClean="0"/>
              <a:t>So successful we asked the question whether it is worth looking at </a:t>
            </a:r>
            <a:r>
              <a:rPr lang="en-US" sz="5100" dirty="0" err="1" smtClean="0"/>
              <a:t>.Net</a:t>
            </a:r>
            <a:r>
              <a:rPr lang="en-US" sz="5100" dirty="0" smtClean="0"/>
              <a:t> </a:t>
            </a:r>
            <a:r>
              <a:rPr lang="en-US" sz="5100" dirty="0" err="1" smtClean="0"/>
              <a:t>Gadgeteer</a:t>
            </a:r>
            <a:r>
              <a:rPr lang="en-US" sz="5100" dirty="0" smtClean="0"/>
              <a:t> for the production software with the priority being effective software development in this first 3 year prototype effort</a:t>
            </a:r>
          </a:p>
          <a:p>
            <a:pPr marL="0" indent="0">
              <a:buNone/>
            </a:pPr>
            <a:endParaRPr lang="en-US" sz="5100" dirty="0" smtClean="0"/>
          </a:p>
          <a:p>
            <a:pPr lvl="1"/>
            <a:endParaRPr lang="en-US" sz="4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5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733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APEX floats have a pretty detailed power budget</a:t>
            </a:r>
          </a:p>
          <a:p>
            <a:r>
              <a:rPr lang="en-US" dirty="0" smtClean="0"/>
              <a:t>CPF BE </a:t>
            </a:r>
            <a:r>
              <a:rPr lang="en-US" dirty="0" err="1" smtClean="0"/>
              <a:t>benchtop</a:t>
            </a:r>
            <a:r>
              <a:rPr lang="en-US" dirty="0" smtClean="0"/>
              <a:t> prototype measurements very similar to APEX without anchoring</a:t>
            </a:r>
          </a:p>
          <a:p>
            <a:pPr lvl="1"/>
            <a:r>
              <a:rPr lang="en-US" dirty="0" smtClean="0"/>
              <a:t>BE energy with anchoring is 2X to 5X no anchoring energy</a:t>
            </a:r>
          </a:p>
          <a:p>
            <a:r>
              <a:rPr lang="en-US" dirty="0" smtClean="0"/>
              <a:t>CPF </a:t>
            </a:r>
            <a:r>
              <a:rPr lang="en-US" dirty="0" err="1" smtClean="0"/>
              <a:t>Gadgeteer</a:t>
            </a:r>
            <a:r>
              <a:rPr lang="en-US" dirty="0" smtClean="0"/>
              <a:t> hardware is roughly the same energy in active state, way more in “sleep” state</a:t>
            </a:r>
          </a:p>
          <a:p>
            <a:pPr lvl="1"/>
            <a:r>
              <a:rPr lang="en-US" dirty="0" smtClean="0"/>
              <a:t>Need an external, </a:t>
            </a:r>
            <a:r>
              <a:rPr lang="en-US" dirty="0" err="1" smtClean="0"/>
              <a:t>micropower</a:t>
            </a:r>
            <a:r>
              <a:rPr lang="en-US" dirty="0" smtClean="0"/>
              <a:t> sleep controller to meet requirements</a:t>
            </a:r>
          </a:p>
          <a:p>
            <a:r>
              <a:rPr lang="en-US" dirty="0" smtClean="0"/>
              <a:t>APEX power budget: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038600" y="3810000"/>
          <a:ext cx="3421062" cy="2849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Worksheet" r:id="rId4" imgW="2270655" imgH="1836366" progId="Excel.Sheet.12">
                  <p:embed/>
                </p:oleObj>
              </mc:Choice>
              <mc:Fallback>
                <p:oleObj name="Worksheet" r:id="rId4" imgW="2270655" imgH="1836366" progId="Excel.Sheet.12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810000"/>
                        <a:ext cx="3421062" cy="28494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Test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Benchtop</a:t>
            </a:r>
            <a:r>
              <a:rPr lang="en-US" dirty="0" smtClean="0"/>
              <a:t> BE test fixture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Is it robust re: bubbles and contaminants?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Estimate power consumption </a:t>
            </a:r>
            <a:r>
              <a:rPr lang="en-US" dirty="0" err="1" smtClean="0"/>
              <a:t>vs</a:t>
            </a:r>
            <a:r>
              <a:rPr lang="en-US" dirty="0" smtClean="0"/>
              <a:t> pressure</a:t>
            </a:r>
          </a:p>
          <a:p>
            <a:pPr lvl="1"/>
            <a:r>
              <a:rPr lang="en-US" dirty="0" smtClean="0"/>
              <a:t>Control loop testing at pressure</a:t>
            </a:r>
          </a:p>
          <a:p>
            <a:r>
              <a:rPr lang="en-US" dirty="0" smtClean="0"/>
              <a:t>Test Tank prototype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Does it work as a system?</a:t>
            </a:r>
          </a:p>
          <a:p>
            <a:pPr lvl="1"/>
            <a:r>
              <a:rPr lang="en-US" dirty="0" smtClean="0"/>
              <a:t>Control loop development</a:t>
            </a:r>
          </a:p>
          <a:p>
            <a:pPr lvl="1"/>
            <a:r>
              <a:rPr lang="en-US" dirty="0" smtClean="0"/>
              <a:t>Software subsystem testing</a:t>
            </a:r>
          </a:p>
          <a:p>
            <a:r>
              <a:rPr lang="en-US" dirty="0" smtClean="0"/>
              <a:t>CPF Prototype</a:t>
            </a:r>
          </a:p>
          <a:p>
            <a:pPr lvl="1"/>
            <a:r>
              <a:rPr lang="en-US" dirty="0" smtClean="0"/>
              <a:t>First article w/ROV babysitting (&lt; 1 day)</a:t>
            </a:r>
          </a:p>
          <a:p>
            <a:pPr lvl="1"/>
            <a:r>
              <a:rPr lang="en-US" dirty="0" smtClean="0"/>
              <a:t>First article w/Paragon babysitting (&lt;1 day)</a:t>
            </a:r>
          </a:p>
          <a:p>
            <a:pPr lvl="1"/>
            <a:r>
              <a:rPr lang="en-US" dirty="0" smtClean="0"/>
              <a:t>First article 5 day tests</a:t>
            </a:r>
          </a:p>
          <a:p>
            <a:pPr lvl="1"/>
            <a:r>
              <a:rPr lang="en-US" dirty="0" smtClean="0"/>
              <a:t>Final tests ??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a CPF?  </a:t>
            </a:r>
            <a:r>
              <a:rPr lang="en-US" sz="3200" dirty="0" smtClean="0"/>
              <a:t>(cont)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Argo array has been and should continue to be a successful example of an economically viable (~$50M), sustainable global observing system</a:t>
            </a:r>
          </a:p>
          <a:p>
            <a:r>
              <a:rPr lang="en-US" dirty="0" smtClean="0"/>
              <a:t>Argo floats has been used successfully by the </a:t>
            </a:r>
            <a:r>
              <a:rPr lang="en-US" dirty="0" err="1" smtClean="0"/>
              <a:t>Chem</a:t>
            </a:r>
            <a:r>
              <a:rPr lang="en-US" dirty="0" smtClean="0"/>
              <a:t> Sensor lab for instrumentation development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While there are certainly some risks, adapting Argo open ocean profiling float technology for coastal oceanographic applications may support large coastal scale observing systems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Solicit existing float vendors</a:t>
            </a:r>
          </a:p>
          <a:p>
            <a:r>
              <a:rPr lang="en-US" dirty="0" smtClean="0"/>
              <a:t>We expect the vendor to use their existing hardware/software designs and tool chain</a:t>
            </a:r>
          </a:p>
          <a:p>
            <a:r>
              <a:rPr lang="en-US" dirty="0" smtClean="0"/>
              <a:t>Some additional design for production will probably be required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 of So. Florida Bottom Stationed Ocean Profiler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57912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Bottom Stationing Ocean Profiler, A Coastal Profiling Platform</a:t>
            </a:r>
          </a:p>
          <a:p>
            <a:r>
              <a:rPr lang="en-US" b="1" dirty="0" smtClean="0"/>
              <a:t>Free drifting platform with station keeping by bottom rest between cycles</a:t>
            </a:r>
          </a:p>
          <a:p>
            <a:r>
              <a:rPr lang="en-US" b="1" dirty="0" smtClean="0"/>
              <a:t>Average deployment 20+ days, longest to date 55 days</a:t>
            </a:r>
          </a:p>
          <a:p>
            <a:r>
              <a:rPr lang="en-US" b="1" dirty="0" smtClean="0"/>
              <a:t>Drift rates for entire deployments typically one to five km</a:t>
            </a:r>
          </a:p>
          <a:p>
            <a:r>
              <a:rPr lang="en-US" b="1" dirty="0" smtClean="0"/>
              <a:t>Specifications:</a:t>
            </a:r>
          </a:p>
          <a:p>
            <a:pPr lvl="1"/>
            <a:r>
              <a:rPr lang="pt-BR" b="1" dirty="0" smtClean="0"/>
              <a:t>Size: 8” Dia x 66” (+ antennas)</a:t>
            </a:r>
          </a:p>
          <a:p>
            <a:pPr lvl="1"/>
            <a:r>
              <a:rPr lang="en-US" b="1" dirty="0" smtClean="0"/>
              <a:t>Weight: ~90 lbs</a:t>
            </a:r>
          </a:p>
          <a:p>
            <a:pPr lvl="1"/>
            <a:r>
              <a:rPr lang="en-US" b="1" dirty="0" smtClean="0"/>
              <a:t>Power: 380 </a:t>
            </a:r>
            <a:r>
              <a:rPr lang="en-US" b="1" dirty="0" err="1" smtClean="0"/>
              <a:t>Whr</a:t>
            </a:r>
            <a:r>
              <a:rPr lang="en-US" b="1" dirty="0" smtClean="0"/>
              <a:t> (Lead Acid Battery Pack) or 800 </a:t>
            </a:r>
            <a:r>
              <a:rPr lang="en-US" b="1" dirty="0" err="1" smtClean="0"/>
              <a:t>Whr</a:t>
            </a:r>
            <a:r>
              <a:rPr lang="en-US" b="1" dirty="0" smtClean="0"/>
              <a:t> (</a:t>
            </a:r>
            <a:r>
              <a:rPr lang="en-US" b="1" dirty="0" err="1" smtClean="0"/>
              <a:t>NiMH</a:t>
            </a:r>
            <a:r>
              <a:rPr lang="en-US" b="1" dirty="0" smtClean="0"/>
              <a:t> Battery Pack)</a:t>
            </a:r>
          </a:p>
          <a:p>
            <a:pPr lvl="1"/>
            <a:r>
              <a:rPr lang="fr-FR" b="1" dirty="0" smtClean="0"/>
              <a:t>Deployment </a:t>
            </a:r>
            <a:r>
              <a:rPr lang="fr-FR" b="1" dirty="0" err="1" smtClean="0"/>
              <a:t>duration</a:t>
            </a:r>
            <a:r>
              <a:rPr lang="fr-FR" b="1" dirty="0" smtClean="0"/>
              <a:t>: 50-150 cycles </a:t>
            </a:r>
            <a:endParaRPr lang="en-US" b="1" dirty="0" smtClean="0"/>
          </a:p>
          <a:p>
            <a:r>
              <a:rPr lang="en-US" dirty="0" smtClean="0"/>
              <a:t>• </a:t>
            </a:r>
            <a:r>
              <a:rPr lang="en-US" b="1" dirty="0" smtClean="0"/>
              <a:t>Storage: 128 kb expandable</a:t>
            </a:r>
          </a:p>
          <a:p>
            <a:r>
              <a:rPr lang="en-US" dirty="0" smtClean="0"/>
              <a:t>• </a:t>
            </a:r>
            <a:r>
              <a:rPr lang="en-US" b="1" dirty="0" smtClean="0"/>
              <a:t>Low power sleep mode, &lt;2 </a:t>
            </a:r>
            <a:r>
              <a:rPr lang="en-US" b="1" dirty="0" err="1" smtClean="0"/>
              <a:t>mA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0599" b="12176"/>
          <a:stretch>
            <a:fillRect/>
          </a:stretch>
        </p:blipFill>
        <p:spPr bwMode="auto">
          <a:xfrm>
            <a:off x="6324600" y="762000"/>
            <a:ext cx="2590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0760" y="4572000"/>
            <a:ext cx="3340840" cy="206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8305800" y="5715000"/>
            <a:ext cx="152400" cy="152400"/>
          </a:xfrm>
          <a:prstGeom prst="straightConnector1">
            <a:avLst/>
          </a:prstGeom>
          <a:ln w="15875"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05800" y="54102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1.3 km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4876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2+ days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PEXandISUSfig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440372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-hrx.ucsd.edu/www-argo/statusbi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219200"/>
            <a:ext cx="5029199" cy="2324116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7086600" y="4191000"/>
            <a:ext cx="1447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4" name="TextBox 39"/>
          <p:cNvSpPr txBox="1">
            <a:spLocks noChangeArrowheads="1"/>
          </p:cNvSpPr>
          <p:nvPr/>
        </p:nvSpPr>
        <p:spPr bwMode="auto">
          <a:xfrm>
            <a:off x="7315200" y="3200400"/>
            <a:ext cx="1828800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/>
              <a:t>Increase  volume capability of buoyancy engine to support anchoring/de-anchoring </a:t>
            </a:r>
            <a:r>
              <a:rPr lang="en-US" sz="1200" dirty="0"/>
              <a:t>on the </a:t>
            </a:r>
            <a:r>
              <a:rPr lang="en-US" sz="1200" dirty="0" smtClean="0"/>
              <a:t>bottom, ability to deal with bigger density gradients, decrease need for precise pre-ballasting</a:t>
            </a:r>
            <a:endParaRPr lang="en-US" dirty="0"/>
          </a:p>
        </p:txBody>
      </p:sp>
      <p:sp>
        <p:nvSpPr>
          <p:cNvPr id="2055" name="TextBox 40"/>
          <p:cNvSpPr txBox="1">
            <a:spLocks noChangeArrowheads="1"/>
          </p:cNvSpPr>
          <p:nvPr/>
        </p:nvSpPr>
        <p:spPr bwMode="auto">
          <a:xfrm>
            <a:off x="4267200" y="3581400"/>
            <a:ext cx="19812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Re-organize components to </a:t>
            </a:r>
            <a:r>
              <a:rPr lang="en-US" sz="1200" dirty="0" smtClean="0"/>
              <a:t>support Biogeochemical instrument suite</a:t>
            </a:r>
            <a:endParaRPr lang="en-US" dirty="0"/>
          </a:p>
        </p:txBody>
      </p:sp>
      <p:sp>
        <p:nvSpPr>
          <p:cNvPr id="2056" name="TextBox 41"/>
          <p:cNvSpPr txBox="1">
            <a:spLocks noChangeArrowheads="1"/>
          </p:cNvSpPr>
          <p:nvPr/>
        </p:nvSpPr>
        <p:spPr bwMode="auto">
          <a:xfrm>
            <a:off x="4419600" y="5715000"/>
            <a:ext cx="1981200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200"/>
          </a:p>
          <a:p>
            <a:endParaRPr lang="en-US"/>
          </a:p>
        </p:txBody>
      </p:sp>
      <p:sp>
        <p:nvSpPr>
          <p:cNvPr id="2058" name="TextBox 44"/>
          <p:cNvSpPr txBox="1">
            <a:spLocks noChangeArrowheads="1"/>
          </p:cNvSpPr>
          <p:nvPr/>
        </p:nvSpPr>
        <p:spPr bwMode="auto">
          <a:xfrm>
            <a:off x="7315200" y="5638800"/>
            <a:ext cx="1752600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Redesign float base to function as a “parking brake”</a:t>
            </a:r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381000" y="3733800"/>
            <a:ext cx="3352800" cy="2743200"/>
            <a:chOff x="838200" y="4038600"/>
            <a:chExt cx="2030413" cy="1752600"/>
          </a:xfrm>
        </p:grpSpPr>
        <p:pic>
          <p:nvPicPr>
            <p:cNvPr id="2063" name="Picture 11" descr="mars-2.jpg"/>
            <p:cNvPicPr>
              <a:picLocks noChangeAspect="1"/>
            </p:cNvPicPr>
            <p:nvPr/>
          </p:nvPicPr>
          <p:blipFill>
            <a:blip r:embed="rId5" cstate="print"/>
            <a:srcRect l="13147"/>
            <a:stretch>
              <a:fillRect/>
            </a:stretch>
          </p:blipFill>
          <p:spPr bwMode="auto">
            <a:xfrm>
              <a:off x="838200" y="4038600"/>
              <a:ext cx="203041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27171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2066925" y="41989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50336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066925" y="44148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760538" y="41989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811338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374900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476500" y="48974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170113" y="511175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25700" y="5165725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2119313" y="53800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495141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606550" y="436086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2579688" y="4737100"/>
              <a:ext cx="50800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2209800" y="472440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590800" y="1676400"/>
            <a:ext cx="685800" cy="2590800"/>
            <a:chOff x="1905000" y="2438400"/>
            <a:chExt cx="762000" cy="1905000"/>
          </a:xfrm>
        </p:grpSpPr>
        <p:sp>
          <p:nvSpPr>
            <p:cNvPr id="8" name="Oval 7"/>
            <p:cNvSpPr/>
            <p:nvPr/>
          </p:nvSpPr>
          <p:spPr>
            <a:xfrm>
              <a:off x="2591594" y="2438400"/>
              <a:ext cx="75406" cy="1530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4"/>
            </p:cNvCxnSpPr>
            <p:nvPr/>
          </p:nvCxnSpPr>
          <p:spPr>
            <a:xfrm flipH="1">
              <a:off x="1905000" y="2591481"/>
              <a:ext cx="724298" cy="17519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95600" y="152400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Big Picture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Requirements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Profile from 500 meters to the surface</a:t>
            </a:r>
          </a:p>
          <a:p>
            <a:pPr lvl="1"/>
            <a:r>
              <a:rPr lang="en-US" dirty="0" smtClean="0"/>
              <a:t>Park anywhere in the water column</a:t>
            </a:r>
          </a:p>
          <a:p>
            <a:r>
              <a:rPr lang="en-US" dirty="0" smtClean="0"/>
              <a:t>1000 profiles from 200 meters to the surface over 3 years (goal: 1800 profiles over 5 years)</a:t>
            </a:r>
          </a:p>
          <a:p>
            <a:r>
              <a:rPr lang="en-US" dirty="0" smtClean="0"/>
              <a:t>Support a biogeochemical instrument suite</a:t>
            </a:r>
          </a:p>
          <a:p>
            <a:pPr lvl="1"/>
            <a:r>
              <a:rPr lang="en-US" dirty="0" smtClean="0"/>
              <a:t>CTD, pH, O</a:t>
            </a:r>
            <a:r>
              <a:rPr lang="en-US" baseline="-25000" dirty="0" smtClean="0"/>
              <a:t>2</a:t>
            </a:r>
            <a:r>
              <a:rPr lang="en-US" dirty="0" smtClean="0"/>
              <a:t>, Nitrate, Fluorescence/Backscatter, PAR</a:t>
            </a:r>
          </a:p>
          <a:p>
            <a:r>
              <a:rPr lang="en-US" dirty="0" smtClean="0"/>
              <a:t>Size, weight, deployment scenario similar to existing APEX profiling float</a:t>
            </a:r>
          </a:p>
          <a:p>
            <a:r>
              <a:rPr lang="en-US" dirty="0" smtClean="0"/>
              <a:t>Provide some instrument expansion capability </a:t>
            </a:r>
          </a:p>
          <a:p>
            <a:r>
              <a:rPr lang="en-US" dirty="0" smtClean="0"/>
              <a:t>Initial Calculations suggest 2.5 liter buoyancy engine (BE) to support anchoring/de-anchoring capability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u="sng" dirty="0" smtClean="0"/>
              <a:t>Can we keep an array of profiling floats in a “coastal” measurement volume for the desired mission duration</a:t>
            </a:r>
          </a:p>
          <a:p>
            <a:r>
              <a:rPr lang="en-US" dirty="0" err="1" smtClean="0"/>
              <a:t>Biofouling</a:t>
            </a:r>
            <a:r>
              <a:rPr lang="en-US" dirty="0" smtClean="0"/>
              <a:t> in the 500 meter range</a:t>
            </a:r>
          </a:p>
          <a:p>
            <a:r>
              <a:rPr lang="en-US" dirty="0" smtClean="0"/>
              <a:t>Engineering Challenge: Can we build a robust profiling float i.e. buoyancy engine, with significantly more </a:t>
            </a:r>
            <a:r>
              <a:rPr lang="el-GR" dirty="0" smtClean="0"/>
              <a:t>Δ</a:t>
            </a:r>
            <a:r>
              <a:rPr lang="en-US" dirty="0" smtClean="0"/>
              <a:t>V/V (volume change divided by total platform volume) than existing floats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Mitigation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Anchor/</a:t>
            </a:r>
            <a:r>
              <a:rPr lang="en-US" dirty="0" err="1" smtClean="0"/>
              <a:t>deAnchor</a:t>
            </a:r>
            <a:r>
              <a:rPr lang="en-US" dirty="0" smtClean="0"/>
              <a:t> force vs. current velocity</a:t>
            </a:r>
          </a:p>
          <a:p>
            <a:pPr lvl="1"/>
            <a:r>
              <a:rPr lang="en-US" dirty="0" smtClean="0"/>
              <a:t>Simple force balance equations with some geotechnical anchoring calculations</a:t>
            </a:r>
          </a:p>
          <a:p>
            <a:r>
              <a:rPr lang="en-US" dirty="0" smtClean="0"/>
              <a:t>Energy budget with 10X buoyancy engine and expanded instrument suite</a:t>
            </a:r>
          </a:p>
          <a:p>
            <a:pPr lvl="1"/>
            <a:r>
              <a:rPr lang="en-US" dirty="0" smtClean="0"/>
              <a:t>Modified version of existing APEX energy model</a:t>
            </a:r>
          </a:p>
          <a:p>
            <a:r>
              <a:rPr lang="en-US" dirty="0" smtClean="0"/>
              <a:t>Depth/velocity control for a limited depth</a:t>
            </a:r>
          </a:p>
          <a:p>
            <a:pPr lvl="1"/>
            <a:r>
              <a:rPr lang="en-US" dirty="0" err="1" smtClean="0"/>
              <a:t>Matlab</a:t>
            </a:r>
            <a:r>
              <a:rPr lang="en-US" dirty="0" smtClean="0"/>
              <a:t>/</a:t>
            </a:r>
            <a:r>
              <a:rPr lang="en-US" dirty="0" err="1" smtClean="0"/>
              <a:t>Simulink</a:t>
            </a:r>
            <a:r>
              <a:rPr lang="en-US" dirty="0" smtClean="0"/>
              <a:t> dynamic model with our PID controller</a:t>
            </a:r>
          </a:p>
          <a:p>
            <a:r>
              <a:rPr lang="en-US" dirty="0" smtClean="0"/>
              <a:t>Float residence time in a coastal measurement volume</a:t>
            </a:r>
          </a:p>
          <a:p>
            <a:pPr lvl="1"/>
            <a:r>
              <a:rPr lang="en-US" dirty="0" smtClean="0"/>
              <a:t>Sergei Frolov built some nice tools using JPL/ROMS model</a:t>
            </a:r>
          </a:p>
          <a:p>
            <a:r>
              <a:rPr lang="en-US" dirty="0" smtClean="0"/>
              <a:t>And a ton of </a:t>
            </a:r>
            <a:r>
              <a:rPr lang="en-US" dirty="0" err="1" smtClean="0"/>
              <a:t>Mathcad</a:t>
            </a:r>
            <a:r>
              <a:rPr lang="en-US" dirty="0" smtClean="0"/>
              <a:t> spread sheets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7063</TotalTime>
  <Words>1764</Words>
  <Application>Microsoft Office PowerPoint</Application>
  <PresentationFormat>On-screen Show (4:3)</PresentationFormat>
  <Paragraphs>213</Paragraphs>
  <Slides>30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Worksheet</vt:lpstr>
      <vt:lpstr>Coastal Profiling Float Design Review</vt:lpstr>
      <vt:lpstr>Why a Coastal Profiling Float (CPF)?</vt:lpstr>
      <vt:lpstr>Why a CPF?  (cont)</vt:lpstr>
      <vt:lpstr>PowerPoint Presentation</vt:lpstr>
      <vt:lpstr>U of So. Florida Bottom Stationed Ocean Profiler</vt:lpstr>
      <vt:lpstr>PowerPoint Presentation</vt:lpstr>
      <vt:lpstr>Requirements Summary</vt:lpstr>
      <vt:lpstr>Significant Risks</vt:lpstr>
      <vt:lpstr>Risk Mitigation Calculations</vt:lpstr>
      <vt:lpstr>Some Background &amp; Motivation</vt:lpstr>
      <vt:lpstr>Typical Mission Scenario</vt:lpstr>
      <vt:lpstr>Science User Interface</vt:lpstr>
      <vt:lpstr>ROMS Model Initial Results</vt:lpstr>
      <vt:lpstr>Design Approach</vt:lpstr>
      <vt:lpstr>What do you get for a 5 year $10M experiment?</vt:lpstr>
      <vt:lpstr>End of Science Overview</vt:lpstr>
      <vt:lpstr>PowerPoint Presentation</vt:lpstr>
      <vt:lpstr>Mechanical Subsystem</vt:lpstr>
      <vt:lpstr>Buoyancy Engine</vt:lpstr>
      <vt:lpstr>Simulink Buoyancy Control Model Estimate PID constants  &amp; understand control system trends</vt:lpstr>
      <vt:lpstr>First Tank Tests (after initial fumbles)</vt:lpstr>
      <vt:lpstr>Simulink vs. Reality Inner Velocity Loop, Outer Position Loop</vt:lpstr>
      <vt:lpstr>Electrical Subsystem</vt:lpstr>
      <vt:lpstr>Power Distribution</vt:lpstr>
      <vt:lpstr>Gadgeteer?</vt:lpstr>
      <vt:lpstr>Initial Gadgeteer Experiment</vt:lpstr>
      <vt:lpstr>Power Budget</vt:lpstr>
      <vt:lpstr>Software Details</vt:lpstr>
      <vt:lpstr>Test Plan</vt:lpstr>
      <vt:lpstr>Tech Transfer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Stanley</cp:lastModifiedBy>
  <cp:revision>529</cp:revision>
  <dcterms:created xsi:type="dcterms:W3CDTF">2013-06-07T16:42:57Z</dcterms:created>
  <dcterms:modified xsi:type="dcterms:W3CDTF">2013-06-26T16:28:45Z</dcterms:modified>
</cp:coreProperties>
</file>