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-221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05A0AC-B855-45C1-A1F1-BDAD04B05A6A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8378EB-5CEE-4546-B688-4186293B5B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7999" t="36022" r="55937" b="26193"/>
          <a:stretch>
            <a:fillRect/>
          </a:stretch>
        </p:blipFill>
        <p:spPr bwMode="auto">
          <a:xfrm>
            <a:off x="2895600" y="1676400"/>
            <a:ext cx="32004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Gene Massion</dc:creator>
  <cp:lastModifiedBy>Gene Massion</cp:lastModifiedBy>
  <cp:revision>4</cp:revision>
  <dcterms:created xsi:type="dcterms:W3CDTF">2013-06-13T23:30:39Z</dcterms:created>
  <dcterms:modified xsi:type="dcterms:W3CDTF">2013-06-14T00:07:23Z</dcterms:modified>
</cp:coreProperties>
</file>