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sldIdLst>
    <p:sldId id="256" r:id="rId2"/>
    <p:sldId id="276" r:id="rId3"/>
    <p:sldId id="257" r:id="rId4"/>
    <p:sldId id="258" r:id="rId5"/>
    <p:sldId id="279" r:id="rId6"/>
    <p:sldId id="260" r:id="rId7"/>
    <p:sldId id="261" r:id="rId8"/>
    <p:sldId id="262" r:id="rId9"/>
    <p:sldId id="264" r:id="rId10"/>
    <p:sldId id="263" r:id="rId11"/>
    <p:sldId id="266" r:id="rId12"/>
    <p:sldId id="278" r:id="rId13"/>
    <p:sldId id="271" r:id="rId14"/>
    <p:sldId id="273" r:id="rId15"/>
    <p:sldId id="274" r:id="rId16"/>
    <p:sldId id="275" r:id="rId17"/>
    <p:sldId id="277"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FF"/>
    <a:srgbClr val="000000"/>
    <a:srgbClr val="F20EE2"/>
    <a:srgbClr val="875E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64" autoAdjust="0"/>
  </p:normalViewPr>
  <p:slideViewPr>
    <p:cSldViewPr>
      <p:cViewPr>
        <p:scale>
          <a:sx n="150" d="100"/>
          <a:sy n="150" d="100"/>
        </p:scale>
        <p:origin x="8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atlas\lbarker\UW%20Argo%20Float%20max%20dept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atlas\ProjectLibrary\ChemSensors\GeneM\profilingFloat\Laughlin\TTP%20logs\Nudge%20Control%20Test%207-25-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b="0" dirty="0" smtClean="0"/>
              <a:t>Float 5903610 </a:t>
            </a:r>
            <a:r>
              <a:rPr lang="en-US" sz="1600" b="0" dirty="0" err="1" smtClean="0"/>
              <a:t>Depth</a:t>
            </a:r>
            <a:r>
              <a:rPr lang="en-US" sz="1600" b="0" baseline="-25000" dirty="0" err="1" smtClean="0"/>
              <a:t>MAX</a:t>
            </a:r>
            <a:endParaRPr lang="en-US" sz="1600" b="0" dirty="0"/>
          </a:p>
        </c:rich>
      </c:tx>
      <c:layout>
        <c:manualLayout>
          <c:xMode val="edge"/>
          <c:yMode val="edge"/>
          <c:x val="0.37304109374387906"/>
          <c:y val="5.2631578947368418E-2"/>
        </c:manualLayout>
      </c:layout>
      <c:overlay val="1"/>
    </c:title>
    <c:autoTitleDeleted val="0"/>
    <c:plotArea>
      <c:layout>
        <c:manualLayout>
          <c:layoutTarget val="inner"/>
          <c:xMode val="edge"/>
          <c:yMode val="edge"/>
          <c:x val="0.23895600736475106"/>
          <c:y val="0.18296208039784501"/>
          <c:w val="0.68660131886199294"/>
          <c:h val="0.55354883271170052"/>
        </c:manualLayout>
      </c:layout>
      <c:scatterChart>
        <c:scatterStyle val="lineMarker"/>
        <c:varyColors val="0"/>
        <c:ser>
          <c:idx val="0"/>
          <c:order val="0"/>
          <c:tx>
            <c:v>asdf</c:v>
          </c:tx>
          <c:spPr>
            <a:ln w="28575">
              <a:noFill/>
            </a:ln>
          </c:spPr>
          <c:xVal>
            <c:numRef>
              <c:f>Used!$C$5:$C$186</c:f>
              <c:numCache>
                <c:formatCode>General</c:formatCode>
                <c:ptCount val="18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87</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numCache>
            </c:numRef>
          </c:xVal>
          <c:yVal>
            <c:numRef>
              <c:f>Used!$J$5:$J$186</c:f>
              <c:numCache>
                <c:formatCode>General</c:formatCode>
                <c:ptCount val="182"/>
                <c:pt idx="0">
                  <c:v>1947</c:v>
                </c:pt>
                <c:pt idx="1">
                  <c:v>1998</c:v>
                </c:pt>
                <c:pt idx="2">
                  <c:v>1998</c:v>
                </c:pt>
                <c:pt idx="3">
                  <c:v>1998</c:v>
                </c:pt>
                <c:pt idx="4">
                  <c:v>1995</c:v>
                </c:pt>
                <c:pt idx="5">
                  <c:v>1996</c:v>
                </c:pt>
                <c:pt idx="6">
                  <c:v>1997</c:v>
                </c:pt>
                <c:pt idx="7">
                  <c:v>1997</c:v>
                </c:pt>
                <c:pt idx="8">
                  <c:v>1998</c:v>
                </c:pt>
                <c:pt idx="9">
                  <c:v>1947</c:v>
                </c:pt>
                <c:pt idx="10">
                  <c:v>1996</c:v>
                </c:pt>
                <c:pt idx="11">
                  <c:v>1998</c:v>
                </c:pt>
                <c:pt idx="12">
                  <c:v>1946</c:v>
                </c:pt>
                <c:pt idx="13">
                  <c:v>2001</c:v>
                </c:pt>
                <c:pt idx="14">
                  <c:v>1947</c:v>
                </c:pt>
                <c:pt idx="15">
                  <c:v>1997</c:v>
                </c:pt>
                <c:pt idx="16">
                  <c:v>1947</c:v>
                </c:pt>
                <c:pt idx="17">
                  <c:v>1998</c:v>
                </c:pt>
                <c:pt idx="18">
                  <c:v>1948</c:v>
                </c:pt>
                <c:pt idx="19">
                  <c:v>1998</c:v>
                </c:pt>
                <c:pt idx="20">
                  <c:v>1995</c:v>
                </c:pt>
                <c:pt idx="21">
                  <c:v>1947</c:v>
                </c:pt>
                <c:pt idx="22">
                  <c:v>1998</c:v>
                </c:pt>
                <c:pt idx="23">
                  <c:v>1897</c:v>
                </c:pt>
                <c:pt idx="24">
                  <c:v>1998</c:v>
                </c:pt>
                <c:pt idx="25">
                  <c:v>1947</c:v>
                </c:pt>
                <c:pt idx="26">
                  <c:v>1999</c:v>
                </c:pt>
                <c:pt idx="27">
                  <c:v>1995</c:v>
                </c:pt>
                <c:pt idx="28">
                  <c:v>1945</c:v>
                </c:pt>
                <c:pt idx="29">
                  <c:v>1947</c:v>
                </c:pt>
                <c:pt idx="30">
                  <c:v>1996</c:v>
                </c:pt>
                <c:pt idx="31">
                  <c:v>1995</c:v>
                </c:pt>
                <c:pt idx="32">
                  <c:v>1898</c:v>
                </c:pt>
                <c:pt idx="33">
                  <c:v>1947</c:v>
                </c:pt>
                <c:pt idx="34">
                  <c:v>1997</c:v>
                </c:pt>
                <c:pt idx="35">
                  <c:v>1999</c:v>
                </c:pt>
                <c:pt idx="36">
                  <c:v>1997</c:v>
                </c:pt>
                <c:pt idx="37">
                  <c:v>1997</c:v>
                </c:pt>
                <c:pt idx="38">
                  <c:v>1898</c:v>
                </c:pt>
                <c:pt idx="39">
                  <c:v>1998</c:v>
                </c:pt>
                <c:pt idx="40">
                  <c:v>1947</c:v>
                </c:pt>
                <c:pt idx="41">
                  <c:v>1947</c:v>
                </c:pt>
                <c:pt idx="42">
                  <c:v>1998</c:v>
                </c:pt>
                <c:pt idx="43">
                  <c:v>2001</c:v>
                </c:pt>
                <c:pt idx="44">
                  <c:v>1996</c:v>
                </c:pt>
                <c:pt idx="45">
                  <c:v>1997</c:v>
                </c:pt>
                <c:pt idx="46">
                  <c:v>1948</c:v>
                </c:pt>
                <c:pt idx="47">
                  <c:v>1995</c:v>
                </c:pt>
                <c:pt idx="48">
                  <c:v>1898</c:v>
                </c:pt>
                <c:pt idx="49">
                  <c:v>1998</c:v>
                </c:pt>
                <c:pt idx="50">
                  <c:v>1997</c:v>
                </c:pt>
                <c:pt idx="51">
                  <c:v>1998</c:v>
                </c:pt>
                <c:pt idx="52">
                  <c:v>1947</c:v>
                </c:pt>
                <c:pt idx="53">
                  <c:v>1947</c:v>
                </c:pt>
                <c:pt idx="54">
                  <c:v>1999</c:v>
                </c:pt>
                <c:pt idx="55">
                  <c:v>1994</c:v>
                </c:pt>
                <c:pt idx="56">
                  <c:v>1947</c:v>
                </c:pt>
                <c:pt idx="57">
                  <c:v>1995</c:v>
                </c:pt>
                <c:pt idx="58">
                  <c:v>1999</c:v>
                </c:pt>
                <c:pt idx="59">
                  <c:v>1998</c:v>
                </c:pt>
                <c:pt idx="60">
                  <c:v>1947</c:v>
                </c:pt>
                <c:pt idx="61">
                  <c:v>1999</c:v>
                </c:pt>
                <c:pt idx="62">
                  <c:v>1947</c:v>
                </c:pt>
                <c:pt idx="63">
                  <c:v>1997</c:v>
                </c:pt>
                <c:pt idx="64">
                  <c:v>1948</c:v>
                </c:pt>
                <c:pt idx="65">
                  <c:v>1994</c:v>
                </c:pt>
                <c:pt idx="66">
                  <c:v>1944</c:v>
                </c:pt>
                <c:pt idx="67">
                  <c:v>1947</c:v>
                </c:pt>
                <c:pt idx="68">
                  <c:v>1998</c:v>
                </c:pt>
                <c:pt idx="69">
                  <c:v>1998</c:v>
                </c:pt>
                <c:pt idx="70">
                  <c:v>1947</c:v>
                </c:pt>
                <c:pt idx="71">
                  <c:v>1948</c:v>
                </c:pt>
                <c:pt idx="72">
                  <c:v>1998</c:v>
                </c:pt>
                <c:pt idx="73">
                  <c:v>1997</c:v>
                </c:pt>
                <c:pt idx="74">
                  <c:v>1947</c:v>
                </c:pt>
                <c:pt idx="75">
                  <c:v>1996</c:v>
                </c:pt>
                <c:pt idx="76">
                  <c:v>1999</c:v>
                </c:pt>
                <c:pt idx="77">
                  <c:v>1947</c:v>
                </c:pt>
                <c:pt idx="78">
                  <c:v>1994</c:v>
                </c:pt>
                <c:pt idx="79">
                  <c:v>1947</c:v>
                </c:pt>
                <c:pt idx="80">
                  <c:v>1999</c:v>
                </c:pt>
                <c:pt idx="81">
                  <c:v>1998</c:v>
                </c:pt>
                <c:pt idx="82">
                  <c:v>1948</c:v>
                </c:pt>
                <c:pt idx="83">
                  <c:v>1995</c:v>
                </c:pt>
                <c:pt idx="84">
                  <c:v>1947</c:v>
                </c:pt>
                <c:pt idx="85">
                  <c:v>1998</c:v>
                </c:pt>
                <c:pt idx="86">
                  <c:v>1999</c:v>
                </c:pt>
                <c:pt idx="87">
                  <c:v>1997</c:v>
                </c:pt>
                <c:pt idx="88">
                  <c:v>1995</c:v>
                </c:pt>
                <c:pt idx="89">
                  <c:v>1948</c:v>
                </c:pt>
                <c:pt idx="90">
                  <c:v>1997</c:v>
                </c:pt>
                <c:pt idx="91">
                  <c:v>1947</c:v>
                </c:pt>
                <c:pt idx="92">
                  <c:v>1996</c:v>
                </c:pt>
                <c:pt idx="93">
                  <c:v>1947</c:v>
                </c:pt>
                <c:pt idx="94">
                  <c:v>1997</c:v>
                </c:pt>
                <c:pt idx="95">
                  <c:v>1947</c:v>
                </c:pt>
                <c:pt idx="96">
                  <c:v>1997</c:v>
                </c:pt>
                <c:pt idx="97">
                  <c:v>2001</c:v>
                </c:pt>
                <c:pt idx="98">
                  <c:v>1947</c:v>
                </c:pt>
                <c:pt idx="99">
                  <c:v>2001</c:v>
                </c:pt>
                <c:pt idx="100">
                  <c:v>1998</c:v>
                </c:pt>
                <c:pt idx="101">
                  <c:v>1997</c:v>
                </c:pt>
                <c:pt idx="102">
                  <c:v>1996</c:v>
                </c:pt>
                <c:pt idx="103">
                  <c:v>1999</c:v>
                </c:pt>
                <c:pt idx="104">
                  <c:v>1947</c:v>
                </c:pt>
                <c:pt idx="105">
                  <c:v>1997</c:v>
                </c:pt>
                <c:pt idx="106">
                  <c:v>1947</c:v>
                </c:pt>
                <c:pt idx="107">
                  <c:v>1948</c:v>
                </c:pt>
                <c:pt idx="108">
                  <c:v>1998</c:v>
                </c:pt>
                <c:pt idx="109">
                  <c:v>2001</c:v>
                </c:pt>
                <c:pt idx="110">
                  <c:v>1947</c:v>
                </c:pt>
                <c:pt idx="111">
                  <c:v>1997</c:v>
                </c:pt>
                <c:pt idx="112">
                  <c:v>1949</c:v>
                </c:pt>
                <c:pt idx="113">
                  <c:v>1999</c:v>
                </c:pt>
                <c:pt idx="114">
                  <c:v>1948</c:v>
                </c:pt>
                <c:pt idx="115">
                  <c:v>1947</c:v>
                </c:pt>
                <c:pt idx="116">
                  <c:v>1996</c:v>
                </c:pt>
                <c:pt idx="117">
                  <c:v>1998</c:v>
                </c:pt>
                <c:pt idx="118">
                  <c:v>1947</c:v>
                </c:pt>
                <c:pt idx="119">
                  <c:v>1948</c:v>
                </c:pt>
                <c:pt idx="120">
                  <c:v>1996</c:v>
                </c:pt>
                <c:pt idx="121">
                  <c:v>1998</c:v>
                </c:pt>
                <c:pt idx="122">
                  <c:v>1948</c:v>
                </c:pt>
                <c:pt idx="123">
                  <c:v>1998</c:v>
                </c:pt>
                <c:pt idx="124">
                  <c:v>1947</c:v>
                </c:pt>
                <c:pt idx="125">
                  <c:v>1998</c:v>
                </c:pt>
                <c:pt idx="126">
                  <c:v>1948</c:v>
                </c:pt>
                <c:pt idx="127">
                  <c:v>1947</c:v>
                </c:pt>
                <c:pt idx="128">
                  <c:v>1995</c:v>
                </c:pt>
                <c:pt idx="129">
                  <c:v>2001</c:v>
                </c:pt>
                <c:pt idx="130">
                  <c:v>1947</c:v>
                </c:pt>
                <c:pt idx="131">
                  <c:v>2001</c:v>
                </c:pt>
                <c:pt idx="132">
                  <c:v>1994</c:v>
                </c:pt>
                <c:pt idx="133">
                  <c:v>1996</c:v>
                </c:pt>
                <c:pt idx="134">
                  <c:v>1947</c:v>
                </c:pt>
                <c:pt idx="135">
                  <c:v>1948</c:v>
                </c:pt>
                <c:pt idx="136">
                  <c:v>1999</c:v>
                </c:pt>
                <c:pt idx="137">
                  <c:v>1998</c:v>
                </c:pt>
                <c:pt idx="138">
                  <c:v>1947</c:v>
                </c:pt>
                <c:pt idx="139">
                  <c:v>1997</c:v>
                </c:pt>
                <c:pt idx="140">
                  <c:v>1948</c:v>
                </c:pt>
                <c:pt idx="141">
                  <c:v>1995</c:v>
                </c:pt>
                <c:pt idx="142">
                  <c:v>1947</c:v>
                </c:pt>
                <c:pt idx="143">
                  <c:v>1997</c:v>
                </c:pt>
                <c:pt idx="144">
                  <c:v>1948</c:v>
                </c:pt>
                <c:pt idx="145">
                  <c:v>1947</c:v>
                </c:pt>
                <c:pt idx="146">
                  <c:v>1994</c:v>
                </c:pt>
                <c:pt idx="147">
                  <c:v>1999</c:v>
                </c:pt>
                <c:pt idx="148">
                  <c:v>1948</c:v>
                </c:pt>
                <c:pt idx="149">
                  <c:v>1996</c:v>
                </c:pt>
                <c:pt idx="150">
                  <c:v>1998</c:v>
                </c:pt>
                <c:pt idx="151">
                  <c:v>1949</c:v>
                </c:pt>
                <c:pt idx="152">
                  <c:v>1998</c:v>
                </c:pt>
                <c:pt idx="153">
                  <c:v>1997</c:v>
                </c:pt>
                <c:pt idx="154">
                  <c:v>1997</c:v>
                </c:pt>
                <c:pt idx="155">
                  <c:v>1948</c:v>
                </c:pt>
                <c:pt idx="156">
                  <c:v>1998</c:v>
                </c:pt>
                <c:pt idx="157">
                  <c:v>1998</c:v>
                </c:pt>
                <c:pt idx="158">
                  <c:v>1997</c:v>
                </c:pt>
                <c:pt idx="159">
                  <c:v>1997</c:v>
                </c:pt>
                <c:pt idx="160">
                  <c:v>1997</c:v>
                </c:pt>
                <c:pt idx="161">
                  <c:v>1998</c:v>
                </c:pt>
                <c:pt idx="162">
                  <c:v>1997</c:v>
                </c:pt>
                <c:pt idx="163">
                  <c:v>1948</c:v>
                </c:pt>
                <c:pt idx="164">
                  <c:v>1997</c:v>
                </c:pt>
                <c:pt idx="165">
                  <c:v>1998</c:v>
                </c:pt>
                <c:pt idx="166">
                  <c:v>1997</c:v>
                </c:pt>
                <c:pt idx="167">
                  <c:v>1948</c:v>
                </c:pt>
                <c:pt idx="168">
                  <c:v>1997</c:v>
                </c:pt>
                <c:pt idx="169">
                  <c:v>1948</c:v>
                </c:pt>
                <c:pt idx="170">
                  <c:v>1998</c:v>
                </c:pt>
                <c:pt idx="171">
                  <c:v>1947</c:v>
                </c:pt>
                <c:pt idx="172">
                  <c:v>1997</c:v>
                </c:pt>
                <c:pt idx="173">
                  <c:v>1948</c:v>
                </c:pt>
                <c:pt idx="174">
                  <c:v>1998</c:v>
                </c:pt>
                <c:pt idx="175">
                  <c:v>1998</c:v>
                </c:pt>
                <c:pt idx="176">
                  <c:v>1998</c:v>
                </c:pt>
                <c:pt idx="177">
                  <c:v>1998</c:v>
                </c:pt>
                <c:pt idx="178">
                  <c:v>1998</c:v>
                </c:pt>
                <c:pt idx="179">
                  <c:v>1947</c:v>
                </c:pt>
                <c:pt idx="180">
                  <c:v>1997</c:v>
                </c:pt>
                <c:pt idx="181">
                  <c:v>1998</c:v>
                </c:pt>
              </c:numCache>
            </c:numRef>
          </c:yVal>
          <c:smooth val="0"/>
        </c:ser>
        <c:dLbls>
          <c:showLegendKey val="0"/>
          <c:showVal val="0"/>
          <c:showCatName val="0"/>
          <c:showSerName val="0"/>
          <c:showPercent val="0"/>
          <c:showBubbleSize val="0"/>
        </c:dLbls>
        <c:axId val="90310528"/>
        <c:axId val="91410432"/>
      </c:scatterChart>
      <c:valAx>
        <c:axId val="90310528"/>
        <c:scaling>
          <c:orientation val="minMax"/>
          <c:max val="200"/>
        </c:scaling>
        <c:delete val="0"/>
        <c:axPos val="b"/>
        <c:title>
          <c:tx>
            <c:rich>
              <a:bodyPr/>
              <a:lstStyle/>
              <a:p>
                <a:pPr>
                  <a:defRPr sz="1800"/>
                </a:pPr>
                <a:r>
                  <a:rPr lang="en-US" sz="1800" b="0" dirty="0"/>
                  <a:t>Profile #</a:t>
                </a:r>
              </a:p>
            </c:rich>
          </c:tx>
          <c:layout>
            <c:manualLayout>
              <c:xMode val="edge"/>
              <c:yMode val="edge"/>
              <c:x val="0.5051030281662553"/>
              <c:y val="0.86694916424920565"/>
            </c:manualLayout>
          </c:layout>
          <c:overlay val="0"/>
        </c:title>
        <c:numFmt formatCode="General" sourceLinked="1"/>
        <c:majorTickMark val="out"/>
        <c:minorTickMark val="none"/>
        <c:tickLblPos val="nextTo"/>
        <c:txPr>
          <a:bodyPr/>
          <a:lstStyle/>
          <a:p>
            <a:pPr>
              <a:defRPr sz="1800"/>
            </a:pPr>
            <a:endParaRPr lang="en-US"/>
          </a:p>
        </c:txPr>
        <c:crossAx val="91410432"/>
        <c:crosses val="max"/>
        <c:crossBetween val="midCat"/>
        <c:majorUnit val="50"/>
      </c:valAx>
      <c:valAx>
        <c:axId val="91410432"/>
        <c:scaling>
          <c:orientation val="maxMin"/>
          <c:max val="2050"/>
          <c:min val="1850"/>
        </c:scaling>
        <c:delete val="0"/>
        <c:axPos val="l"/>
        <c:majorGridlines/>
        <c:title>
          <c:tx>
            <c:rich>
              <a:bodyPr rot="-5400000" vert="horz"/>
              <a:lstStyle/>
              <a:p>
                <a:pPr>
                  <a:defRPr sz="1800"/>
                </a:pPr>
                <a:r>
                  <a:rPr lang="en-US" sz="1800" b="0" dirty="0"/>
                  <a:t>Depth (m)</a:t>
                </a:r>
              </a:p>
            </c:rich>
          </c:tx>
          <c:layout>
            <c:manualLayout>
              <c:xMode val="edge"/>
              <c:yMode val="edge"/>
              <c:x val="3.0680651858816157E-2"/>
              <c:y val="0.25774934383202097"/>
            </c:manualLayout>
          </c:layout>
          <c:overlay val="0"/>
        </c:title>
        <c:numFmt formatCode="General" sourceLinked="1"/>
        <c:majorTickMark val="out"/>
        <c:minorTickMark val="none"/>
        <c:tickLblPos val="nextTo"/>
        <c:txPr>
          <a:bodyPr/>
          <a:lstStyle/>
          <a:p>
            <a:pPr>
              <a:defRPr sz="1800"/>
            </a:pPr>
            <a:endParaRPr lang="en-US"/>
          </a:p>
        </c:txPr>
        <c:crossAx val="90310528"/>
        <c:crosses val="autoZero"/>
        <c:crossBetween val="midCat"/>
        <c:majorUnit val="50"/>
      </c:valAx>
    </c:plotArea>
    <c:plotVisOnly val="1"/>
    <c:dispBlanksAs val="gap"/>
    <c:showDLblsOverMax val="0"/>
  </c:chart>
  <c:spPr>
    <a:solidFill>
      <a:schemeClr val="bg1"/>
    </a:solidFill>
    <a:ln>
      <a:solidFill>
        <a:schemeClr val="bg1"/>
      </a:solidFill>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Simulated</a:t>
            </a:r>
            <a:r>
              <a:rPr lang="en-US" baseline="0" dirty="0" smtClean="0"/>
              <a:t> vs. Actual Response</a:t>
            </a:r>
            <a:endParaRPr lang="en-US" dirty="0"/>
          </a:p>
        </c:rich>
      </c:tx>
      <c:layout/>
      <c:overlay val="0"/>
    </c:title>
    <c:autoTitleDeleted val="0"/>
    <c:plotArea>
      <c:layout>
        <c:manualLayout>
          <c:layoutTarget val="inner"/>
          <c:xMode val="edge"/>
          <c:yMode val="edge"/>
          <c:x val="0.1308353303663129"/>
          <c:y val="0.14746376811594203"/>
          <c:w val="0.81167674692837311"/>
          <c:h val="0.69234879607440369"/>
        </c:manualLayout>
      </c:layout>
      <c:scatterChart>
        <c:scatterStyle val="lineMarker"/>
        <c:varyColors val="0"/>
        <c:ser>
          <c:idx val="0"/>
          <c:order val="0"/>
          <c:tx>
            <c:v>Test Tank</c:v>
          </c:tx>
          <c:spPr>
            <a:ln w="28575">
              <a:noFill/>
            </a:ln>
          </c:spPr>
          <c:xVal>
            <c:numRef>
              <c:f>tank13!$D$461:$D$2831</c:f>
              <c:numCache>
                <c:formatCode>0</c:formatCode>
                <c:ptCount val="2371"/>
                <c:pt idx="0">
                  <c:v>0</c:v>
                </c:pt>
                <c:pt idx="1">
                  <c:v>6.7999999995649318E-2</c:v>
                </c:pt>
                <c:pt idx="2">
                  <c:v>6.7999999995649318E-2</c:v>
                </c:pt>
                <c:pt idx="3">
                  <c:v>1.0479999999972733</c:v>
                </c:pt>
                <c:pt idx="4">
                  <c:v>1.0479999999972733</c:v>
                </c:pt>
                <c:pt idx="5">
                  <c:v>1.9839999999938129</c:v>
                </c:pt>
                <c:pt idx="6">
                  <c:v>2.0829999999932625</c:v>
                </c:pt>
                <c:pt idx="7">
                  <c:v>2.0829999999932625</c:v>
                </c:pt>
                <c:pt idx="8">
                  <c:v>3.0479999999911911</c:v>
                </c:pt>
                <c:pt idx="9">
                  <c:v>3.0479999999911911</c:v>
                </c:pt>
                <c:pt idx="10">
                  <c:v>3.8839999999918717</c:v>
                </c:pt>
                <c:pt idx="11">
                  <c:v>4.0499999999905612</c:v>
                </c:pt>
                <c:pt idx="12">
                  <c:v>4.0499999999905612</c:v>
                </c:pt>
                <c:pt idx="13">
                  <c:v>5.0709999999888566</c:v>
                </c:pt>
                <c:pt idx="14">
                  <c:v>5.0709999999888566</c:v>
                </c:pt>
                <c:pt idx="15">
                  <c:v>5.7789999999982911</c:v>
                </c:pt>
                <c:pt idx="16">
                  <c:v>6.04799999999166</c:v>
                </c:pt>
                <c:pt idx="17">
                  <c:v>6.04799999999166</c:v>
                </c:pt>
                <c:pt idx="18">
                  <c:v>7.0709999999923667</c:v>
                </c:pt>
                <c:pt idx="19">
                  <c:v>7.0709999999923667</c:v>
                </c:pt>
                <c:pt idx="20">
                  <c:v>7.6869999999964023</c:v>
                </c:pt>
                <c:pt idx="21">
                  <c:v>8.0479999999951701</c:v>
                </c:pt>
                <c:pt idx="22">
                  <c:v>8.0479999999951701</c:v>
                </c:pt>
                <c:pt idx="23">
                  <c:v>9.0789999999959292</c:v>
                </c:pt>
                <c:pt idx="24">
                  <c:v>9.0789999999959292</c:v>
                </c:pt>
                <c:pt idx="25">
                  <c:v>9.5859999999980516</c:v>
                </c:pt>
                <c:pt idx="26">
                  <c:v>10.046999999992678</c:v>
                </c:pt>
                <c:pt idx="27">
                  <c:v>10.046999999992678</c:v>
                </c:pt>
                <c:pt idx="28">
                  <c:v>11.105999999988825</c:v>
                </c:pt>
                <c:pt idx="29">
                  <c:v>11.080999999992258</c:v>
                </c:pt>
                <c:pt idx="30">
                  <c:v>11.080999999992258</c:v>
                </c:pt>
                <c:pt idx="31">
                  <c:v>12.047999999992598</c:v>
                </c:pt>
                <c:pt idx="32">
                  <c:v>12.047999999992598</c:v>
                </c:pt>
                <c:pt idx="33">
                  <c:v>13.002999999997655</c:v>
                </c:pt>
                <c:pt idx="34">
                  <c:v>13.072999999995716</c:v>
                </c:pt>
                <c:pt idx="35">
                  <c:v>13.072999999995716</c:v>
                </c:pt>
                <c:pt idx="36">
                  <c:v>14.047999999996108</c:v>
                </c:pt>
                <c:pt idx="37">
                  <c:v>14.047999999996108</c:v>
                </c:pt>
                <c:pt idx="38">
                  <c:v>14.898999999990892</c:v>
                </c:pt>
                <c:pt idx="39">
                  <c:v>15.049999999995478</c:v>
                </c:pt>
                <c:pt idx="40">
                  <c:v>15.049999999995478</c:v>
                </c:pt>
                <c:pt idx="41">
                  <c:v>16.058999999998491</c:v>
                </c:pt>
                <c:pt idx="42">
                  <c:v>16.058999999998491</c:v>
                </c:pt>
                <c:pt idx="43">
                  <c:v>16.816999999991467</c:v>
                </c:pt>
                <c:pt idx="44">
                  <c:v>17.047999999996577</c:v>
                </c:pt>
                <c:pt idx="45">
                  <c:v>17.047999999996577</c:v>
                </c:pt>
                <c:pt idx="46">
                  <c:v>18.065999999996052</c:v>
                </c:pt>
                <c:pt idx="47">
                  <c:v>18.065999999996052</c:v>
                </c:pt>
                <c:pt idx="48">
                  <c:v>18.716999999989525</c:v>
                </c:pt>
                <c:pt idx="49">
                  <c:v>19.047999999990495</c:v>
                </c:pt>
                <c:pt idx="50">
                  <c:v>19.047999999990495</c:v>
                </c:pt>
                <c:pt idx="51">
                  <c:v>20.074999999996024</c:v>
                </c:pt>
                <c:pt idx="52">
                  <c:v>20.074999999996024</c:v>
                </c:pt>
                <c:pt idx="53">
                  <c:v>20.613999999998356</c:v>
                </c:pt>
                <c:pt idx="54">
                  <c:v>21.047999999994005</c:v>
                </c:pt>
                <c:pt idx="55">
                  <c:v>21.047999999994005</c:v>
                </c:pt>
                <c:pt idx="56">
                  <c:v>22.06499999999707</c:v>
                </c:pt>
                <c:pt idx="57">
                  <c:v>22.06499999999707</c:v>
                </c:pt>
                <c:pt idx="58">
                  <c:v>22.510999999988002</c:v>
                </c:pt>
                <c:pt idx="59">
                  <c:v>23.046999999991513</c:v>
                </c:pt>
                <c:pt idx="60">
                  <c:v>23.046999999991513</c:v>
                </c:pt>
                <c:pt idx="61">
                  <c:v>24.015999999994264</c:v>
                </c:pt>
                <c:pt idx="62">
                  <c:v>24.083999999989913</c:v>
                </c:pt>
                <c:pt idx="63">
                  <c:v>24.083999999989913</c:v>
                </c:pt>
                <c:pt idx="64">
                  <c:v>25.047999999991433</c:v>
                </c:pt>
                <c:pt idx="65">
                  <c:v>25.047999999991433</c:v>
                </c:pt>
                <c:pt idx="66">
                  <c:v>25.913999999999504</c:v>
                </c:pt>
                <c:pt idx="67">
                  <c:v>26.049999999990803</c:v>
                </c:pt>
                <c:pt idx="68">
                  <c:v>26.049999999990803</c:v>
                </c:pt>
                <c:pt idx="69">
                  <c:v>27.065999999987866</c:v>
                </c:pt>
                <c:pt idx="70">
                  <c:v>27.065999999987866</c:v>
                </c:pt>
                <c:pt idx="71">
                  <c:v>27.816999999996384</c:v>
                </c:pt>
                <c:pt idx="72">
                  <c:v>28.047999999991902</c:v>
                </c:pt>
                <c:pt idx="73">
                  <c:v>28.047999999991902</c:v>
                </c:pt>
                <c:pt idx="74">
                  <c:v>29.063999999988965</c:v>
                </c:pt>
                <c:pt idx="75">
                  <c:v>29.063999999988965</c:v>
                </c:pt>
                <c:pt idx="76">
                  <c:v>29.716999999994442</c:v>
                </c:pt>
                <c:pt idx="77">
                  <c:v>30.047999999995412</c:v>
                </c:pt>
                <c:pt idx="78">
                  <c:v>30.047999999995412</c:v>
                </c:pt>
                <c:pt idx="79">
                  <c:v>31.068999999993707</c:v>
                </c:pt>
                <c:pt idx="80">
                  <c:v>31.068999999993707</c:v>
                </c:pt>
                <c:pt idx="81">
                  <c:v>31.61399999999368</c:v>
                </c:pt>
                <c:pt idx="82">
                  <c:v>32.047999999998922</c:v>
                </c:pt>
                <c:pt idx="83">
                  <c:v>32.047999999998922</c:v>
                </c:pt>
                <c:pt idx="84">
                  <c:v>33.064999999992395</c:v>
                </c:pt>
                <c:pt idx="85">
                  <c:v>33.064999999992395</c:v>
                </c:pt>
                <c:pt idx="86">
                  <c:v>33.506999999988096</c:v>
                </c:pt>
                <c:pt idx="87">
                  <c:v>34.04799999999284</c:v>
                </c:pt>
                <c:pt idx="88">
                  <c:v>34.04799999999284</c:v>
                </c:pt>
                <c:pt idx="89">
                  <c:v>35.014999999993179</c:v>
                </c:pt>
                <c:pt idx="90">
                  <c:v>35.08099999999601</c:v>
                </c:pt>
                <c:pt idx="91">
                  <c:v>35.08099999999601</c:v>
                </c:pt>
                <c:pt idx="92">
                  <c:v>36.04799999999635</c:v>
                </c:pt>
                <c:pt idx="93">
                  <c:v>36.04799999999635</c:v>
                </c:pt>
                <c:pt idx="94">
                  <c:v>36.910999999996008</c:v>
                </c:pt>
                <c:pt idx="95">
                  <c:v>37.04999999999572</c:v>
                </c:pt>
                <c:pt idx="96">
                  <c:v>37.04999999999572</c:v>
                </c:pt>
                <c:pt idx="97">
                  <c:v>38.061999999987961</c:v>
                </c:pt>
                <c:pt idx="98">
                  <c:v>38.061999999987961</c:v>
                </c:pt>
                <c:pt idx="99">
                  <c:v>38.808999999991656</c:v>
                </c:pt>
                <c:pt idx="100">
                  <c:v>39.047999999996819</c:v>
                </c:pt>
                <c:pt idx="101">
                  <c:v>39.047999999996819</c:v>
                </c:pt>
                <c:pt idx="102">
                  <c:v>40.076999999995166</c:v>
                </c:pt>
                <c:pt idx="103">
                  <c:v>40.076999999995166</c:v>
                </c:pt>
                <c:pt idx="104">
                  <c:v>40.711999999988535</c:v>
                </c:pt>
                <c:pt idx="105">
                  <c:v>41.047999999990736</c:v>
                </c:pt>
                <c:pt idx="106">
                  <c:v>41.047999999990736</c:v>
                </c:pt>
                <c:pt idx="107">
                  <c:v>42.083999999992727</c:v>
                </c:pt>
                <c:pt idx="108">
                  <c:v>42.083999999992727</c:v>
                </c:pt>
                <c:pt idx="109">
                  <c:v>42.604999999992543</c:v>
                </c:pt>
                <c:pt idx="110">
                  <c:v>43.047999999994246</c:v>
                </c:pt>
                <c:pt idx="111">
                  <c:v>43.047999999994246</c:v>
                </c:pt>
                <c:pt idx="112">
                  <c:v>44.074999999990183</c:v>
                </c:pt>
                <c:pt idx="113">
                  <c:v>44.074999999990183</c:v>
                </c:pt>
                <c:pt idx="114">
                  <c:v>44.502999999988191</c:v>
                </c:pt>
                <c:pt idx="115">
                  <c:v>45.047999999997757</c:v>
                </c:pt>
                <c:pt idx="116">
                  <c:v>45.047999999997757</c:v>
                </c:pt>
                <c:pt idx="117">
                  <c:v>46.008999999990863</c:v>
                </c:pt>
                <c:pt idx="118">
                  <c:v>46.076999999996104</c:v>
                </c:pt>
                <c:pt idx="119">
                  <c:v>46.076999999996104</c:v>
                </c:pt>
                <c:pt idx="120">
                  <c:v>47.047999999991674</c:v>
                </c:pt>
                <c:pt idx="121">
                  <c:v>47.047999999991674</c:v>
                </c:pt>
                <c:pt idx="122">
                  <c:v>47.89999999999246</c:v>
                </c:pt>
                <c:pt idx="123">
                  <c:v>48.049999999991044</c:v>
                </c:pt>
                <c:pt idx="124">
                  <c:v>48.049999999991044</c:v>
                </c:pt>
                <c:pt idx="125">
                  <c:v>49.051999999990414</c:v>
                </c:pt>
                <c:pt idx="126">
                  <c:v>49.051999999990414</c:v>
                </c:pt>
                <c:pt idx="127">
                  <c:v>49.80099999999652</c:v>
                </c:pt>
                <c:pt idx="128">
                  <c:v>50.047999999992143</c:v>
                </c:pt>
                <c:pt idx="129">
                  <c:v>50.047999999992143</c:v>
                </c:pt>
                <c:pt idx="130">
                  <c:v>51.068999999990439</c:v>
                </c:pt>
                <c:pt idx="131">
                  <c:v>51.068999999990439</c:v>
                </c:pt>
                <c:pt idx="132">
                  <c:v>51.701999999990988</c:v>
                </c:pt>
                <c:pt idx="133">
                  <c:v>52.046999999989652</c:v>
                </c:pt>
                <c:pt idx="134">
                  <c:v>52.046999999989652</c:v>
                </c:pt>
                <c:pt idx="135">
                  <c:v>53.078000000000003</c:v>
                </c:pt>
                <c:pt idx="136">
                  <c:v>53.078000000000003</c:v>
                </c:pt>
                <c:pt idx="137">
                  <c:v>53.594999999994997</c:v>
                </c:pt>
                <c:pt idx="138">
                  <c:v>54.047999999989571</c:v>
                </c:pt>
                <c:pt idx="139">
                  <c:v>54.047999999989571</c:v>
                </c:pt>
                <c:pt idx="140">
                  <c:v>55.067999999991457</c:v>
                </c:pt>
                <c:pt idx="141">
                  <c:v>55.067999999991457</c:v>
                </c:pt>
                <c:pt idx="142">
                  <c:v>55.486999999993003</c:v>
                </c:pt>
                <c:pt idx="143">
                  <c:v>56.047999999993081</c:v>
                </c:pt>
                <c:pt idx="144">
                  <c:v>56.047999999993081</c:v>
                </c:pt>
                <c:pt idx="145">
                  <c:v>56.991999999989673</c:v>
                </c:pt>
                <c:pt idx="146">
                  <c:v>57.083999999995072</c:v>
                </c:pt>
                <c:pt idx="147">
                  <c:v>57.083999999995072</c:v>
                </c:pt>
                <c:pt idx="148">
                  <c:v>58.047999999996591</c:v>
                </c:pt>
                <c:pt idx="149">
                  <c:v>58.047999999996591</c:v>
                </c:pt>
                <c:pt idx="150">
                  <c:v>58.889999999994913</c:v>
                </c:pt>
                <c:pt idx="151">
                  <c:v>59.049999999995961</c:v>
                </c:pt>
                <c:pt idx="152">
                  <c:v>59.049999999995961</c:v>
                </c:pt>
                <c:pt idx="153">
                  <c:v>60.076999999991898</c:v>
                </c:pt>
                <c:pt idx="154">
                  <c:v>60.076999999991898</c:v>
                </c:pt>
                <c:pt idx="155">
                  <c:v>60.78499999999174</c:v>
                </c:pt>
                <c:pt idx="156">
                  <c:v>61.047999999987468</c:v>
                </c:pt>
                <c:pt idx="157">
                  <c:v>61.047999999987468</c:v>
                </c:pt>
                <c:pt idx="158">
                  <c:v>62.076999999995408</c:v>
                </c:pt>
                <c:pt idx="159">
                  <c:v>62.076999999995408</c:v>
                </c:pt>
                <c:pt idx="160">
                  <c:v>62.685999999995801</c:v>
                </c:pt>
                <c:pt idx="161">
                  <c:v>63.046999999994568</c:v>
                </c:pt>
                <c:pt idx="162">
                  <c:v>63.046999999994568</c:v>
                </c:pt>
                <c:pt idx="163">
                  <c:v>64.078999999991737</c:v>
                </c:pt>
                <c:pt idx="164">
                  <c:v>64.078999999991737</c:v>
                </c:pt>
                <c:pt idx="165">
                  <c:v>64.578999999999809</c:v>
                </c:pt>
                <c:pt idx="166">
                  <c:v>65.047999999994488</c:v>
                </c:pt>
                <c:pt idx="167">
                  <c:v>65.047999999994488</c:v>
                </c:pt>
                <c:pt idx="168">
                  <c:v>66.095999999991761</c:v>
                </c:pt>
                <c:pt idx="169">
                  <c:v>66.075000000000017</c:v>
                </c:pt>
                <c:pt idx="170">
                  <c:v>66.075000000000017</c:v>
                </c:pt>
                <c:pt idx="171">
                  <c:v>67.047999999988406</c:v>
                </c:pt>
                <c:pt idx="172">
                  <c:v>67.047999999988406</c:v>
                </c:pt>
                <c:pt idx="173">
                  <c:v>67.986999999993358</c:v>
                </c:pt>
                <c:pt idx="174">
                  <c:v>68.083999999990397</c:v>
                </c:pt>
                <c:pt idx="175">
                  <c:v>68.083999999990397</c:v>
                </c:pt>
                <c:pt idx="176">
                  <c:v>69.047999999991916</c:v>
                </c:pt>
                <c:pt idx="177">
                  <c:v>69.047999999991916</c:v>
                </c:pt>
                <c:pt idx="178">
                  <c:v>69.876999999988954</c:v>
                </c:pt>
                <c:pt idx="179">
                  <c:v>70.049999999991286</c:v>
                </c:pt>
                <c:pt idx="180">
                  <c:v>70.049999999991286</c:v>
                </c:pt>
                <c:pt idx="181">
                  <c:v>71.067999999990761</c:v>
                </c:pt>
                <c:pt idx="182">
                  <c:v>71.067999999990761</c:v>
                </c:pt>
                <c:pt idx="183">
                  <c:v>71.771999999995373</c:v>
                </c:pt>
                <c:pt idx="184">
                  <c:v>72.047999999992385</c:v>
                </c:pt>
                <c:pt idx="185">
                  <c:v>72.047999999992385</c:v>
                </c:pt>
                <c:pt idx="186">
                  <c:v>73.079999999989553</c:v>
                </c:pt>
                <c:pt idx="187">
                  <c:v>73.079999999989553</c:v>
                </c:pt>
                <c:pt idx="188">
                  <c:v>73.667999999988609</c:v>
                </c:pt>
                <c:pt idx="189">
                  <c:v>74.047999999995895</c:v>
                </c:pt>
                <c:pt idx="190">
                  <c:v>74.047999999995895</c:v>
                </c:pt>
                <c:pt idx="191">
                  <c:v>75.082999999991884</c:v>
                </c:pt>
                <c:pt idx="192">
                  <c:v>75.082999999991884</c:v>
                </c:pt>
                <c:pt idx="193">
                  <c:v>75.560999999992617</c:v>
                </c:pt>
                <c:pt idx="194">
                  <c:v>76.047999999999405</c:v>
                </c:pt>
                <c:pt idx="195">
                  <c:v>76.047999999999405</c:v>
                </c:pt>
                <c:pt idx="196">
                  <c:v>77.067999999991699</c:v>
                </c:pt>
                <c:pt idx="197">
                  <c:v>77.074999999995342</c:v>
                </c:pt>
                <c:pt idx="198">
                  <c:v>77.074999999995342</c:v>
                </c:pt>
                <c:pt idx="199">
                  <c:v>78.046999999987321</c:v>
                </c:pt>
                <c:pt idx="200">
                  <c:v>78.046999999987321</c:v>
                </c:pt>
                <c:pt idx="201">
                  <c:v>78.958999999993296</c:v>
                </c:pt>
                <c:pt idx="202">
                  <c:v>79.070999999994029</c:v>
                </c:pt>
                <c:pt idx="203">
                  <c:v>79.070999999994029</c:v>
                </c:pt>
                <c:pt idx="204">
                  <c:v>80.047999999996833</c:v>
                </c:pt>
                <c:pt idx="205">
                  <c:v>80.047999999996833</c:v>
                </c:pt>
                <c:pt idx="206">
                  <c:v>80.857999999994945</c:v>
                </c:pt>
                <c:pt idx="207">
                  <c:v>81.049999999996203</c:v>
                </c:pt>
                <c:pt idx="208">
                  <c:v>81.049999999996203</c:v>
                </c:pt>
                <c:pt idx="209">
                  <c:v>82.064999999996857</c:v>
                </c:pt>
                <c:pt idx="210">
                  <c:v>82.064999999996857</c:v>
                </c:pt>
                <c:pt idx="211">
                  <c:v>82.74799999999054</c:v>
                </c:pt>
                <c:pt idx="212">
                  <c:v>83.0469999999913</c:v>
                </c:pt>
                <c:pt idx="213">
                  <c:v>83.0469999999913</c:v>
                </c:pt>
                <c:pt idx="214">
                  <c:v>84.072999999990827</c:v>
                </c:pt>
                <c:pt idx="215">
                  <c:v>84.072999999990827</c:v>
                </c:pt>
                <c:pt idx="216">
                  <c:v>84.660999999989883</c:v>
                </c:pt>
                <c:pt idx="217">
                  <c:v>85.04799999999122</c:v>
                </c:pt>
                <c:pt idx="218">
                  <c:v>85.04799999999122</c:v>
                </c:pt>
                <c:pt idx="219">
                  <c:v>86.071999999997928</c:v>
                </c:pt>
                <c:pt idx="220">
                  <c:v>86.071999999997928</c:v>
                </c:pt>
                <c:pt idx="221">
                  <c:v>86.549999999989069</c:v>
                </c:pt>
                <c:pt idx="222">
                  <c:v>87.04799999999473</c:v>
                </c:pt>
                <c:pt idx="223">
                  <c:v>87.04799999999473</c:v>
                </c:pt>
                <c:pt idx="224">
                  <c:v>88.058999999990561</c:v>
                </c:pt>
                <c:pt idx="225">
                  <c:v>88.067999999996616</c:v>
                </c:pt>
                <c:pt idx="226">
                  <c:v>88.067999999996616</c:v>
                </c:pt>
                <c:pt idx="227">
                  <c:v>89.04799999999824</c:v>
                </c:pt>
                <c:pt idx="228">
                  <c:v>89.04799999999824</c:v>
                </c:pt>
                <c:pt idx="229">
                  <c:v>89.953999999987388</c:v>
                </c:pt>
                <c:pt idx="230">
                  <c:v>90.066999999994124</c:v>
                </c:pt>
                <c:pt idx="231">
                  <c:v>90.066999999994124</c:v>
                </c:pt>
                <c:pt idx="232">
                  <c:v>91.047999999992157</c:v>
                </c:pt>
                <c:pt idx="233">
                  <c:v>91.047999999992157</c:v>
                </c:pt>
                <c:pt idx="234">
                  <c:v>91.845999999994987</c:v>
                </c:pt>
                <c:pt idx="235">
                  <c:v>92.049999999991527</c:v>
                </c:pt>
                <c:pt idx="236">
                  <c:v>92.049999999991527</c:v>
                </c:pt>
                <c:pt idx="237">
                  <c:v>93.075999999991055</c:v>
                </c:pt>
                <c:pt idx="238">
                  <c:v>93.075999999991055</c:v>
                </c:pt>
                <c:pt idx="239">
                  <c:v>93.742999999994225</c:v>
                </c:pt>
                <c:pt idx="240">
                  <c:v>94.048999999989036</c:v>
                </c:pt>
                <c:pt idx="241">
                  <c:v>94.048999999989036</c:v>
                </c:pt>
                <c:pt idx="242">
                  <c:v>95.073999999992154</c:v>
                </c:pt>
                <c:pt idx="243">
                  <c:v>95.073999999992154</c:v>
                </c:pt>
                <c:pt idx="244">
                  <c:v>95.639999999993464</c:v>
                </c:pt>
                <c:pt idx="245">
                  <c:v>96.046999999990135</c:v>
                </c:pt>
                <c:pt idx="246">
                  <c:v>96.046999999990135</c:v>
                </c:pt>
                <c:pt idx="247">
                  <c:v>97.073999999995664</c:v>
                </c:pt>
                <c:pt idx="248">
                  <c:v>97.073999999995664</c:v>
                </c:pt>
                <c:pt idx="249">
                  <c:v>97.543999999996345</c:v>
                </c:pt>
                <c:pt idx="250">
                  <c:v>98.047999999990054</c:v>
                </c:pt>
                <c:pt idx="251">
                  <c:v>98.047999999990054</c:v>
                </c:pt>
                <c:pt idx="252">
                  <c:v>99.050999999995426</c:v>
                </c:pt>
                <c:pt idx="253">
                  <c:v>99.083999999992045</c:v>
                </c:pt>
                <c:pt idx="254">
                  <c:v>99.083999999992045</c:v>
                </c:pt>
                <c:pt idx="255">
                  <c:v>100.04699999999715</c:v>
                </c:pt>
                <c:pt idx="256">
                  <c:v>100.04699999999715</c:v>
                </c:pt>
                <c:pt idx="257">
                  <c:v>100.94899999999107</c:v>
                </c:pt>
                <c:pt idx="258">
                  <c:v>101.08099999999673</c:v>
                </c:pt>
                <c:pt idx="259">
                  <c:v>101.08099999999673</c:v>
                </c:pt>
                <c:pt idx="260">
                  <c:v>102.04699999999107</c:v>
                </c:pt>
                <c:pt idx="261">
                  <c:v>102.04699999999107</c:v>
                </c:pt>
                <c:pt idx="262">
                  <c:v>102.83999999999267</c:v>
                </c:pt>
                <c:pt idx="263">
                  <c:v>103.04999999999644</c:v>
                </c:pt>
                <c:pt idx="264">
                  <c:v>103.04999999999644</c:v>
                </c:pt>
                <c:pt idx="265">
                  <c:v>104.06699999998992</c:v>
                </c:pt>
                <c:pt idx="266">
                  <c:v>104.06699999998992</c:v>
                </c:pt>
                <c:pt idx="267">
                  <c:v>104.73099999999427</c:v>
                </c:pt>
                <c:pt idx="268">
                  <c:v>105.04799999998795</c:v>
                </c:pt>
                <c:pt idx="269">
                  <c:v>105.04799999998795</c:v>
                </c:pt>
                <c:pt idx="270">
                  <c:v>106.08799999999476</c:v>
                </c:pt>
                <c:pt idx="271">
                  <c:v>106.08799999999476</c:v>
                </c:pt>
                <c:pt idx="272">
                  <c:v>106.63599999999356</c:v>
                </c:pt>
                <c:pt idx="273">
                  <c:v>107.04799999999146</c:v>
                </c:pt>
                <c:pt idx="274">
                  <c:v>107.04799999999146</c:v>
                </c:pt>
                <c:pt idx="275">
                  <c:v>108.06499999999453</c:v>
                </c:pt>
                <c:pt idx="276">
                  <c:v>108.06499999999453</c:v>
                </c:pt>
                <c:pt idx="277">
                  <c:v>108.52599999998915</c:v>
                </c:pt>
                <c:pt idx="278">
                  <c:v>109.04699999998897</c:v>
                </c:pt>
                <c:pt idx="279">
                  <c:v>109.04699999998897</c:v>
                </c:pt>
                <c:pt idx="280">
                  <c:v>110.02999999999901</c:v>
                </c:pt>
                <c:pt idx="281">
                  <c:v>110.08399999999696</c:v>
                </c:pt>
                <c:pt idx="282">
                  <c:v>110.08399999999696</c:v>
                </c:pt>
                <c:pt idx="283">
                  <c:v>111.04799999998889</c:v>
                </c:pt>
                <c:pt idx="284">
                  <c:v>111.04799999998889</c:v>
                </c:pt>
                <c:pt idx="285">
                  <c:v>111.9339999999923</c:v>
                </c:pt>
                <c:pt idx="286">
                  <c:v>112.06099999999672</c:v>
                </c:pt>
                <c:pt idx="287">
                  <c:v>112.06099999999672</c:v>
                </c:pt>
                <c:pt idx="288">
                  <c:v>113.04699999999599</c:v>
                </c:pt>
                <c:pt idx="289">
                  <c:v>113.04699999999599</c:v>
                </c:pt>
                <c:pt idx="290">
                  <c:v>113.81799999999984</c:v>
                </c:pt>
                <c:pt idx="291">
                  <c:v>114.04799999999895</c:v>
                </c:pt>
                <c:pt idx="292">
                  <c:v>114.04799999999895</c:v>
                </c:pt>
                <c:pt idx="293">
                  <c:v>115.06999999999366</c:v>
                </c:pt>
                <c:pt idx="294">
                  <c:v>115.06999999999366</c:v>
                </c:pt>
                <c:pt idx="295">
                  <c:v>115.71299999999667</c:v>
                </c:pt>
                <c:pt idx="296">
                  <c:v>116.04799999999287</c:v>
                </c:pt>
                <c:pt idx="297">
                  <c:v>116.04799999999287</c:v>
                </c:pt>
                <c:pt idx="298">
                  <c:v>117.08499999999127</c:v>
                </c:pt>
                <c:pt idx="299">
                  <c:v>117.08499999999127</c:v>
                </c:pt>
                <c:pt idx="300">
                  <c:v>117.6089999999995</c:v>
                </c:pt>
                <c:pt idx="301">
                  <c:v>118.04799999999638</c:v>
                </c:pt>
                <c:pt idx="302">
                  <c:v>118.04799999999638</c:v>
                </c:pt>
                <c:pt idx="303">
                  <c:v>119.08299999999237</c:v>
                </c:pt>
                <c:pt idx="304">
                  <c:v>119.08299999999237</c:v>
                </c:pt>
                <c:pt idx="305">
                  <c:v>119.50399999999632</c:v>
                </c:pt>
                <c:pt idx="306">
                  <c:v>120.04799999999989</c:v>
                </c:pt>
                <c:pt idx="307">
                  <c:v>120.04799999999989</c:v>
                </c:pt>
                <c:pt idx="308">
                  <c:v>121.00699999999058</c:v>
                </c:pt>
                <c:pt idx="309">
                  <c:v>121.07799999999465</c:v>
                </c:pt>
                <c:pt idx="310">
                  <c:v>121.07799999999465</c:v>
                </c:pt>
                <c:pt idx="311">
                  <c:v>122.04799999999381</c:v>
                </c:pt>
                <c:pt idx="312">
                  <c:v>122.04799999999381</c:v>
                </c:pt>
                <c:pt idx="313">
                  <c:v>122.91399999999228</c:v>
                </c:pt>
                <c:pt idx="314">
                  <c:v>123.04999999999318</c:v>
                </c:pt>
                <c:pt idx="315">
                  <c:v>123.04999999999318</c:v>
                </c:pt>
                <c:pt idx="316">
                  <c:v>124.06999999999506</c:v>
                </c:pt>
                <c:pt idx="317">
                  <c:v>124.06999999999506</c:v>
                </c:pt>
                <c:pt idx="318">
                  <c:v>124.81199999998793</c:v>
                </c:pt>
                <c:pt idx="319">
                  <c:v>125.04799999999427</c:v>
                </c:pt>
                <c:pt idx="320">
                  <c:v>125.04799999999427</c:v>
                </c:pt>
                <c:pt idx="321">
                  <c:v>126.07999999999144</c:v>
                </c:pt>
                <c:pt idx="322">
                  <c:v>126.07999999999144</c:v>
                </c:pt>
                <c:pt idx="323">
                  <c:v>126.70299999999912</c:v>
                </c:pt>
                <c:pt idx="324">
                  <c:v>127.04799999999778</c:v>
                </c:pt>
                <c:pt idx="325">
                  <c:v>127.04799999999778</c:v>
                </c:pt>
                <c:pt idx="326">
                  <c:v>128.07999999999495</c:v>
                </c:pt>
                <c:pt idx="327">
                  <c:v>128.07999999999495</c:v>
                </c:pt>
                <c:pt idx="328">
                  <c:v>128.60799999999841</c:v>
                </c:pt>
                <c:pt idx="329">
                  <c:v>129.0479999999917</c:v>
                </c:pt>
                <c:pt idx="330">
                  <c:v>129.0479999999917</c:v>
                </c:pt>
                <c:pt idx="331">
                  <c:v>130.07799999999605</c:v>
                </c:pt>
                <c:pt idx="332">
                  <c:v>130.07799999999605</c:v>
                </c:pt>
                <c:pt idx="333">
                  <c:v>130.4969999999976</c:v>
                </c:pt>
                <c:pt idx="334">
                  <c:v>131.0469999999988</c:v>
                </c:pt>
                <c:pt idx="335">
                  <c:v>131.0469999999988</c:v>
                </c:pt>
                <c:pt idx="336">
                  <c:v>131.99999999999187</c:v>
                </c:pt>
                <c:pt idx="337">
                  <c:v>132.07399999999473</c:v>
                </c:pt>
                <c:pt idx="338">
                  <c:v>132.07399999999473</c:v>
                </c:pt>
                <c:pt idx="339">
                  <c:v>133.04699999999272</c:v>
                </c:pt>
                <c:pt idx="340">
                  <c:v>133.04699999999272</c:v>
                </c:pt>
                <c:pt idx="341">
                  <c:v>133.89999999998992</c:v>
                </c:pt>
                <c:pt idx="342">
                  <c:v>134.0499999999885</c:v>
                </c:pt>
                <c:pt idx="343">
                  <c:v>134.0499999999885</c:v>
                </c:pt>
                <c:pt idx="344">
                  <c:v>135.05099999999146</c:v>
                </c:pt>
                <c:pt idx="345">
                  <c:v>135.05099999999146</c:v>
                </c:pt>
                <c:pt idx="346">
                  <c:v>135.79499999999632</c:v>
                </c:pt>
                <c:pt idx="347">
                  <c:v>136.0479999999896</c:v>
                </c:pt>
                <c:pt idx="348">
                  <c:v>136.0479999999896</c:v>
                </c:pt>
                <c:pt idx="349">
                  <c:v>137.06699999999506</c:v>
                </c:pt>
                <c:pt idx="350">
                  <c:v>137.06699999999506</c:v>
                </c:pt>
                <c:pt idx="351">
                  <c:v>137.68899999999675</c:v>
                </c:pt>
                <c:pt idx="352">
                  <c:v>138.04799999999312</c:v>
                </c:pt>
                <c:pt idx="353">
                  <c:v>138.04799999999312</c:v>
                </c:pt>
                <c:pt idx="354">
                  <c:v>139.08199999999269</c:v>
                </c:pt>
                <c:pt idx="355">
                  <c:v>139.08199999999269</c:v>
                </c:pt>
                <c:pt idx="356">
                  <c:v>139.58499999999958</c:v>
                </c:pt>
                <c:pt idx="357">
                  <c:v>140.04799999999662</c:v>
                </c:pt>
                <c:pt idx="358">
                  <c:v>140.04799999999662</c:v>
                </c:pt>
                <c:pt idx="359">
                  <c:v>141.10099999999511</c:v>
                </c:pt>
                <c:pt idx="360">
                  <c:v>141.08099999999979</c:v>
                </c:pt>
                <c:pt idx="361">
                  <c:v>141.08099999999979</c:v>
                </c:pt>
                <c:pt idx="362">
                  <c:v>142.04699999999411</c:v>
                </c:pt>
                <c:pt idx="363">
                  <c:v>142.04699999999411</c:v>
                </c:pt>
                <c:pt idx="364">
                  <c:v>143.0659999999996</c:v>
                </c:pt>
                <c:pt idx="365">
                  <c:v>143.0659999999996</c:v>
                </c:pt>
                <c:pt idx="366">
                  <c:v>143.68799999999169</c:v>
                </c:pt>
                <c:pt idx="367">
                  <c:v>144.04799999999403</c:v>
                </c:pt>
                <c:pt idx="368">
                  <c:v>144.04799999999403</c:v>
                </c:pt>
                <c:pt idx="369">
                  <c:v>145.07899999999481</c:v>
                </c:pt>
                <c:pt idx="370">
                  <c:v>145.07899999999481</c:v>
                </c:pt>
                <c:pt idx="371">
                  <c:v>145.72199999999782</c:v>
                </c:pt>
                <c:pt idx="372">
                  <c:v>146.04799999999756</c:v>
                </c:pt>
                <c:pt idx="373">
                  <c:v>146.04799999999756</c:v>
                </c:pt>
                <c:pt idx="374">
                  <c:v>147.0779999999923</c:v>
                </c:pt>
                <c:pt idx="375">
                  <c:v>147.0779999999923</c:v>
                </c:pt>
                <c:pt idx="376">
                  <c:v>147.62299999999229</c:v>
                </c:pt>
                <c:pt idx="377">
                  <c:v>148.04799999999148</c:v>
                </c:pt>
                <c:pt idx="378">
                  <c:v>148.04799999999148</c:v>
                </c:pt>
                <c:pt idx="379">
                  <c:v>149.07299999999458</c:v>
                </c:pt>
                <c:pt idx="380">
                  <c:v>149.07299999999458</c:v>
                </c:pt>
                <c:pt idx="381">
                  <c:v>149.51299999999748</c:v>
                </c:pt>
                <c:pt idx="382">
                  <c:v>150.047999999995</c:v>
                </c:pt>
                <c:pt idx="383">
                  <c:v>150.047999999995</c:v>
                </c:pt>
                <c:pt idx="384">
                  <c:v>151.01399999998932</c:v>
                </c:pt>
                <c:pt idx="385">
                  <c:v>151.08599999999939</c:v>
                </c:pt>
                <c:pt idx="386">
                  <c:v>151.08599999999939</c:v>
                </c:pt>
                <c:pt idx="387">
                  <c:v>152.0479999999985</c:v>
                </c:pt>
                <c:pt idx="388">
                  <c:v>152.0479999999985</c:v>
                </c:pt>
                <c:pt idx="389">
                  <c:v>152.90599999998733</c:v>
                </c:pt>
                <c:pt idx="390">
                  <c:v>153.04899999999185</c:v>
                </c:pt>
                <c:pt idx="391">
                  <c:v>153.04899999999185</c:v>
                </c:pt>
                <c:pt idx="392">
                  <c:v>154.07199999999256</c:v>
                </c:pt>
                <c:pt idx="393">
                  <c:v>154.07199999999256</c:v>
                </c:pt>
                <c:pt idx="394">
                  <c:v>154.79499999999609</c:v>
                </c:pt>
                <c:pt idx="395">
                  <c:v>155.04799999998937</c:v>
                </c:pt>
                <c:pt idx="396">
                  <c:v>155.04799999998937</c:v>
                </c:pt>
                <c:pt idx="397">
                  <c:v>156.08299999999497</c:v>
                </c:pt>
                <c:pt idx="398">
                  <c:v>156.08299999999497</c:v>
                </c:pt>
                <c:pt idx="399">
                  <c:v>156.6859999999977</c:v>
                </c:pt>
                <c:pt idx="400">
                  <c:v>157.0479999999929</c:v>
                </c:pt>
                <c:pt idx="401">
                  <c:v>157.0479999999929</c:v>
                </c:pt>
                <c:pt idx="402">
                  <c:v>158.07799999998764</c:v>
                </c:pt>
                <c:pt idx="403">
                  <c:v>158.07799999998764</c:v>
                </c:pt>
                <c:pt idx="404">
                  <c:v>158.57399999999089</c:v>
                </c:pt>
                <c:pt idx="405">
                  <c:v>159.04799999999639</c:v>
                </c:pt>
                <c:pt idx="406">
                  <c:v>159.04799999999639</c:v>
                </c:pt>
                <c:pt idx="407">
                  <c:v>160.09199999998884</c:v>
                </c:pt>
                <c:pt idx="408">
                  <c:v>160.0869999999972</c:v>
                </c:pt>
                <c:pt idx="409">
                  <c:v>160.0869999999972</c:v>
                </c:pt>
                <c:pt idx="410">
                  <c:v>161.04799999999031</c:v>
                </c:pt>
                <c:pt idx="411">
                  <c:v>161.04799999999031</c:v>
                </c:pt>
                <c:pt idx="412">
                  <c:v>161.96999999999875</c:v>
                </c:pt>
                <c:pt idx="413">
                  <c:v>162.06599999999938</c:v>
                </c:pt>
                <c:pt idx="414">
                  <c:v>162.06599999999938</c:v>
                </c:pt>
                <c:pt idx="415">
                  <c:v>163.04799999999381</c:v>
                </c:pt>
                <c:pt idx="416">
                  <c:v>163.04799999999381</c:v>
                </c:pt>
                <c:pt idx="417">
                  <c:v>163.86599999999197</c:v>
                </c:pt>
                <c:pt idx="418">
                  <c:v>164.04999999999319</c:v>
                </c:pt>
                <c:pt idx="419">
                  <c:v>164.04999999999319</c:v>
                </c:pt>
                <c:pt idx="420">
                  <c:v>165.0739999999999</c:v>
                </c:pt>
                <c:pt idx="421">
                  <c:v>165.0739999999999</c:v>
                </c:pt>
                <c:pt idx="422">
                  <c:v>165.77299999999369</c:v>
                </c:pt>
                <c:pt idx="423">
                  <c:v>166.04799999999429</c:v>
                </c:pt>
                <c:pt idx="424">
                  <c:v>166.04799999999429</c:v>
                </c:pt>
                <c:pt idx="425">
                  <c:v>167.08299999999028</c:v>
                </c:pt>
                <c:pt idx="426">
                  <c:v>167.08299999999028</c:v>
                </c:pt>
                <c:pt idx="427">
                  <c:v>167.65899999999405</c:v>
                </c:pt>
                <c:pt idx="428">
                  <c:v>168.04799999998821</c:v>
                </c:pt>
                <c:pt idx="429">
                  <c:v>168.04799999998821</c:v>
                </c:pt>
                <c:pt idx="430">
                  <c:v>169.06899999999609</c:v>
                </c:pt>
                <c:pt idx="431">
                  <c:v>169.06899999999609</c:v>
                </c:pt>
                <c:pt idx="432">
                  <c:v>169.54899999999924</c:v>
                </c:pt>
                <c:pt idx="433">
                  <c:v>170.04699999999531</c:v>
                </c:pt>
                <c:pt idx="434">
                  <c:v>170.04699999999531</c:v>
                </c:pt>
                <c:pt idx="435">
                  <c:v>171.04699999999227</c:v>
                </c:pt>
                <c:pt idx="436">
                  <c:v>171.0829999999973</c:v>
                </c:pt>
                <c:pt idx="437">
                  <c:v>171.0829999999973</c:v>
                </c:pt>
                <c:pt idx="438">
                  <c:v>172.04799999999523</c:v>
                </c:pt>
                <c:pt idx="439">
                  <c:v>172.04799999999523</c:v>
                </c:pt>
                <c:pt idx="440">
                  <c:v>172.93899999999027</c:v>
                </c:pt>
                <c:pt idx="441">
                  <c:v>173.06499999999829</c:v>
                </c:pt>
                <c:pt idx="442">
                  <c:v>173.06499999999829</c:v>
                </c:pt>
                <c:pt idx="443">
                  <c:v>174.04699999999275</c:v>
                </c:pt>
                <c:pt idx="444">
                  <c:v>174.04699999999275</c:v>
                </c:pt>
                <c:pt idx="445">
                  <c:v>174.82099999999542</c:v>
                </c:pt>
                <c:pt idx="446">
                  <c:v>175.04799999999568</c:v>
                </c:pt>
                <c:pt idx="447">
                  <c:v>175.04799999999568</c:v>
                </c:pt>
                <c:pt idx="448">
                  <c:v>176.07199999999281</c:v>
                </c:pt>
                <c:pt idx="449">
                  <c:v>176.07199999999281</c:v>
                </c:pt>
                <c:pt idx="450">
                  <c:v>176.71299999999343</c:v>
                </c:pt>
                <c:pt idx="451">
                  <c:v>177.04799999999921</c:v>
                </c:pt>
                <c:pt idx="452">
                  <c:v>177.04799999999921</c:v>
                </c:pt>
                <c:pt idx="453">
                  <c:v>178.08499999998801</c:v>
                </c:pt>
                <c:pt idx="454">
                  <c:v>178.08499999998801</c:v>
                </c:pt>
                <c:pt idx="455">
                  <c:v>178.60699999999383</c:v>
                </c:pt>
                <c:pt idx="456">
                  <c:v>179.04799999999312</c:v>
                </c:pt>
                <c:pt idx="457">
                  <c:v>179.04799999999312</c:v>
                </c:pt>
                <c:pt idx="458">
                  <c:v>180.07699999999147</c:v>
                </c:pt>
                <c:pt idx="459">
                  <c:v>180.07699999999147</c:v>
                </c:pt>
                <c:pt idx="460">
                  <c:v>180.50099999999424</c:v>
                </c:pt>
                <c:pt idx="461">
                  <c:v>181.04699999999065</c:v>
                </c:pt>
                <c:pt idx="462">
                  <c:v>181.04699999999065</c:v>
                </c:pt>
                <c:pt idx="463">
                  <c:v>182.00999999999573</c:v>
                </c:pt>
                <c:pt idx="464">
                  <c:v>182.07899999999739</c:v>
                </c:pt>
                <c:pt idx="465">
                  <c:v>182.07899999999739</c:v>
                </c:pt>
                <c:pt idx="466">
                  <c:v>183.04799999999057</c:v>
                </c:pt>
                <c:pt idx="467">
                  <c:v>183.04799999999057</c:v>
                </c:pt>
                <c:pt idx="468">
                  <c:v>183.89999999999134</c:v>
                </c:pt>
                <c:pt idx="469">
                  <c:v>184.04999999998992</c:v>
                </c:pt>
                <c:pt idx="470">
                  <c:v>184.04999999998992</c:v>
                </c:pt>
                <c:pt idx="471">
                  <c:v>185.0719999999942</c:v>
                </c:pt>
                <c:pt idx="472">
                  <c:v>185.0719999999942</c:v>
                </c:pt>
                <c:pt idx="473">
                  <c:v>185.79599999999417</c:v>
                </c:pt>
                <c:pt idx="474">
                  <c:v>186.04799999999102</c:v>
                </c:pt>
                <c:pt idx="475">
                  <c:v>186.04799999999102</c:v>
                </c:pt>
                <c:pt idx="476">
                  <c:v>187.08399999999301</c:v>
                </c:pt>
                <c:pt idx="477">
                  <c:v>187.08399999999301</c:v>
                </c:pt>
                <c:pt idx="478">
                  <c:v>187.68499999999335</c:v>
                </c:pt>
                <c:pt idx="479">
                  <c:v>188.04799999999454</c:v>
                </c:pt>
                <c:pt idx="480">
                  <c:v>188.04799999999454</c:v>
                </c:pt>
                <c:pt idx="481">
                  <c:v>189.07999999999168</c:v>
                </c:pt>
                <c:pt idx="482">
                  <c:v>189.07999999999168</c:v>
                </c:pt>
                <c:pt idx="483">
                  <c:v>189.57699999999136</c:v>
                </c:pt>
                <c:pt idx="484">
                  <c:v>190.04799999999804</c:v>
                </c:pt>
                <c:pt idx="485">
                  <c:v>190.04799999999804</c:v>
                </c:pt>
                <c:pt idx="486">
                  <c:v>191.09399999999289</c:v>
                </c:pt>
                <c:pt idx="487">
                  <c:v>191.06799999999993</c:v>
                </c:pt>
                <c:pt idx="488">
                  <c:v>191.06799999999993</c:v>
                </c:pt>
                <c:pt idx="489">
                  <c:v>192.04699999999553</c:v>
                </c:pt>
                <c:pt idx="490">
                  <c:v>192.04699999999553</c:v>
                </c:pt>
                <c:pt idx="491">
                  <c:v>192.97099999999682</c:v>
                </c:pt>
                <c:pt idx="492">
                  <c:v>193.07599999999388</c:v>
                </c:pt>
                <c:pt idx="493">
                  <c:v>193.07599999999388</c:v>
                </c:pt>
                <c:pt idx="494">
                  <c:v>194.04799999999545</c:v>
                </c:pt>
                <c:pt idx="495">
                  <c:v>194.04799999999545</c:v>
                </c:pt>
                <c:pt idx="496">
                  <c:v>194.86399999999122</c:v>
                </c:pt>
                <c:pt idx="497">
                  <c:v>195.04999999999484</c:v>
                </c:pt>
                <c:pt idx="498">
                  <c:v>195.04999999999484</c:v>
                </c:pt>
                <c:pt idx="499">
                  <c:v>196.07199999998954</c:v>
                </c:pt>
                <c:pt idx="500">
                  <c:v>196.07199999998954</c:v>
                </c:pt>
                <c:pt idx="501">
                  <c:v>196.75399999999641</c:v>
                </c:pt>
                <c:pt idx="502">
                  <c:v>197.04799999999594</c:v>
                </c:pt>
                <c:pt idx="503">
                  <c:v>197.04799999999594</c:v>
                </c:pt>
                <c:pt idx="504">
                  <c:v>198.06599999999543</c:v>
                </c:pt>
                <c:pt idx="505">
                  <c:v>198.06599999999543</c:v>
                </c:pt>
                <c:pt idx="506">
                  <c:v>198.64899999999324</c:v>
                </c:pt>
                <c:pt idx="507">
                  <c:v>199.04699999999343</c:v>
                </c:pt>
                <c:pt idx="508">
                  <c:v>199.04699999999343</c:v>
                </c:pt>
                <c:pt idx="509">
                  <c:v>200.07899999999063</c:v>
                </c:pt>
                <c:pt idx="510">
                  <c:v>200.07899999999063</c:v>
                </c:pt>
                <c:pt idx="511">
                  <c:v>200.53799999999242</c:v>
                </c:pt>
                <c:pt idx="512">
                  <c:v>201.04699999999696</c:v>
                </c:pt>
                <c:pt idx="513">
                  <c:v>201.04699999999696</c:v>
                </c:pt>
                <c:pt idx="514">
                  <c:v>202.03799999999745</c:v>
                </c:pt>
                <c:pt idx="515">
                  <c:v>202.0759999999953</c:v>
                </c:pt>
                <c:pt idx="516">
                  <c:v>202.0759999999953</c:v>
                </c:pt>
                <c:pt idx="517">
                  <c:v>203.04799999999688</c:v>
                </c:pt>
                <c:pt idx="518">
                  <c:v>203.04799999999688</c:v>
                </c:pt>
                <c:pt idx="519">
                  <c:v>203.92999999999546</c:v>
                </c:pt>
                <c:pt idx="520">
                  <c:v>204.06099999999512</c:v>
                </c:pt>
                <c:pt idx="521">
                  <c:v>204.06099999999512</c:v>
                </c:pt>
                <c:pt idx="522">
                  <c:v>205.04799999999079</c:v>
                </c:pt>
                <c:pt idx="523">
                  <c:v>205.04799999999079</c:v>
                </c:pt>
                <c:pt idx="524">
                  <c:v>205.8569999999925</c:v>
                </c:pt>
                <c:pt idx="525">
                  <c:v>206.04999999999976</c:v>
                </c:pt>
                <c:pt idx="526">
                  <c:v>206.04999999999976</c:v>
                </c:pt>
                <c:pt idx="527">
                  <c:v>207.06899999999564</c:v>
                </c:pt>
                <c:pt idx="528">
                  <c:v>207.06899999999564</c:v>
                </c:pt>
                <c:pt idx="529">
                  <c:v>207.75199999998932</c:v>
                </c:pt>
                <c:pt idx="530">
                  <c:v>208.04799999999125</c:v>
                </c:pt>
                <c:pt idx="531">
                  <c:v>208.04799999999125</c:v>
                </c:pt>
                <c:pt idx="532">
                  <c:v>209.08199999999084</c:v>
                </c:pt>
                <c:pt idx="533">
                  <c:v>209.08199999999084</c:v>
                </c:pt>
                <c:pt idx="534">
                  <c:v>209.64199999999451</c:v>
                </c:pt>
                <c:pt idx="535">
                  <c:v>210.04799999999477</c:v>
                </c:pt>
                <c:pt idx="536">
                  <c:v>210.04799999999477</c:v>
                </c:pt>
                <c:pt idx="537">
                  <c:v>211.07599999999672</c:v>
                </c:pt>
                <c:pt idx="538">
                  <c:v>211.07599999999672</c:v>
                </c:pt>
                <c:pt idx="539">
                  <c:v>211.53599999999494</c:v>
                </c:pt>
                <c:pt idx="540">
                  <c:v>212.04799999998869</c:v>
                </c:pt>
                <c:pt idx="541">
                  <c:v>212.04799999998869</c:v>
                </c:pt>
                <c:pt idx="542">
                  <c:v>213.03699999999637</c:v>
                </c:pt>
                <c:pt idx="543">
                  <c:v>213.069999999993</c:v>
                </c:pt>
                <c:pt idx="544">
                  <c:v>213.069999999993</c:v>
                </c:pt>
                <c:pt idx="545">
                  <c:v>214.04799999999221</c:v>
                </c:pt>
                <c:pt idx="546">
                  <c:v>214.04799999999221</c:v>
                </c:pt>
                <c:pt idx="547">
                  <c:v>214.92599999999555</c:v>
                </c:pt>
                <c:pt idx="548">
                  <c:v>215.05599999998921</c:v>
                </c:pt>
                <c:pt idx="549">
                  <c:v>215.05599999998921</c:v>
                </c:pt>
                <c:pt idx="550">
                  <c:v>216.04799999999571</c:v>
                </c:pt>
                <c:pt idx="551">
                  <c:v>216.04799999999571</c:v>
                </c:pt>
                <c:pt idx="552">
                  <c:v>216.81699999998756</c:v>
                </c:pt>
                <c:pt idx="553">
                  <c:v>217.04799999999267</c:v>
                </c:pt>
                <c:pt idx="554">
                  <c:v>217.04799999999267</c:v>
                </c:pt>
                <c:pt idx="555">
                  <c:v>218.06499999999573</c:v>
                </c:pt>
                <c:pt idx="556">
                  <c:v>218.06499999999573</c:v>
                </c:pt>
                <c:pt idx="557">
                  <c:v>218.70699999999275</c:v>
                </c:pt>
                <c:pt idx="558">
                  <c:v>219.04799999999619</c:v>
                </c:pt>
                <c:pt idx="559">
                  <c:v>219.04799999999619</c:v>
                </c:pt>
                <c:pt idx="560">
                  <c:v>220.08199999999576</c:v>
                </c:pt>
                <c:pt idx="561">
                  <c:v>220.08199999999576</c:v>
                </c:pt>
                <c:pt idx="562">
                  <c:v>220.59999999999675</c:v>
                </c:pt>
                <c:pt idx="563">
                  <c:v>221.04799999999969</c:v>
                </c:pt>
                <c:pt idx="564">
                  <c:v>221.04799999999969</c:v>
                </c:pt>
                <c:pt idx="565">
                  <c:v>222.07099999999082</c:v>
                </c:pt>
                <c:pt idx="566">
                  <c:v>222.07099999999082</c:v>
                </c:pt>
                <c:pt idx="567">
                  <c:v>222.49299999999118</c:v>
                </c:pt>
                <c:pt idx="568">
                  <c:v>223.04799999999361</c:v>
                </c:pt>
                <c:pt idx="569">
                  <c:v>223.04799999999361</c:v>
                </c:pt>
                <c:pt idx="570">
                  <c:v>223.99599999999504</c:v>
                </c:pt>
                <c:pt idx="571">
                  <c:v>224.06999999998831</c:v>
                </c:pt>
                <c:pt idx="572">
                  <c:v>224.06999999998831</c:v>
                </c:pt>
                <c:pt idx="573">
                  <c:v>225.04799999998752</c:v>
                </c:pt>
                <c:pt idx="574">
                  <c:v>225.04799999998752</c:v>
                </c:pt>
                <c:pt idx="575">
                  <c:v>225.89099999999183</c:v>
                </c:pt>
                <c:pt idx="576">
                  <c:v>226.04999999999649</c:v>
                </c:pt>
                <c:pt idx="577">
                  <c:v>226.04999999999649</c:v>
                </c:pt>
                <c:pt idx="578">
                  <c:v>227.07799999998883</c:v>
                </c:pt>
                <c:pt idx="579">
                  <c:v>227.07799999998883</c:v>
                </c:pt>
                <c:pt idx="580">
                  <c:v>227.77999999999105</c:v>
                </c:pt>
                <c:pt idx="581">
                  <c:v>228.04799999999759</c:v>
                </c:pt>
                <c:pt idx="582">
                  <c:v>228.04799999999759</c:v>
                </c:pt>
                <c:pt idx="583">
                  <c:v>229.07199999999472</c:v>
                </c:pt>
                <c:pt idx="584">
                  <c:v>229.07199999999472</c:v>
                </c:pt>
                <c:pt idx="585">
                  <c:v>229.67599999999385</c:v>
                </c:pt>
                <c:pt idx="586">
                  <c:v>230.0479999999915</c:v>
                </c:pt>
                <c:pt idx="587">
                  <c:v>230.0479999999915</c:v>
                </c:pt>
                <c:pt idx="588">
                  <c:v>231.06899999999939</c:v>
                </c:pt>
                <c:pt idx="589">
                  <c:v>231.06899999999939</c:v>
                </c:pt>
                <c:pt idx="590">
                  <c:v>231.56799999999186</c:v>
                </c:pt>
                <c:pt idx="591">
                  <c:v>232.047999999995</c:v>
                </c:pt>
                <c:pt idx="592">
                  <c:v>232.047999999995</c:v>
                </c:pt>
                <c:pt idx="593">
                  <c:v>233.07799999998977</c:v>
                </c:pt>
                <c:pt idx="594">
                  <c:v>233.08599999999942</c:v>
                </c:pt>
                <c:pt idx="595">
                  <c:v>233.08599999999942</c:v>
                </c:pt>
                <c:pt idx="596">
                  <c:v>234.04799999999852</c:v>
                </c:pt>
                <c:pt idx="597">
                  <c:v>234.04799999999852</c:v>
                </c:pt>
                <c:pt idx="598">
                  <c:v>234.96899999999135</c:v>
                </c:pt>
                <c:pt idx="599">
                  <c:v>235.06599999998841</c:v>
                </c:pt>
                <c:pt idx="600">
                  <c:v>235.06599999998841</c:v>
                </c:pt>
                <c:pt idx="601">
                  <c:v>236.04799999999244</c:v>
                </c:pt>
                <c:pt idx="602">
                  <c:v>236.04799999999244</c:v>
                </c:pt>
                <c:pt idx="603">
                  <c:v>236.86199999999536</c:v>
                </c:pt>
                <c:pt idx="604">
                  <c:v>237.04999999999183</c:v>
                </c:pt>
                <c:pt idx="605">
                  <c:v>237.04999999999183</c:v>
                </c:pt>
                <c:pt idx="606">
                  <c:v>238.07299999999253</c:v>
                </c:pt>
                <c:pt idx="607">
                  <c:v>238.07299999999253</c:v>
                </c:pt>
                <c:pt idx="608">
                  <c:v>238.75799999998861</c:v>
                </c:pt>
                <c:pt idx="609">
                  <c:v>239.0469999999965</c:v>
                </c:pt>
                <c:pt idx="610">
                  <c:v>239.0469999999965</c:v>
                </c:pt>
                <c:pt idx="611">
                  <c:v>240.06599999999239</c:v>
                </c:pt>
                <c:pt idx="612">
                  <c:v>240.06599999999239</c:v>
                </c:pt>
                <c:pt idx="613">
                  <c:v>240.6479999999938</c:v>
                </c:pt>
                <c:pt idx="614">
                  <c:v>241.04799999999642</c:v>
                </c:pt>
                <c:pt idx="615">
                  <c:v>241.04799999999642</c:v>
                </c:pt>
                <c:pt idx="616">
                  <c:v>242.08099999999959</c:v>
                </c:pt>
                <c:pt idx="617">
                  <c:v>242.08099999999959</c:v>
                </c:pt>
                <c:pt idx="618">
                  <c:v>242.54099999999781</c:v>
                </c:pt>
                <c:pt idx="619">
                  <c:v>243.04799999999034</c:v>
                </c:pt>
                <c:pt idx="620">
                  <c:v>243.04799999999034</c:v>
                </c:pt>
                <c:pt idx="621">
                  <c:v>244.0499999999993</c:v>
                </c:pt>
                <c:pt idx="622">
                  <c:v>244.07499999999587</c:v>
                </c:pt>
                <c:pt idx="623">
                  <c:v>244.07499999999587</c:v>
                </c:pt>
                <c:pt idx="624">
                  <c:v>245.04799999999386</c:v>
                </c:pt>
                <c:pt idx="625">
                  <c:v>245.04799999999386</c:v>
                </c:pt>
                <c:pt idx="626">
                  <c:v>245.93399999998766</c:v>
                </c:pt>
                <c:pt idx="627">
                  <c:v>246.06899999999214</c:v>
                </c:pt>
                <c:pt idx="628">
                  <c:v>246.06899999999214</c:v>
                </c:pt>
                <c:pt idx="629">
                  <c:v>247.04799999999736</c:v>
                </c:pt>
                <c:pt idx="630">
                  <c:v>247.04799999999736</c:v>
                </c:pt>
                <c:pt idx="631">
                  <c:v>247.82699999999167</c:v>
                </c:pt>
                <c:pt idx="632">
                  <c:v>248.04799999999432</c:v>
                </c:pt>
                <c:pt idx="633">
                  <c:v>248.04799999999432</c:v>
                </c:pt>
                <c:pt idx="634">
                  <c:v>249.07499999999985</c:v>
                </c:pt>
                <c:pt idx="635">
                  <c:v>249.07499999999985</c:v>
                </c:pt>
                <c:pt idx="636">
                  <c:v>249.72899999999214</c:v>
                </c:pt>
                <c:pt idx="637">
                  <c:v>250.04799999998824</c:v>
                </c:pt>
                <c:pt idx="638">
                  <c:v>250.04799999998824</c:v>
                </c:pt>
                <c:pt idx="639">
                  <c:v>251.08499999999623</c:v>
                </c:pt>
                <c:pt idx="640">
                  <c:v>251.08499999999623</c:v>
                </c:pt>
                <c:pt idx="641">
                  <c:v>251.62399999998897</c:v>
                </c:pt>
                <c:pt idx="642">
                  <c:v>252.04799999999176</c:v>
                </c:pt>
                <c:pt idx="643">
                  <c:v>252.04799999999176</c:v>
                </c:pt>
                <c:pt idx="644">
                  <c:v>253.07399999999126</c:v>
                </c:pt>
                <c:pt idx="645">
                  <c:v>253.07399999999126</c:v>
                </c:pt>
                <c:pt idx="646">
                  <c:v>253.51399999999416</c:v>
                </c:pt>
                <c:pt idx="647">
                  <c:v>254.04799999999526</c:v>
                </c:pt>
                <c:pt idx="648">
                  <c:v>254.04799999999526</c:v>
                </c:pt>
                <c:pt idx="649">
                  <c:v>255.01699999999801</c:v>
                </c:pt>
                <c:pt idx="650">
                  <c:v>255.07199999999239</c:v>
                </c:pt>
                <c:pt idx="651">
                  <c:v>255.07199999999239</c:v>
                </c:pt>
                <c:pt idx="652">
                  <c:v>256.0479999999892</c:v>
                </c:pt>
                <c:pt idx="653">
                  <c:v>256.0479999999892</c:v>
                </c:pt>
                <c:pt idx="654">
                  <c:v>256.9119999999948</c:v>
                </c:pt>
                <c:pt idx="655">
                  <c:v>257.04999999999814</c:v>
                </c:pt>
                <c:pt idx="656">
                  <c:v>257.04999999999814</c:v>
                </c:pt>
                <c:pt idx="657">
                  <c:v>258.07799999999048</c:v>
                </c:pt>
                <c:pt idx="658">
                  <c:v>258.07799999999048</c:v>
                </c:pt>
                <c:pt idx="659">
                  <c:v>258.79799999999523</c:v>
                </c:pt>
                <c:pt idx="660">
                  <c:v>259.0469999999932</c:v>
                </c:pt>
                <c:pt idx="661">
                  <c:v>259.0469999999932</c:v>
                </c:pt>
                <c:pt idx="662">
                  <c:v>260.06999999999391</c:v>
                </c:pt>
                <c:pt idx="663">
                  <c:v>260.06999999999391</c:v>
                </c:pt>
                <c:pt idx="664">
                  <c:v>260.68699999999438</c:v>
                </c:pt>
                <c:pt idx="665">
                  <c:v>261.04799999999318</c:v>
                </c:pt>
                <c:pt idx="666">
                  <c:v>261.04799999999318</c:v>
                </c:pt>
                <c:pt idx="667">
                  <c:v>262.07899999999393</c:v>
                </c:pt>
                <c:pt idx="668">
                  <c:v>262.07899999999393</c:v>
                </c:pt>
                <c:pt idx="669">
                  <c:v>262.57499999998754</c:v>
                </c:pt>
                <c:pt idx="670">
                  <c:v>263.04799999999665</c:v>
                </c:pt>
                <c:pt idx="671">
                  <c:v>263.04799999999665</c:v>
                </c:pt>
                <c:pt idx="672">
                  <c:v>264.09699999999032</c:v>
                </c:pt>
                <c:pt idx="673">
                  <c:v>264.0759999999986</c:v>
                </c:pt>
                <c:pt idx="674">
                  <c:v>264.0759999999986</c:v>
                </c:pt>
                <c:pt idx="675">
                  <c:v>265.04699999999417</c:v>
                </c:pt>
                <c:pt idx="676">
                  <c:v>265.04699999999417</c:v>
                </c:pt>
                <c:pt idx="677">
                  <c:v>266.02299999999099</c:v>
                </c:pt>
                <c:pt idx="678">
                  <c:v>266.06799999999248</c:v>
                </c:pt>
                <c:pt idx="679">
                  <c:v>266.06799999999248</c:v>
                </c:pt>
                <c:pt idx="680">
                  <c:v>267.04799999999409</c:v>
                </c:pt>
                <c:pt idx="681">
                  <c:v>267.04799999999409</c:v>
                </c:pt>
                <c:pt idx="682">
                  <c:v>267.91299999999615</c:v>
                </c:pt>
                <c:pt idx="683">
                  <c:v>268.04999999999347</c:v>
                </c:pt>
                <c:pt idx="684">
                  <c:v>268.04999999999347</c:v>
                </c:pt>
                <c:pt idx="685">
                  <c:v>269.08299999999662</c:v>
                </c:pt>
                <c:pt idx="686">
                  <c:v>269.08299999999662</c:v>
                </c:pt>
                <c:pt idx="687">
                  <c:v>269.80699999999661</c:v>
                </c:pt>
                <c:pt idx="688">
                  <c:v>270.04699999999815</c:v>
                </c:pt>
                <c:pt idx="689">
                  <c:v>270.04699999999815</c:v>
                </c:pt>
                <c:pt idx="690">
                  <c:v>271.0749999999905</c:v>
                </c:pt>
                <c:pt idx="691">
                  <c:v>271.0749999999905</c:v>
                </c:pt>
                <c:pt idx="692">
                  <c:v>271.69599999999576</c:v>
                </c:pt>
                <c:pt idx="693">
                  <c:v>272.04699999999207</c:v>
                </c:pt>
                <c:pt idx="694">
                  <c:v>272.04699999999207</c:v>
                </c:pt>
                <c:pt idx="695">
                  <c:v>273.07099999999878</c:v>
                </c:pt>
                <c:pt idx="696">
                  <c:v>273.07099999999878</c:v>
                </c:pt>
                <c:pt idx="697">
                  <c:v>273.58699999998777</c:v>
                </c:pt>
                <c:pt idx="698">
                  <c:v>274.04799999999199</c:v>
                </c:pt>
                <c:pt idx="699">
                  <c:v>274.04799999999199</c:v>
                </c:pt>
                <c:pt idx="700">
                  <c:v>275.1029999999929</c:v>
                </c:pt>
                <c:pt idx="701">
                  <c:v>275.07899999999273</c:v>
                </c:pt>
                <c:pt idx="702">
                  <c:v>275.07899999999273</c:v>
                </c:pt>
                <c:pt idx="703">
                  <c:v>276.04799999999551</c:v>
                </c:pt>
                <c:pt idx="704">
                  <c:v>276.04799999999551</c:v>
                </c:pt>
                <c:pt idx="705">
                  <c:v>276.97899999999083</c:v>
                </c:pt>
                <c:pt idx="706">
                  <c:v>277.0829999999915</c:v>
                </c:pt>
                <c:pt idx="707">
                  <c:v>277.0829999999915</c:v>
                </c:pt>
                <c:pt idx="708">
                  <c:v>278.04799999999898</c:v>
                </c:pt>
                <c:pt idx="709">
                  <c:v>278.04799999999898</c:v>
                </c:pt>
                <c:pt idx="710">
                  <c:v>278.87499999999363</c:v>
                </c:pt>
                <c:pt idx="711">
                  <c:v>279.04999999998881</c:v>
                </c:pt>
                <c:pt idx="712">
                  <c:v>279.04999999998881</c:v>
                </c:pt>
                <c:pt idx="713">
                  <c:v>280.08199999999556</c:v>
                </c:pt>
                <c:pt idx="714">
                  <c:v>280.08199999999556</c:v>
                </c:pt>
                <c:pt idx="715">
                  <c:v>280.76699999999164</c:v>
                </c:pt>
                <c:pt idx="716">
                  <c:v>281.04799999998988</c:v>
                </c:pt>
                <c:pt idx="717">
                  <c:v>281.04799999998988</c:v>
                </c:pt>
                <c:pt idx="718">
                  <c:v>282.08099999999308</c:v>
                </c:pt>
                <c:pt idx="719">
                  <c:v>282.08099999999308</c:v>
                </c:pt>
                <c:pt idx="720">
                  <c:v>282.70499999999714</c:v>
                </c:pt>
                <c:pt idx="721">
                  <c:v>283.04799999999341</c:v>
                </c:pt>
                <c:pt idx="722">
                  <c:v>283.04799999999341</c:v>
                </c:pt>
                <c:pt idx="723">
                  <c:v>284.07799999998815</c:v>
                </c:pt>
                <c:pt idx="724">
                  <c:v>284.07799999998815</c:v>
                </c:pt>
                <c:pt idx="725">
                  <c:v>284.59799999999154</c:v>
                </c:pt>
                <c:pt idx="726">
                  <c:v>285.04799999999693</c:v>
                </c:pt>
                <c:pt idx="727">
                  <c:v>285.04799999999693</c:v>
                </c:pt>
                <c:pt idx="728">
                  <c:v>286.07199999999403</c:v>
                </c:pt>
                <c:pt idx="729">
                  <c:v>286.07199999999403</c:v>
                </c:pt>
                <c:pt idx="730">
                  <c:v>286.49299999999801</c:v>
                </c:pt>
                <c:pt idx="731">
                  <c:v>287.04799999999079</c:v>
                </c:pt>
                <c:pt idx="732">
                  <c:v>287.04799999999079</c:v>
                </c:pt>
                <c:pt idx="733">
                  <c:v>287.9939999999898</c:v>
                </c:pt>
                <c:pt idx="734">
                  <c:v>288.06599999999992</c:v>
                </c:pt>
                <c:pt idx="735">
                  <c:v>288.06599999999992</c:v>
                </c:pt>
                <c:pt idx="736">
                  <c:v>289.04799999999432</c:v>
                </c:pt>
                <c:pt idx="737">
                  <c:v>289.04799999999432</c:v>
                </c:pt>
                <c:pt idx="738">
                  <c:v>289.88399999999501</c:v>
                </c:pt>
                <c:pt idx="739">
                  <c:v>290.0499999999937</c:v>
                </c:pt>
                <c:pt idx="740">
                  <c:v>290.0499999999937</c:v>
                </c:pt>
                <c:pt idx="741">
                  <c:v>291.07499999999681</c:v>
                </c:pt>
                <c:pt idx="742">
                  <c:v>291.07499999999681</c:v>
                </c:pt>
                <c:pt idx="743">
                  <c:v>291.77799999999542</c:v>
                </c:pt>
                <c:pt idx="744">
                  <c:v>292.04799999999477</c:v>
                </c:pt>
                <c:pt idx="745">
                  <c:v>292.04799999999477</c:v>
                </c:pt>
                <c:pt idx="746">
                  <c:v>293.06699999999068</c:v>
                </c:pt>
                <c:pt idx="747">
                  <c:v>293.06699999999068</c:v>
                </c:pt>
                <c:pt idx="748">
                  <c:v>293.66799999999103</c:v>
                </c:pt>
                <c:pt idx="749">
                  <c:v>294.04699999999229</c:v>
                </c:pt>
                <c:pt idx="750">
                  <c:v>294.04699999999229</c:v>
                </c:pt>
                <c:pt idx="751">
                  <c:v>295.08299999999429</c:v>
                </c:pt>
                <c:pt idx="752">
                  <c:v>295.08299999999429</c:v>
                </c:pt>
                <c:pt idx="753">
                  <c:v>295.56299999998782</c:v>
                </c:pt>
                <c:pt idx="754">
                  <c:v>296.04799999999221</c:v>
                </c:pt>
                <c:pt idx="755">
                  <c:v>296.04799999999221</c:v>
                </c:pt>
                <c:pt idx="756">
                  <c:v>297.07099999999292</c:v>
                </c:pt>
                <c:pt idx="757">
                  <c:v>297.07799999999656</c:v>
                </c:pt>
                <c:pt idx="758">
                  <c:v>297.07799999999656</c:v>
                </c:pt>
                <c:pt idx="759">
                  <c:v>298.04799999999574</c:v>
                </c:pt>
                <c:pt idx="760">
                  <c:v>298.04799999999574</c:v>
                </c:pt>
                <c:pt idx="761">
                  <c:v>298.95099999999564</c:v>
                </c:pt>
                <c:pt idx="762">
                  <c:v>299.07799999999048</c:v>
                </c:pt>
                <c:pt idx="763">
                  <c:v>299.07799999999048</c:v>
                </c:pt>
                <c:pt idx="764">
                  <c:v>300.04799999998966</c:v>
                </c:pt>
                <c:pt idx="765">
                  <c:v>300.04799999998966</c:v>
                </c:pt>
                <c:pt idx="766">
                  <c:v>300.83499999999361</c:v>
                </c:pt>
                <c:pt idx="767">
                  <c:v>301.04999999999859</c:v>
                </c:pt>
                <c:pt idx="768">
                  <c:v>301.04999999999859</c:v>
                </c:pt>
                <c:pt idx="769">
                  <c:v>302.08199999999579</c:v>
                </c:pt>
                <c:pt idx="770">
                  <c:v>302.08199999999579</c:v>
                </c:pt>
                <c:pt idx="771">
                  <c:v>302.72199999999998</c:v>
                </c:pt>
                <c:pt idx="772">
                  <c:v>303.04799999999972</c:v>
                </c:pt>
                <c:pt idx="773">
                  <c:v>303.04799999999972</c:v>
                </c:pt>
                <c:pt idx="774">
                  <c:v>304.07399999999927</c:v>
                </c:pt>
                <c:pt idx="775">
                  <c:v>304.07399999999927</c:v>
                </c:pt>
                <c:pt idx="776">
                  <c:v>304.61199999999559</c:v>
                </c:pt>
                <c:pt idx="777">
                  <c:v>305.04799999999364</c:v>
                </c:pt>
                <c:pt idx="778">
                  <c:v>305.04799999999364</c:v>
                </c:pt>
                <c:pt idx="779">
                  <c:v>306.08399999999563</c:v>
                </c:pt>
                <c:pt idx="780">
                  <c:v>306.08399999999563</c:v>
                </c:pt>
                <c:pt idx="781">
                  <c:v>306.49899999999235</c:v>
                </c:pt>
                <c:pt idx="782">
                  <c:v>307.04799999998755</c:v>
                </c:pt>
                <c:pt idx="783">
                  <c:v>307.04799999998755</c:v>
                </c:pt>
                <c:pt idx="784">
                  <c:v>307.9999999999938</c:v>
                </c:pt>
                <c:pt idx="785">
                  <c:v>308.07199999999426</c:v>
                </c:pt>
                <c:pt idx="786">
                  <c:v>308.07199999999426</c:v>
                </c:pt>
                <c:pt idx="787">
                  <c:v>309.04799999999108</c:v>
                </c:pt>
                <c:pt idx="788">
                  <c:v>309.04799999999108</c:v>
                </c:pt>
                <c:pt idx="789">
                  <c:v>309.89299999998821</c:v>
                </c:pt>
                <c:pt idx="790">
                  <c:v>310.0499999999904</c:v>
                </c:pt>
                <c:pt idx="791">
                  <c:v>310.0499999999904</c:v>
                </c:pt>
                <c:pt idx="792">
                  <c:v>311.07999999999481</c:v>
                </c:pt>
                <c:pt idx="793">
                  <c:v>311.07999999999481</c:v>
                </c:pt>
                <c:pt idx="794">
                  <c:v>311.77799999999218</c:v>
                </c:pt>
                <c:pt idx="795">
                  <c:v>312.04799999999153</c:v>
                </c:pt>
                <c:pt idx="796">
                  <c:v>312.04799999999153</c:v>
                </c:pt>
                <c:pt idx="797">
                  <c:v>313.06599999999099</c:v>
                </c:pt>
                <c:pt idx="798">
                  <c:v>313.06599999999099</c:v>
                </c:pt>
                <c:pt idx="799">
                  <c:v>313.66699999999133</c:v>
                </c:pt>
                <c:pt idx="800">
                  <c:v>314.04799999999506</c:v>
                </c:pt>
                <c:pt idx="801">
                  <c:v>314.04799999999506</c:v>
                </c:pt>
                <c:pt idx="802">
                  <c:v>315.0779999999898</c:v>
                </c:pt>
                <c:pt idx="803">
                  <c:v>315.0779999999898</c:v>
                </c:pt>
                <c:pt idx="804">
                  <c:v>315.5509999999893</c:v>
                </c:pt>
                <c:pt idx="805">
                  <c:v>316.04799999999852</c:v>
                </c:pt>
                <c:pt idx="806">
                  <c:v>316.04799999999852</c:v>
                </c:pt>
                <c:pt idx="807">
                  <c:v>317.05099999999436</c:v>
                </c:pt>
                <c:pt idx="808">
                  <c:v>317.08399999999097</c:v>
                </c:pt>
                <c:pt idx="809">
                  <c:v>317.08399999999097</c:v>
                </c:pt>
                <c:pt idx="810">
                  <c:v>318.0479999999925</c:v>
                </c:pt>
                <c:pt idx="811">
                  <c:v>318.0479999999925</c:v>
                </c:pt>
                <c:pt idx="812">
                  <c:v>318.93699999999467</c:v>
                </c:pt>
                <c:pt idx="813">
                  <c:v>319.06699999998835</c:v>
                </c:pt>
                <c:pt idx="814">
                  <c:v>319.06699999998835</c:v>
                </c:pt>
                <c:pt idx="815">
                  <c:v>320.04699999999957</c:v>
                </c:pt>
                <c:pt idx="816">
                  <c:v>320.04699999999957</c:v>
                </c:pt>
                <c:pt idx="817">
                  <c:v>320.82099999999264</c:v>
                </c:pt>
                <c:pt idx="818">
                  <c:v>321.04799999999295</c:v>
                </c:pt>
                <c:pt idx="819">
                  <c:v>321.04799999999295</c:v>
                </c:pt>
                <c:pt idx="820">
                  <c:v>322.06799999999481</c:v>
                </c:pt>
                <c:pt idx="821">
                  <c:v>322.06799999999481</c:v>
                </c:pt>
                <c:pt idx="822">
                  <c:v>322.70599999999661</c:v>
                </c:pt>
                <c:pt idx="823">
                  <c:v>323.04799999999648</c:v>
                </c:pt>
                <c:pt idx="824">
                  <c:v>323.04799999999648</c:v>
                </c:pt>
                <c:pt idx="825">
                  <c:v>324.08199999999601</c:v>
                </c:pt>
                <c:pt idx="826">
                  <c:v>324.08199999999601</c:v>
                </c:pt>
                <c:pt idx="827">
                  <c:v>324.59499999999582</c:v>
                </c:pt>
                <c:pt idx="828">
                  <c:v>325.04799999999034</c:v>
                </c:pt>
                <c:pt idx="829">
                  <c:v>325.04799999999034</c:v>
                </c:pt>
                <c:pt idx="830">
                  <c:v>326.06799999999225</c:v>
                </c:pt>
                <c:pt idx="831">
                  <c:v>326.06799999999225</c:v>
                </c:pt>
                <c:pt idx="832">
                  <c:v>326.52699999999408</c:v>
                </c:pt>
                <c:pt idx="833">
                  <c:v>327.04799999999386</c:v>
                </c:pt>
                <c:pt idx="834">
                  <c:v>327.04799999999386</c:v>
                </c:pt>
                <c:pt idx="835">
                  <c:v>328.02999999998832</c:v>
                </c:pt>
                <c:pt idx="836">
                  <c:v>328.08499999999231</c:v>
                </c:pt>
                <c:pt idx="837">
                  <c:v>328.08499999999231</c:v>
                </c:pt>
                <c:pt idx="838">
                  <c:v>329.04799999999739</c:v>
                </c:pt>
                <c:pt idx="839">
                  <c:v>329.04799999999739</c:v>
                </c:pt>
                <c:pt idx="840">
                  <c:v>329.92699999999718</c:v>
                </c:pt>
                <c:pt idx="841">
                  <c:v>330.05699999999081</c:v>
                </c:pt>
                <c:pt idx="842">
                  <c:v>330.05699999999081</c:v>
                </c:pt>
                <c:pt idx="843">
                  <c:v>331.0479999999913</c:v>
                </c:pt>
                <c:pt idx="844">
                  <c:v>331.0479999999913</c:v>
                </c:pt>
                <c:pt idx="845">
                  <c:v>331.81199999999149</c:v>
                </c:pt>
                <c:pt idx="846">
                  <c:v>332.04899999999429</c:v>
                </c:pt>
                <c:pt idx="847">
                  <c:v>332.04899999999429</c:v>
                </c:pt>
                <c:pt idx="848">
                  <c:v>333.07499999999379</c:v>
                </c:pt>
                <c:pt idx="849">
                  <c:v>333.07499999999379</c:v>
                </c:pt>
                <c:pt idx="850">
                  <c:v>333.71699999999078</c:v>
                </c:pt>
                <c:pt idx="851">
                  <c:v>334.04699999999536</c:v>
                </c:pt>
                <c:pt idx="852">
                  <c:v>334.04699999999536</c:v>
                </c:pt>
                <c:pt idx="853">
                  <c:v>335.06899999999007</c:v>
                </c:pt>
                <c:pt idx="854">
                  <c:v>335.06899999999007</c:v>
                </c:pt>
                <c:pt idx="855">
                  <c:v>335.61199999998763</c:v>
                </c:pt>
                <c:pt idx="856">
                  <c:v>336.04799999999528</c:v>
                </c:pt>
                <c:pt idx="857">
                  <c:v>336.04799999999528</c:v>
                </c:pt>
                <c:pt idx="858">
                  <c:v>337.07199999999239</c:v>
                </c:pt>
                <c:pt idx="859">
                  <c:v>337.07199999999239</c:v>
                </c:pt>
                <c:pt idx="860">
                  <c:v>337.52799999999536</c:v>
                </c:pt>
                <c:pt idx="861">
                  <c:v>338.0479999999892</c:v>
                </c:pt>
                <c:pt idx="862">
                  <c:v>338.0479999999892</c:v>
                </c:pt>
                <c:pt idx="863">
                  <c:v>339.02899999999681</c:v>
                </c:pt>
                <c:pt idx="864">
                  <c:v>339.0829999999948</c:v>
                </c:pt>
                <c:pt idx="865">
                  <c:v>339.0829999999948</c:v>
                </c:pt>
                <c:pt idx="866">
                  <c:v>340.04799999999273</c:v>
                </c:pt>
                <c:pt idx="867">
                  <c:v>340.04799999999273</c:v>
                </c:pt>
                <c:pt idx="868">
                  <c:v>340.91499999998757</c:v>
                </c:pt>
                <c:pt idx="869">
                  <c:v>341.04999999999211</c:v>
                </c:pt>
                <c:pt idx="870">
                  <c:v>341.04999999999211</c:v>
                </c:pt>
                <c:pt idx="871">
                  <c:v>342.06399999999633</c:v>
                </c:pt>
                <c:pt idx="872">
                  <c:v>342.06399999999633</c:v>
                </c:pt>
                <c:pt idx="873">
                  <c:v>342.86099999999317</c:v>
                </c:pt>
                <c:pt idx="874">
                  <c:v>343.04899999999918</c:v>
                </c:pt>
                <c:pt idx="875">
                  <c:v>343.04899999999918</c:v>
                </c:pt>
                <c:pt idx="876">
                  <c:v>344.0679999999951</c:v>
                </c:pt>
                <c:pt idx="877">
                  <c:v>344.0679999999951</c:v>
                </c:pt>
                <c:pt idx="878">
                  <c:v>344.74599999999714</c:v>
                </c:pt>
                <c:pt idx="879">
                  <c:v>345.0479999999967</c:v>
                </c:pt>
                <c:pt idx="880">
                  <c:v>345.0479999999967</c:v>
                </c:pt>
                <c:pt idx="881">
                  <c:v>346.07999999999384</c:v>
                </c:pt>
                <c:pt idx="882">
                  <c:v>346.07999999999384</c:v>
                </c:pt>
                <c:pt idx="883">
                  <c:v>346.64199999999994</c:v>
                </c:pt>
                <c:pt idx="884">
                  <c:v>347.04799999999062</c:v>
                </c:pt>
                <c:pt idx="885">
                  <c:v>347.04799999999062</c:v>
                </c:pt>
                <c:pt idx="886">
                  <c:v>348.07299999999373</c:v>
                </c:pt>
                <c:pt idx="887">
                  <c:v>348.07299999999373</c:v>
                </c:pt>
                <c:pt idx="888">
                  <c:v>348.52999999999315</c:v>
                </c:pt>
                <c:pt idx="889">
                  <c:v>349.04799999999409</c:v>
                </c:pt>
                <c:pt idx="890">
                  <c:v>349.04799999999409</c:v>
                </c:pt>
                <c:pt idx="891">
                  <c:v>350.03199999999094</c:v>
                </c:pt>
                <c:pt idx="892">
                  <c:v>350.0689999999924</c:v>
                </c:pt>
                <c:pt idx="893">
                  <c:v>350.0689999999924</c:v>
                </c:pt>
                <c:pt idx="894">
                  <c:v>351.04799999998806</c:v>
                </c:pt>
                <c:pt idx="895">
                  <c:v>351.04799999998806</c:v>
                </c:pt>
                <c:pt idx="896">
                  <c:v>351.92199999999616</c:v>
                </c:pt>
                <c:pt idx="897">
                  <c:v>352.05199999998979</c:v>
                </c:pt>
                <c:pt idx="898">
                  <c:v>352.05199999998979</c:v>
                </c:pt>
                <c:pt idx="899">
                  <c:v>353.06499999998806</c:v>
                </c:pt>
                <c:pt idx="900">
                  <c:v>353.06499999998806</c:v>
                </c:pt>
                <c:pt idx="901">
                  <c:v>353.80399999999167</c:v>
                </c:pt>
                <c:pt idx="902">
                  <c:v>354.04799999999807</c:v>
                </c:pt>
                <c:pt idx="903">
                  <c:v>354.04799999999807</c:v>
                </c:pt>
                <c:pt idx="904">
                  <c:v>355.07299999999162</c:v>
                </c:pt>
                <c:pt idx="905">
                  <c:v>355.07299999999162</c:v>
                </c:pt>
                <c:pt idx="906">
                  <c:v>355.69499999999329</c:v>
                </c:pt>
                <c:pt idx="907">
                  <c:v>356.04799999999204</c:v>
                </c:pt>
                <c:pt idx="908">
                  <c:v>356.04799999999204</c:v>
                </c:pt>
                <c:pt idx="909">
                  <c:v>357.08699999999283</c:v>
                </c:pt>
                <c:pt idx="910">
                  <c:v>357.08699999999283</c:v>
                </c:pt>
                <c:pt idx="911">
                  <c:v>357.57999999999726</c:v>
                </c:pt>
                <c:pt idx="912">
                  <c:v>358.04799999999551</c:v>
                </c:pt>
                <c:pt idx="913">
                  <c:v>358.04799999999551</c:v>
                </c:pt>
                <c:pt idx="914">
                  <c:v>359.09499999999639</c:v>
                </c:pt>
                <c:pt idx="915">
                  <c:v>359.07199999999261</c:v>
                </c:pt>
                <c:pt idx="916">
                  <c:v>359.07199999999261</c:v>
                </c:pt>
                <c:pt idx="917">
                  <c:v>360.04799999999904</c:v>
                </c:pt>
                <c:pt idx="918">
                  <c:v>360.04799999999904</c:v>
                </c:pt>
                <c:pt idx="919">
                  <c:v>360.96999999998832</c:v>
                </c:pt>
                <c:pt idx="920">
                  <c:v>361.07199999999614</c:v>
                </c:pt>
                <c:pt idx="921">
                  <c:v>361.07199999999614</c:v>
                </c:pt>
                <c:pt idx="922">
                  <c:v>362.04699999999656</c:v>
                </c:pt>
                <c:pt idx="923">
                  <c:v>362.04699999999656</c:v>
                </c:pt>
                <c:pt idx="924">
                  <c:v>362.85999999999348</c:v>
                </c:pt>
                <c:pt idx="925">
                  <c:v>363.04999999999234</c:v>
                </c:pt>
                <c:pt idx="926">
                  <c:v>363.04999999999234</c:v>
                </c:pt>
                <c:pt idx="927">
                  <c:v>364.0669999999954</c:v>
                </c:pt>
                <c:pt idx="928">
                  <c:v>364.0669999999954</c:v>
                </c:pt>
                <c:pt idx="929">
                  <c:v>364.75099999999509</c:v>
                </c:pt>
                <c:pt idx="930">
                  <c:v>365.04699999999701</c:v>
                </c:pt>
                <c:pt idx="931">
                  <c:v>365.04699999999701</c:v>
                </c:pt>
                <c:pt idx="932">
                  <c:v>366.08099999999661</c:v>
                </c:pt>
                <c:pt idx="933">
                  <c:v>366.08099999999661</c:v>
                </c:pt>
                <c:pt idx="934">
                  <c:v>366.64099999999064</c:v>
                </c:pt>
                <c:pt idx="935">
                  <c:v>367.04799999999693</c:v>
                </c:pt>
                <c:pt idx="936">
                  <c:v>367.04799999999693</c:v>
                </c:pt>
                <c:pt idx="937">
                  <c:v>368.07199999999403</c:v>
                </c:pt>
                <c:pt idx="938">
                  <c:v>368.07199999999403</c:v>
                </c:pt>
                <c:pt idx="939">
                  <c:v>368.53399999999465</c:v>
                </c:pt>
                <c:pt idx="940">
                  <c:v>369.04799999999085</c:v>
                </c:pt>
                <c:pt idx="941">
                  <c:v>369.04799999999085</c:v>
                </c:pt>
                <c:pt idx="942">
                  <c:v>370.0319999999877</c:v>
                </c:pt>
                <c:pt idx="943">
                  <c:v>370.06699999999631</c:v>
                </c:pt>
                <c:pt idx="944">
                  <c:v>370.06699999999631</c:v>
                </c:pt>
                <c:pt idx="945">
                  <c:v>371.04799999999437</c:v>
                </c:pt>
                <c:pt idx="946">
                  <c:v>371.04799999999437</c:v>
                </c:pt>
                <c:pt idx="947">
                  <c:v>371.93199999999536</c:v>
                </c:pt>
                <c:pt idx="948">
                  <c:v>372.06199999998898</c:v>
                </c:pt>
                <c:pt idx="949">
                  <c:v>372.06199999998898</c:v>
                </c:pt>
                <c:pt idx="950">
                  <c:v>373.04799999999784</c:v>
                </c:pt>
                <c:pt idx="951">
                  <c:v>373.04799999999784</c:v>
                </c:pt>
                <c:pt idx="952">
                  <c:v>373.81599999999332</c:v>
                </c:pt>
                <c:pt idx="953">
                  <c:v>374.04799999999483</c:v>
                </c:pt>
                <c:pt idx="954">
                  <c:v>374.04799999999483</c:v>
                </c:pt>
                <c:pt idx="955">
                  <c:v>375.08299999999082</c:v>
                </c:pt>
                <c:pt idx="956">
                  <c:v>375.08299999999082</c:v>
                </c:pt>
                <c:pt idx="957">
                  <c:v>375.70399999999609</c:v>
                </c:pt>
                <c:pt idx="958">
                  <c:v>376.04799999998875</c:v>
                </c:pt>
                <c:pt idx="959">
                  <c:v>376.04799999998875</c:v>
                </c:pt>
                <c:pt idx="960">
                  <c:v>377.07499999999425</c:v>
                </c:pt>
                <c:pt idx="961">
                  <c:v>377.07499999999425</c:v>
                </c:pt>
                <c:pt idx="962">
                  <c:v>377.59599999999409</c:v>
                </c:pt>
                <c:pt idx="963">
                  <c:v>378.04799999999227</c:v>
                </c:pt>
                <c:pt idx="964">
                  <c:v>378.04799999999227</c:v>
                </c:pt>
                <c:pt idx="965">
                  <c:v>379.06599999999173</c:v>
                </c:pt>
                <c:pt idx="966">
                  <c:v>379.06599999999173</c:v>
                </c:pt>
                <c:pt idx="967">
                  <c:v>379.4879999999921</c:v>
                </c:pt>
                <c:pt idx="968">
                  <c:v>380.0479999999958</c:v>
                </c:pt>
                <c:pt idx="969">
                  <c:v>380.0479999999958</c:v>
                </c:pt>
                <c:pt idx="970">
                  <c:v>380.99199999999234</c:v>
                </c:pt>
                <c:pt idx="971">
                  <c:v>381.08199999999533</c:v>
                </c:pt>
                <c:pt idx="972">
                  <c:v>381.08199999999533</c:v>
                </c:pt>
                <c:pt idx="973">
                  <c:v>382.04799999998966</c:v>
                </c:pt>
                <c:pt idx="974">
                  <c:v>382.04799999998966</c:v>
                </c:pt>
                <c:pt idx="975">
                  <c:v>382.88399999999996</c:v>
                </c:pt>
                <c:pt idx="976">
                  <c:v>383.04999999999865</c:v>
                </c:pt>
                <c:pt idx="977">
                  <c:v>383.04999999999865</c:v>
                </c:pt>
                <c:pt idx="978">
                  <c:v>384.0749999999922</c:v>
                </c:pt>
                <c:pt idx="979">
                  <c:v>384.0749999999922</c:v>
                </c:pt>
                <c:pt idx="980">
                  <c:v>384.77699999999436</c:v>
                </c:pt>
                <c:pt idx="981">
                  <c:v>385.04799999999977</c:v>
                </c:pt>
                <c:pt idx="982">
                  <c:v>385.04799999999977</c:v>
                </c:pt>
                <c:pt idx="983">
                  <c:v>386.06899999998848</c:v>
                </c:pt>
                <c:pt idx="984">
                  <c:v>386.06899999998848</c:v>
                </c:pt>
                <c:pt idx="985">
                  <c:v>386.70999999999867</c:v>
                </c:pt>
                <c:pt idx="986">
                  <c:v>387.04799999999364</c:v>
                </c:pt>
                <c:pt idx="987">
                  <c:v>387.04799999999364</c:v>
                </c:pt>
                <c:pt idx="988">
                  <c:v>388.08499999999208</c:v>
                </c:pt>
                <c:pt idx="989">
                  <c:v>388.08499999999208</c:v>
                </c:pt>
                <c:pt idx="990">
                  <c:v>388.60299999999307</c:v>
                </c:pt>
                <c:pt idx="991">
                  <c:v>389.04699999999116</c:v>
                </c:pt>
                <c:pt idx="992">
                  <c:v>389.04699999999116</c:v>
                </c:pt>
                <c:pt idx="993">
                  <c:v>390.07299999999071</c:v>
                </c:pt>
                <c:pt idx="994">
                  <c:v>390.07299999999071</c:v>
                </c:pt>
                <c:pt idx="995">
                  <c:v>390.49599999998748</c:v>
                </c:pt>
                <c:pt idx="996">
                  <c:v>391.04799999999108</c:v>
                </c:pt>
                <c:pt idx="997">
                  <c:v>391.04799999999108</c:v>
                </c:pt>
                <c:pt idx="998">
                  <c:v>391.99399999999969</c:v>
                </c:pt>
                <c:pt idx="999">
                  <c:v>392.06799999999299</c:v>
                </c:pt>
                <c:pt idx="1000">
                  <c:v>392.06799999999299</c:v>
                </c:pt>
                <c:pt idx="1001">
                  <c:v>393.0469999999886</c:v>
                </c:pt>
                <c:pt idx="1002">
                  <c:v>393.0469999999886</c:v>
                </c:pt>
                <c:pt idx="1003">
                  <c:v>393.89399999998818</c:v>
                </c:pt>
                <c:pt idx="1004">
                  <c:v>394.04999999999399</c:v>
                </c:pt>
                <c:pt idx="1005">
                  <c:v>394.04999999999399</c:v>
                </c:pt>
                <c:pt idx="1006">
                  <c:v>395.08099999999473</c:v>
                </c:pt>
                <c:pt idx="1007">
                  <c:v>395.08099999999473</c:v>
                </c:pt>
                <c:pt idx="1008">
                  <c:v>395.78299999998734</c:v>
                </c:pt>
                <c:pt idx="1009">
                  <c:v>396.04799999999506</c:v>
                </c:pt>
                <c:pt idx="1010">
                  <c:v>396.04799999999506</c:v>
                </c:pt>
                <c:pt idx="1011">
                  <c:v>397.07599999999701</c:v>
                </c:pt>
                <c:pt idx="1012">
                  <c:v>397.07599999999701</c:v>
                </c:pt>
                <c:pt idx="1013">
                  <c:v>397.6789999999902</c:v>
                </c:pt>
                <c:pt idx="1014">
                  <c:v>398.04799999999858</c:v>
                </c:pt>
                <c:pt idx="1015">
                  <c:v>398.04799999999858</c:v>
                </c:pt>
                <c:pt idx="1016">
                  <c:v>399.07099999999929</c:v>
                </c:pt>
                <c:pt idx="1017">
                  <c:v>399.07099999999929</c:v>
                </c:pt>
                <c:pt idx="1018">
                  <c:v>399.56899999999536</c:v>
                </c:pt>
                <c:pt idx="1019">
                  <c:v>400.0479999999925</c:v>
                </c:pt>
                <c:pt idx="1020">
                  <c:v>400.0479999999925</c:v>
                </c:pt>
                <c:pt idx="1021">
                  <c:v>401.07599999999445</c:v>
                </c:pt>
                <c:pt idx="1022">
                  <c:v>401.08699999999328</c:v>
                </c:pt>
                <c:pt idx="1023">
                  <c:v>401.08699999999328</c:v>
                </c:pt>
                <c:pt idx="1024">
                  <c:v>402.04799999999602</c:v>
                </c:pt>
                <c:pt idx="1025">
                  <c:v>402.04799999999602</c:v>
                </c:pt>
                <c:pt idx="1026">
                  <c:v>402.99399999999503</c:v>
                </c:pt>
                <c:pt idx="1027">
                  <c:v>403.08099999998956</c:v>
                </c:pt>
                <c:pt idx="1028">
                  <c:v>403.08099999998956</c:v>
                </c:pt>
                <c:pt idx="1029">
                  <c:v>404.04799999999955</c:v>
                </c:pt>
                <c:pt idx="1030">
                  <c:v>404.04799999999955</c:v>
                </c:pt>
                <c:pt idx="1031">
                  <c:v>404.87999999999539</c:v>
                </c:pt>
                <c:pt idx="1032">
                  <c:v>405.04999999998927</c:v>
                </c:pt>
                <c:pt idx="1033">
                  <c:v>405.04999999998927</c:v>
                </c:pt>
                <c:pt idx="1034">
                  <c:v>406.06999999999118</c:v>
                </c:pt>
                <c:pt idx="1035">
                  <c:v>406.06999999999118</c:v>
                </c:pt>
                <c:pt idx="1036">
                  <c:v>406.76899999999455</c:v>
                </c:pt>
                <c:pt idx="1037">
                  <c:v>407.0479999999904</c:v>
                </c:pt>
                <c:pt idx="1038">
                  <c:v>407.0479999999904</c:v>
                </c:pt>
                <c:pt idx="1039">
                  <c:v>408.07699999998874</c:v>
                </c:pt>
                <c:pt idx="1040">
                  <c:v>408.07699999998874</c:v>
                </c:pt>
                <c:pt idx="1041">
                  <c:v>408.65599999999131</c:v>
                </c:pt>
                <c:pt idx="1042">
                  <c:v>409.04799999999392</c:v>
                </c:pt>
                <c:pt idx="1043">
                  <c:v>409.04799999999392</c:v>
                </c:pt>
                <c:pt idx="1044">
                  <c:v>410.06999999999823</c:v>
                </c:pt>
                <c:pt idx="1045">
                  <c:v>410.06999999999823</c:v>
                </c:pt>
                <c:pt idx="1046">
                  <c:v>410.54499999999052</c:v>
                </c:pt>
                <c:pt idx="1047">
                  <c:v>411.04799999999739</c:v>
                </c:pt>
                <c:pt idx="1048">
                  <c:v>411.04799999999739</c:v>
                </c:pt>
                <c:pt idx="1049">
                  <c:v>412.04499999999553</c:v>
                </c:pt>
                <c:pt idx="1050">
                  <c:v>412.07899999998858</c:v>
                </c:pt>
                <c:pt idx="1051">
                  <c:v>412.07899999998858</c:v>
                </c:pt>
                <c:pt idx="1052">
                  <c:v>413.04799999999136</c:v>
                </c:pt>
                <c:pt idx="1053">
                  <c:v>413.04799999999136</c:v>
                </c:pt>
                <c:pt idx="1054">
                  <c:v>413.93499999999113</c:v>
                </c:pt>
                <c:pt idx="1055">
                  <c:v>414.06499999999437</c:v>
                </c:pt>
                <c:pt idx="1056">
                  <c:v>414.06499999999437</c:v>
                </c:pt>
                <c:pt idx="1057">
                  <c:v>415.04799999999483</c:v>
                </c:pt>
                <c:pt idx="1058">
                  <c:v>415.04799999999483</c:v>
                </c:pt>
                <c:pt idx="1059">
                  <c:v>415.82999999999754</c:v>
                </c:pt>
                <c:pt idx="1060">
                  <c:v>416.04899999998821</c:v>
                </c:pt>
                <c:pt idx="1061">
                  <c:v>416.04899999998821</c:v>
                </c:pt>
                <c:pt idx="1062">
                  <c:v>417.07799999999617</c:v>
                </c:pt>
                <c:pt idx="1063">
                  <c:v>417.07799999999617</c:v>
                </c:pt>
                <c:pt idx="1064">
                  <c:v>417.71499999999196</c:v>
                </c:pt>
                <c:pt idx="1065">
                  <c:v>418.04799999999534</c:v>
                </c:pt>
                <c:pt idx="1066">
                  <c:v>418.04799999999534</c:v>
                </c:pt>
                <c:pt idx="1067">
                  <c:v>419.06899999999359</c:v>
                </c:pt>
                <c:pt idx="1068">
                  <c:v>419.06899999999359</c:v>
                </c:pt>
                <c:pt idx="1069">
                  <c:v>419.59999999999587</c:v>
                </c:pt>
                <c:pt idx="1070">
                  <c:v>420.0479999999892</c:v>
                </c:pt>
                <c:pt idx="1071">
                  <c:v>420.0479999999892</c:v>
                </c:pt>
                <c:pt idx="1072">
                  <c:v>421.07099999998991</c:v>
                </c:pt>
                <c:pt idx="1073">
                  <c:v>421.07099999998991</c:v>
                </c:pt>
                <c:pt idx="1074">
                  <c:v>421.48699999999269</c:v>
                </c:pt>
                <c:pt idx="1075">
                  <c:v>422.04799999999273</c:v>
                </c:pt>
                <c:pt idx="1076">
                  <c:v>422.04799999999273</c:v>
                </c:pt>
                <c:pt idx="1077">
                  <c:v>422.98699999999769</c:v>
                </c:pt>
                <c:pt idx="1078">
                  <c:v>423.08199999999232</c:v>
                </c:pt>
                <c:pt idx="1079">
                  <c:v>423.08199999999232</c:v>
                </c:pt>
                <c:pt idx="1080">
                  <c:v>424.04799999999625</c:v>
                </c:pt>
                <c:pt idx="1081">
                  <c:v>424.04799999999625</c:v>
                </c:pt>
                <c:pt idx="1082">
                  <c:v>424.87599999999691</c:v>
                </c:pt>
                <c:pt idx="1083">
                  <c:v>425.04999999999563</c:v>
                </c:pt>
                <c:pt idx="1084">
                  <c:v>425.04999999999563</c:v>
                </c:pt>
                <c:pt idx="1085">
                  <c:v>426.08299999998917</c:v>
                </c:pt>
                <c:pt idx="1086">
                  <c:v>426.08299999998917</c:v>
                </c:pt>
                <c:pt idx="1087">
                  <c:v>426.76199999999722</c:v>
                </c:pt>
                <c:pt idx="1088">
                  <c:v>427.0469999999907</c:v>
                </c:pt>
                <c:pt idx="1089">
                  <c:v>427.0469999999907</c:v>
                </c:pt>
                <c:pt idx="1090">
                  <c:v>428.06899999999501</c:v>
                </c:pt>
                <c:pt idx="1091">
                  <c:v>428.06899999999501</c:v>
                </c:pt>
                <c:pt idx="1092">
                  <c:v>428.65099999999643</c:v>
                </c:pt>
                <c:pt idx="1093">
                  <c:v>429.04699999999423</c:v>
                </c:pt>
                <c:pt idx="1094">
                  <c:v>429.04699999999423</c:v>
                </c:pt>
                <c:pt idx="1095">
                  <c:v>430.08099999999382</c:v>
                </c:pt>
                <c:pt idx="1096">
                  <c:v>430.08099999999382</c:v>
                </c:pt>
                <c:pt idx="1097">
                  <c:v>430.54099999999204</c:v>
                </c:pt>
                <c:pt idx="1098">
                  <c:v>431.04799999999415</c:v>
                </c:pt>
                <c:pt idx="1099">
                  <c:v>431.04799999999415</c:v>
                </c:pt>
                <c:pt idx="1100">
                  <c:v>432.05499999999472</c:v>
                </c:pt>
                <c:pt idx="1101">
                  <c:v>432.0759999999961</c:v>
                </c:pt>
                <c:pt idx="1102">
                  <c:v>432.0759999999961</c:v>
                </c:pt>
                <c:pt idx="1103">
                  <c:v>433.04799999998806</c:v>
                </c:pt>
                <c:pt idx="1104">
                  <c:v>433.04799999998806</c:v>
                </c:pt>
                <c:pt idx="1105">
                  <c:v>433.94099999999514</c:v>
                </c:pt>
                <c:pt idx="1106">
                  <c:v>434.06699999999353</c:v>
                </c:pt>
                <c:pt idx="1107">
                  <c:v>434.06699999999353</c:v>
                </c:pt>
                <c:pt idx="1108">
                  <c:v>435.04799999999159</c:v>
                </c:pt>
                <c:pt idx="1109">
                  <c:v>435.04799999999159</c:v>
                </c:pt>
                <c:pt idx="1110">
                  <c:v>435.82099999999787</c:v>
                </c:pt>
                <c:pt idx="1111">
                  <c:v>436.04799999999813</c:v>
                </c:pt>
                <c:pt idx="1112">
                  <c:v>436.04799999999813</c:v>
                </c:pt>
                <c:pt idx="1113">
                  <c:v>437.06899999999644</c:v>
                </c:pt>
                <c:pt idx="1114">
                  <c:v>437.06899999999644</c:v>
                </c:pt>
                <c:pt idx="1115">
                  <c:v>437.70599999999217</c:v>
                </c:pt>
                <c:pt idx="1116">
                  <c:v>438.04799999999204</c:v>
                </c:pt>
                <c:pt idx="1117">
                  <c:v>438.04799999999204</c:v>
                </c:pt>
                <c:pt idx="1118">
                  <c:v>439.08199999999164</c:v>
                </c:pt>
                <c:pt idx="1119">
                  <c:v>439.08199999999164</c:v>
                </c:pt>
                <c:pt idx="1120">
                  <c:v>439.5929999999986</c:v>
                </c:pt>
                <c:pt idx="1121">
                  <c:v>440.04699999999912</c:v>
                </c:pt>
                <c:pt idx="1122">
                  <c:v>440.04699999999912</c:v>
                </c:pt>
                <c:pt idx="1123">
                  <c:v>441.10999999999052</c:v>
                </c:pt>
                <c:pt idx="1124">
                  <c:v>441.08499999999395</c:v>
                </c:pt>
                <c:pt idx="1125">
                  <c:v>441.08499999999395</c:v>
                </c:pt>
                <c:pt idx="1126">
                  <c:v>442.04799999999909</c:v>
                </c:pt>
                <c:pt idx="1127">
                  <c:v>442.04799999999909</c:v>
                </c:pt>
                <c:pt idx="1128">
                  <c:v>442.98799999999085</c:v>
                </c:pt>
                <c:pt idx="1129">
                  <c:v>443.07199999999619</c:v>
                </c:pt>
                <c:pt idx="1130">
                  <c:v>443.07199999999619</c:v>
                </c:pt>
                <c:pt idx="1131">
                  <c:v>444.04799999999295</c:v>
                </c:pt>
                <c:pt idx="1132">
                  <c:v>444.04799999999295</c:v>
                </c:pt>
                <c:pt idx="1133">
                  <c:v>444.88299999999725</c:v>
                </c:pt>
                <c:pt idx="1134">
                  <c:v>445.04999999999234</c:v>
                </c:pt>
                <c:pt idx="1135">
                  <c:v>445.04999999999234</c:v>
                </c:pt>
                <c:pt idx="1136">
                  <c:v>446.0679999999918</c:v>
                </c:pt>
                <c:pt idx="1137">
                  <c:v>446.0679999999918</c:v>
                </c:pt>
                <c:pt idx="1138">
                  <c:v>446.85099999999096</c:v>
                </c:pt>
                <c:pt idx="1139">
                  <c:v>447.04999999999586</c:v>
                </c:pt>
                <c:pt idx="1140">
                  <c:v>447.04999999999586</c:v>
                </c:pt>
                <c:pt idx="1141">
                  <c:v>448.06899999999177</c:v>
                </c:pt>
                <c:pt idx="1142">
                  <c:v>448.06899999999177</c:v>
                </c:pt>
                <c:pt idx="1143">
                  <c:v>449.08199999998999</c:v>
                </c:pt>
                <c:pt idx="1144">
                  <c:v>449.08199999998999</c:v>
                </c:pt>
                <c:pt idx="1145">
                  <c:v>449.52599999998813</c:v>
                </c:pt>
                <c:pt idx="1146">
                  <c:v>450.04699999998792</c:v>
                </c:pt>
                <c:pt idx="1147">
                  <c:v>450.90999999998758</c:v>
                </c:pt>
                <c:pt idx="1148">
                  <c:v>451.0499999999933</c:v>
                </c:pt>
                <c:pt idx="1149">
                  <c:v>451.0499999999933</c:v>
                </c:pt>
                <c:pt idx="1150">
                  <c:v>452.0779999999952</c:v>
                </c:pt>
                <c:pt idx="1151">
                  <c:v>452.0779999999952</c:v>
                </c:pt>
                <c:pt idx="1152">
                  <c:v>452.91699999999474</c:v>
                </c:pt>
                <c:pt idx="1153">
                  <c:v>453.04999999999677</c:v>
                </c:pt>
                <c:pt idx="1154">
                  <c:v>453.04999999999677</c:v>
                </c:pt>
                <c:pt idx="1155">
                  <c:v>454.06599999999389</c:v>
                </c:pt>
                <c:pt idx="1156">
                  <c:v>454.06599999999389</c:v>
                </c:pt>
                <c:pt idx="1157">
                  <c:v>454.82599999998922</c:v>
                </c:pt>
                <c:pt idx="1158">
                  <c:v>455.0479999999979</c:v>
                </c:pt>
                <c:pt idx="1159">
                  <c:v>455.0479999999979</c:v>
                </c:pt>
                <c:pt idx="1160">
                  <c:v>456.07299999999145</c:v>
                </c:pt>
                <c:pt idx="1161">
                  <c:v>456.07299999999145</c:v>
                </c:pt>
                <c:pt idx="1162">
                  <c:v>456.73099999998851</c:v>
                </c:pt>
                <c:pt idx="1163">
                  <c:v>457.04799999999182</c:v>
                </c:pt>
                <c:pt idx="1164">
                  <c:v>457.04799999999182</c:v>
                </c:pt>
                <c:pt idx="1165">
                  <c:v>458.08299999998781</c:v>
                </c:pt>
                <c:pt idx="1166">
                  <c:v>458.08299999998781</c:v>
                </c:pt>
                <c:pt idx="1167">
                  <c:v>458.62299999999613</c:v>
                </c:pt>
                <c:pt idx="1168">
                  <c:v>459.04799999999534</c:v>
                </c:pt>
                <c:pt idx="1169">
                  <c:v>459.04799999999534</c:v>
                </c:pt>
                <c:pt idx="1170">
                  <c:v>460.07599999999729</c:v>
                </c:pt>
                <c:pt idx="1171">
                  <c:v>460.07599999999729</c:v>
                </c:pt>
                <c:pt idx="1172">
                  <c:v>460.51799999999298</c:v>
                </c:pt>
                <c:pt idx="1173">
                  <c:v>461.04799999999886</c:v>
                </c:pt>
                <c:pt idx="1174">
                  <c:v>461.04799999999886</c:v>
                </c:pt>
                <c:pt idx="1175">
                  <c:v>462.02399999999562</c:v>
                </c:pt>
                <c:pt idx="1176">
                  <c:v>462.07199999999597</c:v>
                </c:pt>
                <c:pt idx="1177">
                  <c:v>462.07199999999597</c:v>
                </c:pt>
                <c:pt idx="1178">
                  <c:v>463.04799999999273</c:v>
                </c:pt>
                <c:pt idx="1179">
                  <c:v>463.04799999999273</c:v>
                </c:pt>
                <c:pt idx="1180">
                  <c:v>463.91499999999724</c:v>
                </c:pt>
                <c:pt idx="1181">
                  <c:v>464.04999999999211</c:v>
                </c:pt>
                <c:pt idx="1182">
                  <c:v>464.04999999999211</c:v>
                </c:pt>
                <c:pt idx="1183">
                  <c:v>465.08099999999286</c:v>
                </c:pt>
                <c:pt idx="1184">
                  <c:v>465.08099999999286</c:v>
                </c:pt>
                <c:pt idx="1185">
                  <c:v>465.81100000000004</c:v>
                </c:pt>
                <c:pt idx="1186">
                  <c:v>466.04799999999324</c:v>
                </c:pt>
                <c:pt idx="1187">
                  <c:v>466.04799999999324</c:v>
                </c:pt>
                <c:pt idx="1188">
                  <c:v>467.08</c:v>
                </c:pt>
                <c:pt idx="1189">
                  <c:v>467.08</c:v>
                </c:pt>
                <c:pt idx="1190">
                  <c:v>467.70199999999204</c:v>
                </c:pt>
                <c:pt idx="1191">
                  <c:v>468.0479999999967</c:v>
                </c:pt>
                <c:pt idx="1192">
                  <c:v>468.0479999999967</c:v>
                </c:pt>
                <c:pt idx="1193">
                  <c:v>469.07399999999626</c:v>
                </c:pt>
                <c:pt idx="1194">
                  <c:v>469.07399999999626</c:v>
                </c:pt>
                <c:pt idx="1195">
                  <c:v>469.5969999999889</c:v>
                </c:pt>
                <c:pt idx="1196">
                  <c:v>470.04799999999068</c:v>
                </c:pt>
                <c:pt idx="1197">
                  <c:v>470.04799999999068</c:v>
                </c:pt>
                <c:pt idx="1198">
                  <c:v>471.06799999999254</c:v>
                </c:pt>
                <c:pt idx="1199">
                  <c:v>471.06799999999254</c:v>
                </c:pt>
                <c:pt idx="1200">
                  <c:v>471.48799999999051</c:v>
                </c:pt>
                <c:pt idx="1201">
                  <c:v>472.04799999999415</c:v>
                </c:pt>
                <c:pt idx="1202">
                  <c:v>472.04799999999415</c:v>
                </c:pt>
                <c:pt idx="1203">
                  <c:v>472.99399999999315</c:v>
                </c:pt>
                <c:pt idx="1204">
                  <c:v>473.08099999998774</c:v>
                </c:pt>
                <c:pt idx="1205">
                  <c:v>473.08099999998774</c:v>
                </c:pt>
                <c:pt idx="1206">
                  <c:v>474.04699999999167</c:v>
                </c:pt>
                <c:pt idx="1207">
                  <c:v>474.04699999999167</c:v>
                </c:pt>
                <c:pt idx="1208">
                  <c:v>474.8909999999924</c:v>
                </c:pt>
                <c:pt idx="1209">
                  <c:v>475.04999999998745</c:v>
                </c:pt>
                <c:pt idx="1210">
                  <c:v>475.04999999998745</c:v>
                </c:pt>
                <c:pt idx="1211">
                  <c:v>476.0789999999954</c:v>
                </c:pt>
                <c:pt idx="1212">
                  <c:v>476.0789999999954</c:v>
                </c:pt>
                <c:pt idx="1213">
                  <c:v>476.78799999999165</c:v>
                </c:pt>
                <c:pt idx="1214">
                  <c:v>477.04799999998852</c:v>
                </c:pt>
                <c:pt idx="1215">
                  <c:v>477.04799999998852</c:v>
                </c:pt>
                <c:pt idx="1216">
                  <c:v>478.07599999999047</c:v>
                </c:pt>
                <c:pt idx="1217">
                  <c:v>478.07599999999047</c:v>
                </c:pt>
                <c:pt idx="1218">
                  <c:v>478.68499999999085</c:v>
                </c:pt>
                <c:pt idx="1219">
                  <c:v>479.04799999999204</c:v>
                </c:pt>
                <c:pt idx="1220">
                  <c:v>479.04799999999204</c:v>
                </c:pt>
                <c:pt idx="1221">
                  <c:v>480.07799999999639</c:v>
                </c:pt>
                <c:pt idx="1222">
                  <c:v>480.07799999999639</c:v>
                </c:pt>
                <c:pt idx="1223">
                  <c:v>480.58099999999371</c:v>
                </c:pt>
                <c:pt idx="1224">
                  <c:v>481.04799999999557</c:v>
                </c:pt>
                <c:pt idx="1225">
                  <c:v>481.04799999999557</c:v>
                </c:pt>
                <c:pt idx="1226">
                  <c:v>482.10099999999409</c:v>
                </c:pt>
                <c:pt idx="1227">
                  <c:v>482.07299999998907</c:v>
                </c:pt>
                <c:pt idx="1228">
                  <c:v>482.07299999998907</c:v>
                </c:pt>
                <c:pt idx="1229">
                  <c:v>483.04699999999309</c:v>
                </c:pt>
                <c:pt idx="1230">
                  <c:v>483.04699999999309</c:v>
                </c:pt>
                <c:pt idx="1231">
                  <c:v>483.98199999999321</c:v>
                </c:pt>
                <c:pt idx="1232">
                  <c:v>484.07899999999984</c:v>
                </c:pt>
                <c:pt idx="1233">
                  <c:v>484.07899999999984</c:v>
                </c:pt>
                <c:pt idx="1234">
                  <c:v>485.04799999999301</c:v>
                </c:pt>
                <c:pt idx="1235">
                  <c:v>485.04799999999301</c:v>
                </c:pt>
                <c:pt idx="1236">
                  <c:v>485.88199999999125</c:v>
                </c:pt>
                <c:pt idx="1237">
                  <c:v>486.04999999999234</c:v>
                </c:pt>
                <c:pt idx="1238">
                  <c:v>486.04999999999234</c:v>
                </c:pt>
                <c:pt idx="1239">
                  <c:v>487.06899999998825</c:v>
                </c:pt>
                <c:pt idx="1240">
                  <c:v>487.06899999998825</c:v>
                </c:pt>
                <c:pt idx="1241">
                  <c:v>487.77499999999526</c:v>
                </c:pt>
                <c:pt idx="1242">
                  <c:v>488.04799999999346</c:v>
                </c:pt>
                <c:pt idx="1243">
                  <c:v>488.04799999999346</c:v>
                </c:pt>
                <c:pt idx="1244">
                  <c:v>489.06799999999532</c:v>
                </c:pt>
                <c:pt idx="1245">
                  <c:v>489.06799999999532</c:v>
                </c:pt>
                <c:pt idx="1246">
                  <c:v>489.67499999999336</c:v>
                </c:pt>
                <c:pt idx="1247">
                  <c:v>490.04799999998738</c:v>
                </c:pt>
                <c:pt idx="1248">
                  <c:v>490.04799999998738</c:v>
                </c:pt>
                <c:pt idx="1249">
                  <c:v>491.0679999999893</c:v>
                </c:pt>
                <c:pt idx="1250">
                  <c:v>491.0679999999893</c:v>
                </c:pt>
                <c:pt idx="1251">
                  <c:v>491.56999999999016</c:v>
                </c:pt>
                <c:pt idx="1252">
                  <c:v>492.04799999999091</c:v>
                </c:pt>
                <c:pt idx="1253">
                  <c:v>492.04799999999091</c:v>
                </c:pt>
                <c:pt idx="1254">
                  <c:v>493.09199999999294</c:v>
                </c:pt>
                <c:pt idx="1255">
                  <c:v>493.08699999999169</c:v>
                </c:pt>
                <c:pt idx="1256">
                  <c:v>493.08699999999169</c:v>
                </c:pt>
                <c:pt idx="1257">
                  <c:v>494.04799999999443</c:v>
                </c:pt>
                <c:pt idx="1258">
                  <c:v>494.04799999999443</c:v>
                </c:pt>
                <c:pt idx="1259">
                  <c:v>494.9789999999993</c:v>
                </c:pt>
                <c:pt idx="1260">
                  <c:v>495.07499999999993</c:v>
                </c:pt>
                <c:pt idx="1261">
                  <c:v>495.07499999999993</c:v>
                </c:pt>
                <c:pt idx="1262">
                  <c:v>496.04799999998829</c:v>
                </c:pt>
                <c:pt idx="1263">
                  <c:v>496.04799999998829</c:v>
                </c:pt>
                <c:pt idx="1264">
                  <c:v>496.87499999999255</c:v>
                </c:pt>
                <c:pt idx="1265">
                  <c:v>497.04999999999728</c:v>
                </c:pt>
                <c:pt idx="1266">
                  <c:v>497.04999999999728</c:v>
                </c:pt>
                <c:pt idx="1267">
                  <c:v>498.07099999999559</c:v>
                </c:pt>
                <c:pt idx="1268">
                  <c:v>498.07099999999559</c:v>
                </c:pt>
                <c:pt idx="1269">
                  <c:v>498.77799999998945</c:v>
                </c:pt>
                <c:pt idx="1270">
                  <c:v>499.04799999999841</c:v>
                </c:pt>
                <c:pt idx="1271">
                  <c:v>499.04799999999841</c:v>
                </c:pt>
                <c:pt idx="1272">
                  <c:v>500.06699999999427</c:v>
                </c:pt>
                <c:pt idx="1273">
                  <c:v>500.06699999999427</c:v>
                </c:pt>
                <c:pt idx="1274">
                  <c:v>500.68399999999474</c:v>
                </c:pt>
                <c:pt idx="1275">
                  <c:v>501.04799999999227</c:v>
                </c:pt>
                <c:pt idx="1276">
                  <c:v>501.04799999999227</c:v>
                </c:pt>
                <c:pt idx="1277">
                  <c:v>502.08099999999547</c:v>
                </c:pt>
                <c:pt idx="1278">
                  <c:v>502.08099999999547</c:v>
                </c:pt>
                <c:pt idx="1279">
                  <c:v>502.58199999999033</c:v>
                </c:pt>
                <c:pt idx="1280">
                  <c:v>503.0479999999958</c:v>
                </c:pt>
                <c:pt idx="1281">
                  <c:v>503.0479999999958</c:v>
                </c:pt>
                <c:pt idx="1282">
                  <c:v>504.10299999999671</c:v>
                </c:pt>
                <c:pt idx="1283">
                  <c:v>504.07399999999535</c:v>
                </c:pt>
                <c:pt idx="1284">
                  <c:v>504.07399999999535</c:v>
                </c:pt>
                <c:pt idx="1285">
                  <c:v>505.04799999999932</c:v>
                </c:pt>
                <c:pt idx="1286">
                  <c:v>505.04799999999932</c:v>
                </c:pt>
                <c:pt idx="1287">
                  <c:v>505.98499999999228</c:v>
                </c:pt>
                <c:pt idx="1288">
                  <c:v>506.07899999999051</c:v>
                </c:pt>
                <c:pt idx="1289">
                  <c:v>506.07899999999051</c:v>
                </c:pt>
                <c:pt idx="1290">
                  <c:v>507.04799999999324</c:v>
                </c:pt>
                <c:pt idx="1291">
                  <c:v>507.04799999999324</c:v>
                </c:pt>
                <c:pt idx="1292">
                  <c:v>507.88499999999033</c:v>
                </c:pt>
                <c:pt idx="1293">
                  <c:v>508.04999999999262</c:v>
                </c:pt>
                <c:pt idx="1294">
                  <c:v>508.04999999999262</c:v>
                </c:pt>
                <c:pt idx="1295">
                  <c:v>509.07299999999333</c:v>
                </c:pt>
                <c:pt idx="1296">
                  <c:v>509.07299999999333</c:v>
                </c:pt>
                <c:pt idx="1297">
                  <c:v>509.78099999999313</c:v>
                </c:pt>
                <c:pt idx="1298">
                  <c:v>510.0469999999973</c:v>
                </c:pt>
                <c:pt idx="1299">
                  <c:v>510.0469999999973</c:v>
                </c:pt>
                <c:pt idx="1300">
                  <c:v>511.08199999999329</c:v>
                </c:pt>
                <c:pt idx="1301">
                  <c:v>511.08199999999329</c:v>
                </c:pt>
                <c:pt idx="1302">
                  <c:v>511.71499999999384</c:v>
                </c:pt>
                <c:pt idx="1303">
                  <c:v>512.04799999999727</c:v>
                </c:pt>
                <c:pt idx="1304">
                  <c:v>512.04799999999727</c:v>
                </c:pt>
                <c:pt idx="1305">
                  <c:v>513.06799999999907</c:v>
                </c:pt>
                <c:pt idx="1306">
                  <c:v>513.06799999999907</c:v>
                </c:pt>
                <c:pt idx="1307">
                  <c:v>513.60999999999069</c:v>
                </c:pt>
                <c:pt idx="1308">
                  <c:v>514.04799999999113</c:v>
                </c:pt>
                <c:pt idx="1309">
                  <c:v>514.04799999999113</c:v>
                </c:pt>
                <c:pt idx="1310">
                  <c:v>515.07099999999184</c:v>
                </c:pt>
                <c:pt idx="1311">
                  <c:v>515.07099999999184</c:v>
                </c:pt>
                <c:pt idx="1312">
                  <c:v>515.52299999999957</c:v>
                </c:pt>
                <c:pt idx="1313">
                  <c:v>516.04799999999466</c:v>
                </c:pt>
                <c:pt idx="1314">
                  <c:v>516.04799999999466</c:v>
                </c:pt>
                <c:pt idx="1315">
                  <c:v>517.04799999999159</c:v>
                </c:pt>
                <c:pt idx="1316">
                  <c:v>517.06999999999891</c:v>
                </c:pt>
                <c:pt idx="1317">
                  <c:v>517.06999999999891</c:v>
                </c:pt>
                <c:pt idx="1318">
                  <c:v>518.04799999999818</c:v>
                </c:pt>
                <c:pt idx="1319">
                  <c:v>518.04799999999818</c:v>
                </c:pt>
                <c:pt idx="1320">
                  <c:v>518.95999999999458</c:v>
                </c:pt>
                <c:pt idx="1321">
                  <c:v>519.08199999998817</c:v>
                </c:pt>
                <c:pt idx="1322">
                  <c:v>519.08199999998817</c:v>
                </c:pt>
                <c:pt idx="1323">
                  <c:v>520.04699999999571</c:v>
                </c:pt>
                <c:pt idx="1324">
                  <c:v>520.04699999999571</c:v>
                </c:pt>
                <c:pt idx="1325">
                  <c:v>520.86099999999863</c:v>
                </c:pt>
                <c:pt idx="1326">
                  <c:v>521.04999999999143</c:v>
                </c:pt>
                <c:pt idx="1327">
                  <c:v>521.04999999999143</c:v>
                </c:pt>
                <c:pt idx="1328">
                  <c:v>522.06799999999089</c:v>
                </c:pt>
                <c:pt idx="1329">
                  <c:v>522.06799999999089</c:v>
                </c:pt>
                <c:pt idx="1330">
                  <c:v>522.75699999999188</c:v>
                </c:pt>
                <c:pt idx="1331">
                  <c:v>523.04699999999616</c:v>
                </c:pt>
                <c:pt idx="1332">
                  <c:v>523.04699999999616</c:v>
                </c:pt>
                <c:pt idx="1333">
                  <c:v>524.06899999999087</c:v>
                </c:pt>
                <c:pt idx="1334">
                  <c:v>524.06899999999087</c:v>
                </c:pt>
                <c:pt idx="1335">
                  <c:v>524.65599999999347</c:v>
                </c:pt>
                <c:pt idx="1336">
                  <c:v>525.04799999999602</c:v>
                </c:pt>
                <c:pt idx="1337">
                  <c:v>525.04799999999602</c:v>
                </c:pt>
                <c:pt idx="1338">
                  <c:v>526.06799999999794</c:v>
                </c:pt>
                <c:pt idx="1339">
                  <c:v>526.06799999999794</c:v>
                </c:pt>
                <c:pt idx="1340">
                  <c:v>526.55399999999872</c:v>
                </c:pt>
                <c:pt idx="1341">
                  <c:v>527.04799999999</c:v>
                </c:pt>
                <c:pt idx="1342">
                  <c:v>527.04799999999</c:v>
                </c:pt>
                <c:pt idx="1343">
                  <c:v>528.07899999999074</c:v>
                </c:pt>
                <c:pt idx="1344">
                  <c:v>528.07199999999671</c:v>
                </c:pt>
                <c:pt idx="1345">
                  <c:v>528.07199999999671</c:v>
                </c:pt>
                <c:pt idx="1346">
                  <c:v>529.04799999999352</c:v>
                </c:pt>
                <c:pt idx="1347">
                  <c:v>529.04799999999352</c:v>
                </c:pt>
                <c:pt idx="1348">
                  <c:v>529.96399999999471</c:v>
                </c:pt>
                <c:pt idx="1349">
                  <c:v>530.07599999999547</c:v>
                </c:pt>
                <c:pt idx="1350">
                  <c:v>530.07599999999547</c:v>
                </c:pt>
                <c:pt idx="1351">
                  <c:v>531.04799999999705</c:v>
                </c:pt>
                <c:pt idx="1352">
                  <c:v>531.04799999999705</c:v>
                </c:pt>
                <c:pt idx="1353">
                  <c:v>531.85899999999151</c:v>
                </c:pt>
                <c:pt idx="1354">
                  <c:v>532.04999999999632</c:v>
                </c:pt>
                <c:pt idx="1355">
                  <c:v>532.04999999999632</c:v>
                </c:pt>
                <c:pt idx="1356">
                  <c:v>533.06999999998868</c:v>
                </c:pt>
                <c:pt idx="1357">
                  <c:v>533.06999999998868</c:v>
                </c:pt>
                <c:pt idx="1358">
                  <c:v>533.75999999999556</c:v>
                </c:pt>
                <c:pt idx="1359">
                  <c:v>534.04799999998784</c:v>
                </c:pt>
                <c:pt idx="1360">
                  <c:v>534.04799999998784</c:v>
                </c:pt>
                <c:pt idx="1361">
                  <c:v>535.07099999998854</c:v>
                </c:pt>
                <c:pt idx="1362">
                  <c:v>535.07099999998854</c:v>
                </c:pt>
                <c:pt idx="1363">
                  <c:v>535.65799999999126</c:v>
                </c:pt>
                <c:pt idx="1364">
                  <c:v>536.04799999999136</c:v>
                </c:pt>
                <c:pt idx="1365">
                  <c:v>536.04799999999136</c:v>
                </c:pt>
                <c:pt idx="1366">
                  <c:v>537.07399999999086</c:v>
                </c:pt>
                <c:pt idx="1367">
                  <c:v>537.07399999999086</c:v>
                </c:pt>
                <c:pt idx="1368">
                  <c:v>537.55999999999165</c:v>
                </c:pt>
                <c:pt idx="1369">
                  <c:v>538.04799999999489</c:v>
                </c:pt>
                <c:pt idx="1370">
                  <c:v>538.04799999999489</c:v>
                </c:pt>
                <c:pt idx="1371">
                  <c:v>539.07599999999684</c:v>
                </c:pt>
                <c:pt idx="1372">
                  <c:v>539.07599999999684</c:v>
                </c:pt>
                <c:pt idx="1373">
                  <c:v>539.57999999999049</c:v>
                </c:pt>
                <c:pt idx="1374">
                  <c:v>540.04799999998886</c:v>
                </c:pt>
                <c:pt idx="1375">
                  <c:v>540.04799999998886</c:v>
                </c:pt>
                <c:pt idx="1376">
                  <c:v>541.07299999999191</c:v>
                </c:pt>
                <c:pt idx="1377">
                  <c:v>541.07299999999191</c:v>
                </c:pt>
                <c:pt idx="1378">
                  <c:v>541.4789999999922</c:v>
                </c:pt>
                <c:pt idx="1379">
                  <c:v>542.04799999999227</c:v>
                </c:pt>
                <c:pt idx="1380">
                  <c:v>542.04799999999227</c:v>
                </c:pt>
                <c:pt idx="1381">
                  <c:v>542.98799999999369</c:v>
                </c:pt>
                <c:pt idx="1382">
                  <c:v>543.07599999999422</c:v>
                </c:pt>
                <c:pt idx="1383">
                  <c:v>543.07599999999422</c:v>
                </c:pt>
                <c:pt idx="1384">
                  <c:v>544.0479999999958</c:v>
                </c:pt>
                <c:pt idx="1385">
                  <c:v>544.0479999999958</c:v>
                </c:pt>
                <c:pt idx="1386">
                  <c:v>544.88699999999528</c:v>
                </c:pt>
                <c:pt idx="1387">
                  <c:v>545.04899999999884</c:v>
                </c:pt>
                <c:pt idx="1388">
                  <c:v>545.04899999999884</c:v>
                </c:pt>
                <c:pt idx="1389">
                  <c:v>546.07799999999713</c:v>
                </c:pt>
                <c:pt idx="1390">
                  <c:v>546.07799999999713</c:v>
                </c:pt>
                <c:pt idx="1391">
                  <c:v>546.78699999999344</c:v>
                </c:pt>
                <c:pt idx="1392">
                  <c:v>547.04799999999625</c:v>
                </c:pt>
                <c:pt idx="1393">
                  <c:v>547.04799999999625</c:v>
                </c:pt>
                <c:pt idx="1394">
                  <c:v>548.07399999999586</c:v>
                </c:pt>
                <c:pt idx="1395">
                  <c:v>548.07399999999586</c:v>
                </c:pt>
                <c:pt idx="1396">
                  <c:v>548.68299999999624</c:v>
                </c:pt>
                <c:pt idx="1397">
                  <c:v>549.04699999999377</c:v>
                </c:pt>
                <c:pt idx="1398">
                  <c:v>549.04699999999377</c:v>
                </c:pt>
                <c:pt idx="1399">
                  <c:v>550.07499999999573</c:v>
                </c:pt>
                <c:pt idx="1400">
                  <c:v>550.07499999999573</c:v>
                </c:pt>
                <c:pt idx="1401">
                  <c:v>550.58299999999429</c:v>
                </c:pt>
                <c:pt idx="1402">
                  <c:v>551.04699999998775</c:v>
                </c:pt>
                <c:pt idx="1403">
                  <c:v>551.04699999998775</c:v>
                </c:pt>
                <c:pt idx="1404">
                  <c:v>552.1059999999934</c:v>
                </c:pt>
                <c:pt idx="1405">
                  <c:v>552.07799999999804</c:v>
                </c:pt>
                <c:pt idx="1406">
                  <c:v>552.07799999999804</c:v>
                </c:pt>
                <c:pt idx="1407">
                  <c:v>553.04699999999127</c:v>
                </c:pt>
                <c:pt idx="1408">
                  <c:v>553.04699999999127</c:v>
                </c:pt>
                <c:pt idx="1409">
                  <c:v>553.98799999998903</c:v>
                </c:pt>
                <c:pt idx="1410">
                  <c:v>554.06599999999673</c:v>
                </c:pt>
                <c:pt idx="1411">
                  <c:v>554.06599999999673</c:v>
                </c:pt>
                <c:pt idx="1412">
                  <c:v>555.04799999999113</c:v>
                </c:pt>
                <c:pt idx="1413">
                  <c:v>555.04799999999113</c:v>
                </c:pt>
                <c:pt idx="1414">
                  <c:v>555.88799999999662</c:v>
                </c:pt>
                <c:pt idx="1415">
                  <c:v>556.04999999999052</c:v>
                </c:pt>
                <c:pt idx="1416">
                  <c:v>556.04999999999052</c:v>
                </c:pt>
                <c:pt idx="1417">
                  <c:v>557.07499999999368</c:v>
                </c:pt>
                <c:pt idx="1418">
                  <c:v>557.07499999999368</c:v>
                </c:pt>
                <c:pt idx="1419">
                  <c:v>557.78299999999354</c:v>
                </c:pt>
                <c:pt idx="1420">
                  <c:v>558.04699999999525</c:v>
                </c:pt>
                <c:pt idx="1421">
                  <c:v>558.04699999999525</c:v>
                </c:pt>
                <c:pt idx="1422">
                  <c:v>559.07599999999354</c:v>
                </c:pt>
                <c:pt idx="1423">
                  <c:v>559.07599999999354</c:v>
                </c:pt>
                <c:pt idx="1424">
                  <c:v>559.68799999999283</c:v>
                </c:pt>
                <c:pt idx="1425">
                  <c:v>560.04799999999511</c:v>
                </c:pt>
                <c:pt idx="1426">
                  <c:v>560.04799999999511</c:v>
                </c:pt>
                <c:pt idx="1427">
                  <c:v>561.08199999999465</c:v>
                </c:pt>
                <c:pt idx="1428">
                  <c:v>561.08199999999465</c:v>
                </c:pt>
                <c:pt idx="1429">
                  <c:v>561.58899999999687</c:v>
                </c:pt>
                <c:pt idx="1430">
                  <c:v>562.04799999999864</c:v>
                </c:pt>
                <c:pt idx="1431">
                  <c:v>562.04799999999864</c:v>
                </c:pt>
                <c:pt idx="1432">
                  <c:v>563.08099999999217</c:v>
                </c:pt>
                <c:pt idx="1433">
                  <c:v>563.08099999999217</c:v>
                </c:pt>
                <c:pt idx="1434">
                  <c:v>563.48799999998892</c:v>
                </c:pt>
                <c:pt idx="1435">
                  <c:v>564.0479999999925</c:v>
                </c:pt>
                <c:pt idx="1436">
                  <c:v>564.0479999999925</c:v>
                </c:pt>
                <c:pt idx="1437">
                  <c:v>564.99799999999641</c:v>
                </c:pt>
                <c:pt idx="1438">
                  <c:v>565.08599999998739</c:v>
                </c:pt>
                <c:pt idx="1439">
                  <c:v>565.08599999998739</c:v>
                </c:pt>
                <c:pt idx="1440">
                  <c:v>566.04699999999968</c:v>
                </c:pt>
                <c:pt idx="1441">
                  <c:v>566.04699999999968</c:v>
                </c:pt>
                <c:pt idx="1442">
                  <c:v>566.896999999998</c:v>
                </c:pt>
                <c:pt idx="1443">
                  <c:v>567.04999999999541</c:v>
                </c:pt>
                <c:pt idx="1444">
                  <c:v>567.04999999999541</c:v>
                </c:pt>
                <c:pt idx="1445">
                  <c:v>568.06699999999853</c:v>
                </c:pt>
                <c:pt idx="1446">
                  <c:v>568.06699999999853</c:v>
                </c:pt>
                <c:pt idx="1447">
                  <c:v>568.7989999999985</c:v>
                </c:pt>
                <c:pt idx="1448">
                  <c:v>569.04799999999659</c:v>
                </c:pt>
                <c:pt idx="1449">
                  <c:v>569.04799999999659</c:v>
                </c:pt>
                <c:pt idx="1450">
                  <c:v>570.06699999999239</c:v>
                </c:pt>
                <c:pt idx="1451">
                  <c:v>570.06699999999239</c:v>
                </c:pt>
                <c:pt idx="1452">
                  <c:v>570.699999999993</c:v>
                </c:pt>
                <c:pt idx="1453">
                  <c:v>571.04799999999045</c:v>
                </c:pt>
                <c:pt idx="1454">
                  <c:v>571.04799999999045</c:v>
                </c:pt>
                <c:pt idx="1455">
                  <c:v>572.07299999999361</c:v>
                </c:pt>
                <c:pt idx="1456">
                  <c:v>572.07299999999361</c:v>
                </c:pt>
                <c:pt idx="1457">
                  <c:v>572.59799999998859</c:v>
                </c:pt>
                <c:pt idx="1458">
                  <c:v>573.04799999999398</c:v>
                </c:pt>
                <c:pt idx="1459">
                  <c:v>573.04799999999398</c:v>
                </c:pt>
                <c:pt idx="1460">
                  <c:v>574.07099999999468</c:v>
                </c:pt>
                <c:pt idx="1461">
                  <c:v>574.07099999999468</c:v>
                </c:pt>
                <c:pt idx="1462">
                  <c:v>574.49899999999263</c:v>
                </c:pt>
                <c:pt idx="1463">
                  <c:v>575.0479999999975</c:v>
                </c:pt>
                <c:pt idx="1464">
                  <c:v>575.0479999999975</c:v>
                </c:pt>
                <c:pt idx="1465">
                  <c:v>576.00699999999779</c:v>
                </c:pt>
                <c:pt idx="1466">
                  <c:v>576.073999999997</c:v>
                </c:pt>
                <c:pt idx="1467">
                  <c:v>576.073999999997</c:v>
                </c:pt>
                <c:pt idx="1468">
                  <c:v>577.04799999999136</c:v>
                </c:pt>
                <c:pt idx="1469">
                  <c:v>577.04799999999136</c:v>
                </c:pt>
                <c:pt idx="1470">
                  <c:v>577.90799999999217</c:v>
                </c:pt>
                <c:pt idx="1471">
                  <c:v>578.04899999999429</c:v>
                </c:pt>
                <c:pt idx="1472">
                  <c:v>578.04899999999429</c:v>
                </c:pt>
                <c:pt idx="1473">
                  <c:v>579.0739999999879</c:v>
                </c:pt>
                <c:pt idx="1474">
                  <c:v>579.0739999999879</c:v>
                </c:pt>
                <c:pt idx="1475">
                  <c:v>579.80599999998788</c:v>
                </c:pt>
                <c:pt idx="1476">
                  <c:v>580.04799999999182</c:v>
                </c:pt>
                <c:pt idx="1477">
                  <c:v>580.04799999999182</c:v>
                </c:pt>
                <c:pt idx="1478">
                  <c:v>581.08299999999747</c:v>
                </c:pt>
                <c:pt idx="1479">
                  <c:v>581.08299999999747</c:v>
                </c:pt>
                <c:pt idx="1480">
                  <c:v>581.70899999999438</c:v>
                </c:pt>
                <c:pt idx="1481">
                  <c:v>582.04699999998934</c:v>
                </c:pt>
                <c:pt idx="1482">
                  <c:v>582.04699999998934</c:v>
                </c:pt>
                <c:pt idx="1483">
                  <c:v>583.0719999999925</c:v>
                </c:pt>
                <c:pt idx="1484">
                  <c:v>583.0719999999925</c:v>
                </c:pt>
                <c:pt idx="1485">
                  <c:v>583.61899999999491</c:v>
                </c:pt>
                <c:pt idx="1486">
                  <c:v>584.04799999998932</c:v>
                </c:pt>
                <c:pt idx="1487">
                  <c:v>584.04799999998932</c:v>
                </c:pt>
                <c:pt idx="1488">
                  <c:v>585.06899999999723</c:v>
                </c:pt>
                <c:pt idx="1489">
                  <c:v>585.06899999999723</c:v>
                </c:pt>
                <c:pt idx="1490">
                  <c:v>585.51299999999526</c:v>
                </c:pt>
                <c:pt idx="1491">
                  <c:v>586.04799999999284</c:v>
                </c:pt>
                <c:pt idx="1492">
                  <c:v>586.04799999999284</c:v>
                </c:pt>
                <c:pt idx="1493">
                  <c:v>587.01899999999796</c:v>
                </c:pt>
                <c:pt idx="1494">
                  <c:v>587.0669999999983</c:v>
                </c:pt>
                <c:pt idx="1495">
                  <c:v>587.0669999999983</c:v>
                </c:pt>
                <c:pt idx="1496">
                  <c:v>588.04799999999636</c:v>
                </c:pt>
                <c:pt idx="1497">
                  <c:v>588.04799999999636</c:v>
                </c:pt>
                <c:pt idx="1498">
                  <c:v>588.91299999998876</c:v>
                </c:pt>
                <c:pt idx="1499">
                  <c:v>589.04999999999563</c:v>
                </c:pt>
                <c:pt idx="1500">
                  <c:v>589.04999999999563</c:v>
                </c:pt>
                <c:pt idx="1501">
                  <c:v>590.08199999999283</c:v>
                </c:pt>
                <c:pt idx="1502">
                  <c:v>590.08199999999283</c:v>
                </c:pt>
                <c:pt idx="1503">
                  <c:v>590.81299999999646</c:v>
                </c:pt>
                <c:pt idx="1504">
                  <c:v>591.04699999999082</c:v>
                </c:pt>
                <c:pt idx="1505">
                  <c:v>591.04699999999082</c:v>
                </c:pt>
                <c:pt idx="1506">
                  <c:v>592.08099999999035</c:v>
                </c:pt>
                <c:pt idx="1507">
                  <c:v>592.08099999999035</c:v>
                </c:pt>
                <c:pt idx="1508">
                  <c:v>592.70999999999572</c:v>
                </c:pt>
                <c:pt idx="1509">
                  <c:v>593.04699999999434</c:v>
                </c:pt>
                <c:pt idx="1510">
                  <c:v>593.04699999999434</c:v>
                </c:pt>
                <c:pt idx="1511">
                  <c:v>594.08599999999512</c:v>
                </c:pt>
                <c:pt idx="1512">
                  <c:v>594.08599999999512</c:v>
                </c:pt>
                <c:pt idx="1513">
                  <c:v>594.61399999999855</c:v>
                </c:pt>
                <c:pt idx="1514">
                  <c:v>595.0479999999942</c:v>
                </c:pt>
                <c:pt idx="1515">
                  <c:v>595.0479999999942</c:v>
                </c:pt>
                <c:pt idx="1516">
                  <c:v>596.08399999999619</c:v>
                </c:pt>
                <c:pt idx="1517">
                  <c:v>596.08399999999619</c:v>
                </c:pt>
                <c:pt idx="1518">
                  <c:v>596.50999999999181</c:v>
                </c:pt>
                <c:pt idx="1519">
                  <c:v>597.04799999998818</c:v>
                </c:pt>
                <c:pt idx="1520">
                  <c:v>597.04799999998818</c:v>
                </c:pt>
                <c:pt idx="1521">
                  <c:v>598.02799999999934</c:v>
                </c:pt>
                <c:pt idx="1522">
                  <c:v>598.07499999999368</c:v>
                </c:pt>
                <c:pt idx="1523">
                  <c:v>598.07499999999368</c:v>
                </c:pt>
                <c:pt idx="1524">
                  <c:v>599.04799999999159</c:v>
                </c:pt>
                <c:pt idx="1525">
                  <c:v>599.04799999999159</c:v>
                </c:pt>
                <c:pt idx="1526">
                  <c:v>599.97699999999418</c:v>
                </c:pt>
                <c:pt idx="1527">
                  <c:v>600.06899999998996</c:v>
                </c:pt>
                <c:pt idx="1528">
                  <c:v>600.06899999998996</c:v>
                </c:pt>
                <c:pt idx="1529">
                  <c:v>601.04799999999511</c:v>
                </c:pt>
                <c:pt idx="1530">
                  <c:v>601.04799999999511</c:v>
                </c:pt>
                <c:pt idx="1531">
                  <c:v>601.87499999998977</c:v>
                </c:pt>
                <c:pt idx="1532">
                  <c:v>602.0499999999945</c:v>
                </c:pt>
                <c:pt idx="1533">
                  <c:v>602.0499999999945</c:v>
                </c:pt>
                <c:pt idx="1534">
                  <c:v>603.06699999998796</c:v>
                </c:pt>
                <c:pt idx="1535">
                  <c:v>603.06699999998796</c:v>
                </c:pt>
                <c:pt idx="1536">
                  <c:v>603.77699999999027</c:v>
                </c:pt>
                <c:pt idx="1537">
                  <c:v>604.04799999999557</c:v>
                </c:pt>
                <c:pt idx="1538">
                  <c:v>604.04799999999557</c:v>
                </c:pt>
                <c:pt idx="1539">
                  <c:v>605.06599999999503</c:v>
                </c:pt>
                <c:pt idx="1540">
                  <c:v>605.06599999999503</c:v>
                </c:pt>
                <c:pt idx="1541">
                  <c:v>605.67499999999552</c:v>
                </c:pt>
                <c:pt idx="1542">
                  <c:v>606.04799999999909</c:v>
                </c:pt>
                <c:pt idx="1543">
                  <c:v>606.04799999999909</c:v>
                </c:pt>
                <c:pt idx="1544">
                  <c:v>607.0709999999998</c:v>
                </c:pt>
                <c:pt idx="1545">
                  <c:v>607.0709999999998</c:v>
                </c:pt>
                <c:pt idx="1546">
                  <c:v>607.57899999999836</c:v>
                </c:pt>
                <c:pt idx="1547">
                  <c:v>608.04799999999307</c:v>
                </c:pt>
                <c:pt idx="1548">
                  <c:v>608.04799999999307</c:v>
                </c:pt>
                <c:pt idx="1549">
                  <c:v>609.10099999999159</c:v>
                </c:pt>
                <c:pt idx="1550">
                  <c:v>609.07199999999978</c:v>
                </c:pt>
                <c:pt idx="1551">
                  <c:v>609.07199999999978</c:v>
                </c:pt>
                <c:pt idx="1552">
                  <c:v>610.04799999999659</c:v>
                </c:pt>
                <c:pt idx="1553">
                  <c:v>610.04799999999659</c:v>
                </c:pt>
                <c:pt idx="1554">
                  <c:v>610.98299999999665</c:v>
                </c:pt>
                <c:pt idx="1555">
                  <c:v>611.07699999999488</c:v>
                </c:pt>
                <c:pt idx="1556">
                  <c:v>611.07699999999488</c:v>
                </c:pt>
                <c:pt idx="1557">
                  <c:v>612.048</c:v>
                </c:pt>
                <c:pt idx="1558">
                  <c:v>612.048</c:v>
                </c:pt>
                <c:pt idx="1559">
                  <c:v>612.88399999999115</c:v>
                </c:pt>
                <c:pt idx="1560">
                  <c:v>613.04999999998984</c:v>
                </c:pt>
                <c:pt idx="1561">
                  <c:v>613.04999999998984</c:v>
                </c:pt>
                <c:pt idx="1562">
                  <c:v>614.07199999999409</c:v>
                </c:pt>
                <c:pt idx="1563">
                  <c:v>614.07199999999409</c:v>
                </c:pt>
                <c:pt idx="1564">
                  <c:v>614.7819999999964</c:v>
                </c:pt>
                <c:pt idx="1565">
                  <c:v>615.04799999999091</c:v>
                </c:pt>
                <c:pt idx="1566">
                  <c:v>615.04799999999091</c:v>
                </c:pt>
                <c:pt idx="1567">
                  <c:v>616.07399999999052</c:v>
                </c:pt>
                <c:pt idx="1568">
                  <c:v>616.07399999999052</c:v>
                </c:pt>
                <c:pt idx="1569">
                  <c:v>616.6829999999909</c:v>
                </c:pt>
                <c:pt idx="1570">
                  <c:v>617.04799999999443</c:v>
                </c:pt>
                <c:pt idx="1571">
                  <c:v>617.04799999999443</c:v>
                </c:pt>
                <c:pt idx="1572">
                  <c:v>618.07799999998917</c:v>
                </c:pt>
                <c:pt idx="1573">
                  <c:v>618.07799999998917</c:v>
                </c:pt>
                <c:pt idx="1574">
                  <c:v>618.58199999999249</c:v>
                </c:pt>
                <c:pt idx="1575">
                  <c:v>619.04799999999796</c:v>
                </c:pt>
                <c:pt idx="1576">
                  <c:v>619.04799999999796</c:v>
                </c:pt>
                <c:pt idx="1577">
                  <c:v>620.10499999999172</c:v>
                </c:pt>
                <c:pt idx="1578">
                  <c:v>620.07699999999636</c:v>
                </c:pt>
                <c:pt idx="1579">
                  <c:v>620.07699999999636</c:v>
                </c:pt>
                <c:pt idx="1580">
                  <c:v>621.04799999999182</c:v>
                </c:pt>
                <c:pt idx="1581">
                  <c:v>621.04799999999182</c:v>
                </c:pt>
                <c:pt idx="1582">
                  <c:v>621.99399999999082</c:v>
                </c:pt>
                <c:pt idx="1583">
                  <c:v>622.06699999998773</c:v>
                </c:pt>
                <c:pt idx="1584">
                  <c:v>622.06699999998773</c:v>
                </c:pt>
                <c:pt idx="1585">
                  <c:v>623.04799999999534</c:v>
                </c:pt>
                <c:pt idx="1586">
                  <c:v>623.04799999999534</c:v>
                </c:pt>
                <c:pt idx="1587">
                  <c:v>623.88799999999128</c:v>
                </c:pt>
                <c:pt idx="1588">
                  <c:v>624.04999999999472</c:v>
                </c:pt>
                <c:pt idx="1589">
                  <c:v>624.04999999999472</c:v>
                </c:pt>
                <c:pt idx="1590">
                  <c:v>625.07899999999313</c:v>
                </c:pt>
                <c:pt idx="1591">
                  <c:v>625.07899999999313</c:v>
                </c:pt>
                <c:pt idx="1592">
                  <c:v>625.78399999999408</c:v>
                </c:pt>
                <c:pt idx="1593">
                  <c:v>626.04799999999591</c:v>
                </c:pt>
                <c:pt idx="1594">
                  <c:v>626.04799999999591</c:v>
                </c:pt>
                <c:pt idx="1595">
                  <c:v>627.07199999999295</c:v>
                </c:pt>
                <c:pt idx="1596">
                  <c:v>627.07199999999295</c:v>
                </c:pt>
                <c:pt idx="1597">
                  <c:v>627.67799999999454</c:v>
                </c:pt>
                <c:pt idx="1598">
                  <c:v>628.04799999998977</c:v>
                </c:pt>
                <c:pt idx="1599">
                  <c:v>628.04799999998977</c:v>
                </c:pt>
                <c:pt idx="1600">
                  <c:v>629.07499999999527</c:v>
                </c:pt>
                <c:pt idx="1601">
                  <c:v>629.07499999999527</c:v>
                </c:pt>
                <c:pt idx="1602">
                  <c:v>629.58199999998783</c:v>
                </c:pt>
                <c:pt idx="1603">
                  <c:v>630.04799999999329</c:v>
                </c:pt>
                <c:pt idx="1604">
                  <c:v>630.04799999999329</c:v>
                </c:pt>
                <c:pt idx="1605">
                  <c:v>631.10499999999661</c:v>
                </c:pt>
                <c:pt idx="1606">
                  <c:v>631.07599999999525</c:v>
                </c:pt>
                <c:pt idx="1607">
                  <c:v>631.07599999999525</c:v>
                </c:pt>
                <c:pt idx="1608">
                  <c:v>632.04799999999682</c:v>
                </c:pt>
                <c:pt idx="1609">
                  <c:v>632.04799999999682</c:v>
                </c:pt>
                <c:pt idx="1610">
                  <c:v>632.98799999999812</c:v>
                </c:pt>
                <c:pt idx="1611">
                  <c:v>633.0809999999999</c:v>
                </c:pt>
                <c:pt idx="1612">
                  <c:v>633.0809999999999</c:v>
                </c:pt>
                <c:pt idx="1613">
                  <c:v>634.04699999999434</c:v>
                </c:pt>
                <c:pt idx="1614">
                  <c:v>634.04699999999434</c:v>
                </c:pt>
                <c:pt idx="1615">
                  <c:v>634.88999999999862</c:v>
                </c:pt>
                <c:pt idx="1616">
                  <c:v>635.04999999999973</c:v>
                </c:pt>
                <c:pt idx="1617">
                  <c:v>635.04999999999973</c:v>
                </c:pt>
                <c:pt idx="1618">
                  <c:v>636.07699999999556</c:v>
                </c:pt>
                <c:pt idx="1619">
                  <c:v>636.07699999999556</c:v>
                </c:pt>
                <c:pt idx="1620">
                  <c:v>636.78699999998821</c:v>
                </c:pt>
                <c:pt idx="1621">
                  <c:v>637.04799999999113</c:v>
                </c:pt>
                <c:pt idx="1622">
                  <c:v>637.04799999999113</c:v>
                </c:pt>
                <c:pt idx="1623">
                  <c:v>638.07799999999554</c:v>
                </c:pt>
                <c:pt idx="1624">
                  <c:v>638.07799999999554</c:v>
                </c:pt>
                <c:pt idx="1625">
                  <c:v>638.68599999998992</c:v>
                </c:pt>
                <c:pt idx="1626">
                  <c:v>639.04699999998866</c:v>
                </c:pt>
                <c:pt idx="1627">
                  <c:v>639.04699999998866</c:v>
                </c:pt>
                <c:pt idx="1628">
                  <c:v>640.07999999999186</c:v>
                </c:pt>
                <c:pt idx="1629">
                  <c:v>640.07999999999186</c:v>
                </c:pt>
                <c:pt idx="1630">
                  <c:v>640.58299999999872</c:v>
                </c:pt>
                <c:pt idx="1631">
                  <c:v>641.04799999998863</c:v>
                </c:pt>
                <c:pt idx="1632">
                  <c:v>641.04799999998863</c:v>
                </c:pt>
                <c:pt idx="1633">
                  <c:v>642.10799999999074</c:v>
                </c:pt>
                <c:pt idx="1634">
                  <c:v>642.07799999999293</c:v>
                </c:pt>
                <c:pt idx="1635">
                  <c:v>642.07799999999293</c:v>
                </c:pt>
                <c:pt idx="1636">
                  <c:v>643.04799999999216</c:v>
                </c:pt>
                <c:pt idx="1637">
                  <c:v>643.04799999999216</c:v>
                </c:pt>
                <c:pt idx="1638">
                  <c:v>643.9959999999935</c:v>
                </c:pt>
                <c:pt idx="1639">
                  <c:v>644.07499999998799</c:v>
                </c:pt>
                <c:pt idx="1640">
                  <c:v>644.07499999998799</c:v>
                </c:pt>
                <c:pt idx="1641">
                  <c:v>645.06599999998855</c:v>
                </c:pt>
                <c:pt idx="1642">
                  <c:v>645.06599999998855</c:v>
                </c:pt>
                <c:pt idx="1643">
                  <c:v>645.88999999999396</c:v>
                </c:pt>
                <c:pt idx="1644">
                  <c:v>646.04999999999495</c:v>
                </c:pt>
                <c:pt idx="1645">
                  <c:v>646.04999999999495</c:v>
                </c:pt>
                <c:pt idx="1646">
                  <c:v>647.08099999999581</c:v>
                </c:pt>
                <c:pt idx="1647">
                  <c:v>647.08099999999581</c:v>
                </c:pt>
                <c:pt idx="1648">
                  <c:v>647.78699999999321</c:v>
                </c:pt>
                <c:pt idx="1649">
                  <c:v>648.04799999999614</c:v>
                </c:pt>
                <c:pt idx="1650">
                  <c:v>648.04799999999614</c:v>
                </c:pt>
                <c:pt idx="1651">
                  <c:v>649.07599999999798</c:v>
                </c:pt>
                <c:pt idx="1652">
                  <c:v>649.07599999999798</c:v>
                </c:pt>
                <c:pt idx="1653">
                  <c:v>649.68099999999356</c:v>
                </c:pt>
                <c:pt idx="1654">
                  <c:v>650.04799999999955</c:v>
                </c:pt>
                <c:pt idx="1655">
                  <c:v>650.04799999999955</c:v>
                </c:pt>
                <c:pt idx="1656">
                  <c:v>651.07699999999795</c:v>
                </c:pt>
                <c:pt idx="1657">
                  <c:v>651.07699999999795</c:v>
                </c:pt>
                <c:pt idx="1658">
                  <c:v>651.58199999999761</c:v>
                </c:pt>
                <c:pt idx="1659">
                  <c:v>652.04799999999352</c:v>
                </c:pt>
                <c:pt idx="1660">
                  <c:v>652.04799999999352</c:v>
                </c:pt>
                <c:pt idx="1661">
                  <c:v>653.07499999999902</c:v>
                </c:pt>
                <c:pt idx="1662">
                  <c:v>653.07499999999902</c:v>
                </c:pt>
                <c:pt idx="1663">
                  <c:v>653.47999999999331</c:v>
                </c:pt>
                <c:pt idx="1664">
                  <c:v>654.04699999999104</c:v>
                </c:pt>
                <c:pt idx="1665">
                  <c:v>654.04699999999104</c:v>
                </c:pt>
                <c:pt idx="1666">
                  <c:v>654.9929999999996</c:v>
                </c:pt>
                <c:pt idx="1667">
                  <c:v>655.07799999999179</c:v>
                </c:pt>
                <c:pt idx="1668">
                  <c:v>655.07799999999179</c:v>
                </c:pt>
                <c:pt idx="1669">
                  <c:v>656.04799999999091</c:v>
                </c:pt>
                <c:pt idx="1670">
                  <c:v>656.04799999999091</c:v>
                </c:pt>
                <c:pt idx="1671">
                  <c:v>656.89399999999409</c:v>
                </c:pt>
                <c:pt idx="1672">
                  <c:v>657.04999999999029</c:v>
                </c:pt>
                <c:pt idx="1673">
                  <c:v>657.04999999999029</c:v>
                </c:pt>
                <c:pt idx="1674">
                  <c:v>658.08099999999104</c:v>
                </c:pt>
                <c:pt idx="1675">
                  <c:v>658.08099999999104</c:v>
                </c:pt>
                <c:pt idx="1676">
                  <c:v>658.78999999999689</c:v>
                </c:pt>
                <c:pt idx="1677">
                  <c:v>659.04899999999748</c:v>
                </c:pt>
                <c:pt idx="1678">
                  <c:v>659.04899999999748</c:v>
                </c:pt>
                <c:pt idx="1679">
                  <c:v>660.08299999998735</c:v>
                </c:pt>
                <c:pt idx="1680">
                  <c:v>660.08299999998735</c:v>
                </c:pt>
                <c:pt idx="1681">
                  <c:v>660.72899999998924</c:v>
                </c:pt>
                <c:pt idx="1682">
                  <c:v>661.04799999999489</c:v>
                </c:pt>
                <c:pt idx="1683">
                  <c:v>661.04799999999489</c:v>
                </c:pt>
                <c:pt idx="1684">
                  <c:v>662.08199999999454</c:v>
                </c:pt>
                <c:pt idx="1685">
                  <c:v>662.08199999999454</c:v>
                </c:pt>
                <c:pt idx="1686">
                  <c:v>662.6269999999945</c:v>
                </c:pt>
                <c:pt idx="1687">
                  <c:v>663.04699999999241</c:v>
                </c:pt>
                <c:pt idx="1688">
                  <c:v>663.04699999999241</c:v>
                </c:pt>
                <c:pt idx="1689">
                  <c:v>664.08099999999206</c:v>
                </c:pt>
                <c:pt idx="1690">
                  <c:v>664.08099999999206</c:v>
                </c:pt>
                <c:pt idx="1691">
                  <c:v>664.52799999999854</c:v>
                </c:pt>
                <c:pt idx="1692">
                  <c:v>665.04799999999238</c:v>
                </c:pt>
                <c:pt idx="1693">
                  <c:v>665.04799999999238</c:v>
                </c:pt>
                <c:pt idx="1694">
                  <c:v>666.05399999999656</c:v>
                </c:pt>
                <c:pt idx="1695">
                  <c:v>666.07599999999434</c:v>
                </c:pt>
                <c:pt idx="1696">
                  <c:v>666.07599999999434</c:v>
                </c:pt>
                <c:pt idx="1697">
                  <c:v>667.04799999999591</c:v>
                </c:pt>
                <c:pt idx="1698">
                  <c:v>667.04799999999591</c:v>
                </c:pt>
                <c:pt idx="1699">
                  <c:v>667.94599999999457</c:v>
                </c:pt>
                <c:pt idx="1700">
                  <c:v>668.07599999999775</c:v>
                </c:pt>
                <c:pt idx="1701">
                  <c:v>668.07599999999775</c:v>
                </c:pt>
                <c:pt idx="1702">
                  <c:v>669.04799999999932</c:v>
                </c:pt>
                <c:pt idx="1703">
                  <c:v>669.04799999999932</c:v>
                </c:pt>
                <c:pt idx="1704">
                  <c:v>669.84099999999137</c:v>
                </c:pt>
                <c:pt idx="1705">
                  <c:v>670.04999999998915</c:v>
                </c:pt>
                <c:pt idx="1706">
                  <c:v>670.04999999998915</c:v>
                </c:pt>
                <c:pt idx="1707">
                  <c:v>671.06999999999107</c:v>
                </c:pt>
                <c:pt idx="1708">
                  <c:v>671.06999999999107</c:v>
                </c:pt>
                <c:pt idx="1709">
                  <c:v>671.73499999999183</c:v>
                </c:pt>
                <c:pt idx="1710">
                  <c:v>672.04699999999389</c:v>
                </c:pt>
                <c:pt idx="1711">
                  <c:v>672.04699999999389</c:v>
                </c:pt>
                <c:pt idx="1712">
                  <c:v>673.06899999999814</c:v>
                </c:pt>
                <c:pt idx="1713">
                  <c:v>673.06899999999814</c:v>
                </c:pt>
                <c:pt idx="1714">
                  <c:v>673.63399999999342</c:v>
                </c:pt>
                <c:pt idx="1715">
                  <c:v>674.0469999999973</c:v>
                </c:pt>
                <c:pt idx="1716">
                  <c:v>674.0469999999973</c:v>
                </c:pt>
                <c:pt idx="1717">
                  <c:v>675.08399999999574</c:v>
                </c:pt>
                <c:pt idx="1718">
                  <c:v>675.08399999999574</c:v>
                </c:pt>
                <c:pt idx="1719">
                  <c:v>675.52999999999633</c:v>
                </c:pt>
                <c:pt idx="1720">
                  <c:v>676.04799999999727</c:v>
                </c:pt>
                <c:pt idx="1721">
                  <c:v>676.04799999999727</c:v>
                </c:pt>
                <c:pt idx="1722">
                  <c:v>677.0469999999882</c:v>
                </c:pt>
                <c:pt idx="1723">
                  <c:v>677.06799999999919</c:v>
                </c:pt>
                <c:pt idx="1724">
                  <c:v>677.06799999999919</c:v>
                </c:pt>
                <c:pt idx="1725">
                  <c:v>678.04799999999113</c:v>
                </c:pt>
                <c:pt idx="1726">
                  <c:v>678.04799999999113</c:v>
                </c:pt>
                <c:pt idx="1727">
                  <c:v>678.94199999999466</c:v>
                </c:pt>
                <c:pt idx="1728">
                  <c:v>679.06899999999905</c:v>
                </c:pt>
                <c:pt idx="1729">
                  <c:v>679.06899999999905</c:v>
                </c:pt>
                <c:pt idx="1730">
                  <c:v>680.04799999999466</c:v>
                </c:pt>
                <c:pt idx="1731">
                  <c:v>680.04799999999466</c:v>
                </c:pt>
                <c:pt idx="1732">
                  <c:v>680.83799999998791</c:v>
                </c:pt>
                <c:pt idx="1733">
                  <c:v>681.04999999999404</c:v>
                </c:pt>
                <c:pt idx="1734">
                  <c:v>681.04999999999404</c:v>
                </c:pt>
                <c:pt idx="1735">
                  <c:v>682.07599999999366</c:v>
                </c:pt>
                <c:pt idx="1736">
                  <c:v>682.07599999999366</c:v>
                </c:pt>
                <c:pt idx="1737">
                  <c:v>682.747999999998</c:v>
                </c:pt>
                <c:pt idx="1738">
                  <c:v>683.04799999999523</c:v>
                </c:pt>
                <c:pt idx="1739">
                  <c:v>683.04799999999523</c:v>
                </c:pt>
                <c:pt idx="1740">
                  <c:v>684.07799999999952</c:v>
                </c:pt>
                <c:pt idx="1741">
                  <c:v>684.07799999999952</c:v>
                </c:pt>
                <c:pt idx="1742">
                  <c:v>684.64699999999971</c:v>
                </c:pt>
                <c:pt idx="1743">
                  <c:v>685.04699999999264</c:v>
                </c:pt>
                <c:pt idx="1744">
                  <c:v>685.04699999999264</c:v>
                </c:pt>
                <c:pt idx="1745">
                  <c:v>686.08199999999829</c:v>
                </c:pt>
                <c:pt idx="1746">
                  <c:v>686.08199999999829</c:v>
                </c:pt>
                <c:pt idx="1747">
                  <c:v>686.54799999999409</c:v>
                </c:pt>
                <c:pt idx="1748">
                  <c:v>687.04799999999261</c:v>
                </c:pt>
                <c:pt idx="1749">
                  <c:v>687.04799999999261</c:v>
                </c:pt>
                <c:pt idx="1750">
                  <c:v>688.06299999999328</c:v>
                </c:pt>
                <c:pt idx="1751">
                  <c:v>688.08199999999215</c:v>
                </c:pt>
                <c:pt idx="1752">
                  <c:v>688.08199999999215</c:v>
                </c:pt>
                <c:pt idx="1753">
                  <c:v>689.04799999999614</c:v>
                </c:pt>
                <c:pt idx="1754">
                  <c:v>689.04799999999614</c:v>
                </c:pt>
                <c:pt idx="1755">
                  <c:v>689.96699999999612</c:v>
                </c:pt>
                <c:pt idx="1756">
                  <c:v>690.06899999999439</c:v>
                </c:pt>
                <c:pt idx="1757">
                  <c:v>690.06899999999439</c:v>
                </c:pt>
                <c:pt idx="1758">
                  <c:v>691.04799999999</c:v>
                </c:pt>
                <c:pt idx="1759">
                  <c:v>691.04799999999</c:v>
                </c:pt>
                <c:pt idx="1760">
                  <c:v>691.89499999998952</c:v>
                </c:pt>
                <c:pt idx="1761">
                  <c:v>692.04899999999293</c:v>
                </c:pt>
                <c:pt idx="1762">
                  <c:v>692.04899999999293</c:v>
                </c:pt>
                <c:pt idx="1763">
                  <c:v>693.08299999999258</c:v>
                </c:pt>
                <c:pt idx="1764">
                  <c:v>693.08299999999258</c:v>
                </c:pt>
                <c:pt idx="1765">
                  <c:v>693.79199999999844</c:v>
                </c:pt>
                <c:pt idx="1766">
                  <c:v>694.04799999999045</c:v>
                </c:pt>
                <c:pt idx="1767">
                  <c:v>694.04799999999045</c:v>
                </c:pt>
                <c:pt idx="1768">
                  <c:v>695.08399999999244</c:v>
                </c:pt>
                <c:pt idx="1769">
                  <c:v>695.08399999999244</c:v>
                </c:pt>
                <c:pt idx="1770">
                  <c:v>695.69100000000003</c:v>
                </c:pt>
                <c:pt idx="1771">
                  <c:v>696.04799999999398</c:v>
                </c:pt>
                <c:pt idx="1772">
                  <c:v>696.04799999999398</c:v>
                </c:pt>
                <c:pt idx="1773">
                  <c:v>697.08399999999597</c:v>
                </c:pt>
                <c:pt idx="1774">
                  <c:v>697.08399999999597</c:v>
                </c:pt>
                <c:pt idx="1775">
                  <c:v>697.58799999998973</c:v>
                </c:pt>
                <c:pt idx="1776">
                  <c:v>698.04799999998795</c:v>
                </c:pt>
                <c:pt idx="1777">
                  <c:v>698.04799999998795</c:v>
                </c:pt>
                <c:pt idx="1778">
                  <c:v>699.11099999999851</c:v>
                </c:pt>
                <c:pt idx="1779">
                  <c:v>699.08399999998994</c:v>
                </c:pt>
                <c:pt idx="1780">
                  <c:v>699.08399999998994</c:v>
                </c:pt>
                <c:pt idx="1781">
                  <c:v>700.04799999999148</c:v>
                </c:pt>
                <c:pt idx="1782">
                  <c:v>700.04799999999148</c:v>
                </c:pt>
                <c:pt idx="1783">
                  <c:v>700.99599999999282</c:v>
                </c:pt>
                <c:pt idx="1784">
                  <c:v>701.07499999998731</c:v>
                </c:pt>
                <c:pt idx="1785">
                  <c:v>701.07499999998731</c:v>
                </c:pt>
                <c:pt idx="1786">
                  <c:v>702.047999999995</c:v>
                </c:pt>
                <c:pt idx="1787">
                  <c:v>702.047999999995</c:v>
                </c:pt>
                <c:pt idx="1788">
                  <c:v>702.88899999999683</c:v>
                </c:pt>
                <c:pt idx="1789">
                  <c:v>703.04999999999427</c:v>
                </c:pt>
                <c:pt idx="1790">
                  <c:v>703.04999999999427</c:v>
                </c:pt>
                <c:pt idx="1791">
                  <c:v>704.07899999999267</c:v>
                </c:pt>
                <c:pt idx="1792">
                  <c:v>704.07899999999267</c:v>
                </c:pt>
                <c:pt idx="1793">
                  <c:v>704.79199999999378</c:v>
                </c:pt>
                <c:pt idx="1794">
                  <c:v>705.04799999999545</c:v>
                </c:pt>
                <c:pt idx="1795">
                  <c:v>705.04799999999545</c:v>
                </c:pt>
                <c:pt idx="1796">
                  <c:v>706.08099999998899</c:v>
                </c:pt>
                <c:pt idx="1797">
                  <c:v>706.08099999998899</c:v>
                </c:pt>
                <c:pt idx="1798">
                  <c:v>706.68899999999303</c:v>
                </c:pt>
                <c:pt idx="1799">
                  <c:v>707.04799999999886</c:v>
                </c:pt>
                <c:pt idx="1800">
                  <c:v>707.04799999999886</c:v>
                </c:pt>
                <c:pt idx="1801">
                  <c:v>708.08599999999376</c:v>
                </c:pt>
                <c:pt idx="1802">
                  <c:v>708.08599999999376</c:v>
                </c:pt>
                <c:pt idx="1803">
                  <c:v>708.59399999999232</c:v>
                </c:pt>
                <c:pt idx="1804">
                  <c:v>709.04799999999284</c:v>
                </c:pt>
                <c:pt idx="1805">
                  <c:v>709.04799999999284</c:v>
                </c:pt>
                <c:pt idx="1806">
                  <c:v>710.06499999999596</c:v>
                </c:pt>
                <c:pt idx="1807">
                  <c:v>710.06499999999596</c:v>
                </c:pt>
                <c:pt idx="1808">
                  <c:v>710.49299999999391</c:v>
                </c:pt>
                <c:pt idx="1809">
                  <c:v>711.04799999999636</c:v>
                </c:pt>
                <c:pt idx="1810">
                  <c:v>711.04799999999636</c:v>
                </c:pt>
                <c:pt idx="1811">
                  <c:v>712.0039999999882</c:v>
                </c:pt>
                <c:pt idx="1812">
                  <c:v>712.06999999999107</c:v>
                </c:pt>
                <c:pt idx="1813">
                  <c:v>712.06999999999107</c:v>
                </c:pt>
                <c:pt idx="1814">
                  <c:v>713.04799999999989</c:v>
                </c:pt>
                <c:pt idx="1815">
                  <c:v>713.04799999999989</c:v>
                </c:pt>
                <c:pt idx="1816">
                  <c:v>713.90499999999224</c:v>
                </c:pt>
                <c:pt idx="1817">
                  <c:v>714.04999999998961</c:v>
                </c:pt>
                <c:pt idx="1818">
                  <c:v>714.04999999998961</c:v>
                </c:pt>
                <c:pt idx="1819">
                  <c:v>715.07199999999398</c:v>
                </c:pt>
                <c:pt idx="1820">
                  <c:v>715.07199999999398</c:v>
                </c:pt>
                <c:pt idx="1821">
                  <c:v>715.8029999999975</c:v>
                </c:pt>
                <c:pt idx="1822">
                  <c:v>716.04799999999068</c:v>
                </c:pt>
                <c:pt idx="1823">
                  <c:v>716.04799999999068</c:v>
                </c:pt>
                <c:pt idx="1824">
                  <c:v>717.07399999999029</c:v>
                </c:pt>
                <c:pt idx="1825">
                  <c:v>717.07399999999029</c:v>
                </c:pt>
                <c:pt idx="1826">
                  <c:v>717.70299999999554</c:v>
                </c:pt>
                <c:pt idx="1827">
                  <c:v>718.0479999999942</c:v>
                </c:pt>
                <c:pt idx="1828">
                  <c:v>718.0479999999942</c:v>
                </c:pt>
                <c:pt idx="1829">
                  <c:v>719.07599999999616</c:v>
                </c:pt>
                <c:pt idx="1830">
                  <c:v>719.07599999999616</c:v>
                </c:pt>
                <c:pt idx="1831">
                  <c:v>719.60099999999125</c:v>
                </c:pt>
                <c:pt idx="1832">
                  <c:v>720.04799999999773</c:v>
                </c:pt>
                <c:pt idx="1833">
                  <c:v>720.04799999999773</c:v>
                </c:pt>
                <c:pt idx="1834">
                  <c:v>721.07599999999013</c:v>
                </c:pt>
                <c:pt idx="1835">
                  <c:v>721.07599999999013</c:v>
                </c:pt>
                <c:pt idx="1836">
                  <c:v>721.5419999999956</c:v>
                </c:pt>
                <c:pt idx="1837">
                  <c:v>722.0479999999917</c:v>
                </c:pt>
                <c:pt idx="1838">
                  <c:v>722.0479999999917</c:v>
                </c:pt>
                <c:pt idx="1839">
                  <c:v>723.05599999999822</c:v>
                </c:pt>
                <c:pt idx="1840">
                  <c:v>723.0749999999972</c:v>
                </c:pt>
                <c:pt idx="1841">
                  <c:v>723.0749999999972</c:v>
                </c:pt>
                <c:pt idx="1842">
                  <c:v>724.04699999999877</c:v>
                </c:pt>
                <c:pt idx="1843">
                  <c:v>724.04699999999877</c:v>
                </c:pt>
                <c:pt idx="1844">
                  <c:v>724.94899999999268</c:v>
                </c:pt>
                <c:pt idx="1845">
                  <c:v>725.07899999999597</c:v>
                </c:pt>
                <c:pt idx="1846">
                  <c:v>725.07899999999597</c:v>
                </c:pt>
                <c:pt idx="1847">
                  <c:v>726.04799999999864</c:v>
                </c:pt>
                <c:pt idx="1848">
                  <c:v>726.04799999999864</c:v>
                </c:pt>
                <c:pt idx="1849">
                  <c:v>726.85699999999076</c:v>
                </c:pt>
                <c:pt idx="1850">
                  <c:v>727.04999999998847</c:v>
                </c:pt>
                <c:pt idx="1851">
                  <c:v>727.04999999998847</c:v>
                </c:pt>
                <c:pt idx="1852">
                  <c:v>728.08399999999767</c:v>
                </c:pt>
                <c:pt idx="1853">
                  <c:v>728.08399999999767</c:v>
                </c:pt>
                <c:pt idx="1854">
                  <c:v>728.75499999999602</c:v>
                </c:pt>
                <c:pt idx="1855">
                  <c:v>729.04799999998954</c:v>
                </c:pt>
                <c:pt idx="1856">
                  <c:v>729.04799999998954</c:v>
                </c:pt>
                <c:pt idx="1857">
                  <c:v>730.06699999999501</c:v>
                </c:pt>
                <c:pt idx="1858">
                  <c:v>730.06699999999501</c:v>
                </c:pt>
                <c:pt idx="1859">
                  <c:v>730.65399999999772</c:v>
                </c:pt>
                <c:pt idx="1860">
                  <c:v>731.04799999999307</c:v>
                </c:pt>
                <c:pt idx="1861">
                  <c:v>731.04799999999307</c:v>
                </c:pt>
                <c:pt idx="1862">
                  <c:v>732.08399999999506</c:v>
                </c:pt>
                <c:pt idx="1863">
                  <c:v>732.08399999999506</c:v>
                </c:pt>
                <c:pt idx="1864">
                  <c:v>732.54899999999452</c:v>
                </c:pt>
                <c:pt idx="1865">
                  <c:v>733.04799999999659</c:v>
                </c:pt>
                <c:pt idx="1866">
                  <c:v>733.04799999999659</c:v>
                </c:pt>
                <c:pt idx="1867">
                  <c:v>734.0649999999996</c:v>
                </c:pt>
                <c:pt idx="1868">
                  <c:v>734.08599999999137</c:v>
                </c:pt>
                <c:pt idx="1869">
                  <c:v>734.08599999999137</c:v>
                </c:pt>
                <c:pt idx="1870">
                  <c:v>735.04799999999045</c:v>
                </c:pt>
                <c:pt idx="1871">
                  <c:v>735.04799999999045</c:v>
                </c:pt>
                <c:pt idx="1872">
                  <c:v>735.95899999999051</c:v>
                </c:pt>
                <c:pt idx="1873">
                  <c:v>736.06999999999482</c:v>
                </c:pt>
                <c:pt idx="1874">
                  <c:v>736.06999999999482</c:v>
                </c:pt>
                <c:pt idx="1875">
                  <c:v>737.04799999999398</c:v>
                </c:pt>
                <c:pt idx="1876">
                  <c:v>737.04799999999398</c:v>
                </c:pt>
                <c:pt idx="1877">
                  <c:v>737.85199999999452</c:v>
                </c:pt>
                <c:pt idx="1878">
                  <c:v>738.04999999999336</c:v>
                </c:pt>
                <c:pt idx="1879">
                  <c:v>738.04999999999336</c:v>
                </c:pt>
                <c:pt idx="1880">
                  <c:v>739.07999999999777</c:v>
                </c:pt>
                <c:pt idx="1881">
                  <c:v>739.07999999999777</c:v>
                </c:pt>
                <c:pt idx="1882">
                  <c:v>739.7539999999949</c:v>
                </c:pt>
                <c:pt idx="1883">
                  <c:v>740.04799999999454</c:v>
                </c:pt>
                <c:pt idx="1884">
                  <c:v>740.04799999999454</c:v>
                </c:pt>
                <c:pt idx="1885">
                  <c:v>741.08399999999642</c:v>
                </c:pt>
                <c:pt idx="1886">
                  <c:v>741.08399999999642</c:v>
                </c:pt>
                <c:pt idx="1887">
                  <c:v>741.65099999999416</c:v>
                </c:pt>
                <c:pt idx="1888">
                  <c:v>742.04799999998841</c:v>
                </c:pt>
                <c:pt idx="1889">
                  <c:v>742.04799999998841</c:v>
                </c:pt>
                <c:pt idx="1890">
                  <c:v>743.06599999999753</c:v>
                </c:pt>
                <c:pt idx="1891">
                  <c:v>743.06599999999753</c:v>
                </c:pt>
                <c:pt idx="1892">
                  <c:v>743.55199999999832</c:v>
                </c:pt>
                <c:pt idx="1893">
                  <c:v>744.04799999999193</c:v>
                </c:pt>
                <c:pt idx="1894">
                  <c:v>744.04799999999193</c:v>
                </c:pt>
                <c:pt idx="1895">
                  <c:v>745.06599999999139</c:v>
                </c:pt>
                <c:pt idx="1896">
                  <c:v>745.08499999999026</c:v>
                </c:pt>
                <c:pt idx="1897">
                  <c:v>745.08499999999026</c:v>
                </c:pt>
                <c:pt idx="1898">
                  <c:v>746.04799999999545</c:v>
                </c:pt>
                <c:pt idx="1899">
                  <c:v>746.04799999999545</c:v>
                </c:pt>
                <c:pt idx="1900">
                  <c:v>746.96299999999064</c:v>
                </c:pt>
                <c:pt idx="1901">
                  <c:v>747.07099999999616</c:v>
                </c:pt>
                <c:pt idx="1902">
                  <c:v>747.07099999999616</c:v>
                </c:pt>
                <c:pt idx="1903">
                  <c:v>748.04799999998932</c:v>
                </c:pt>
                <c:pt idx="1904">
                  <c:v>748.04799999998932</c:v>
                </c:pt>
                <c:pt idx="1905">
                  <c:v>748.87599999998997</c:v>
                </c:pt>
                <c:pt idx="1906">
                  <c:v>749.04999999999836</c:v>
                </c:pt>
                <c:pt idx="1907">
                  <c:v>749.04999999999836</c:v>
                </c:pt>
                <c:pt idx="1908">
                  <c:v>750.08399999998824</c:v>
                </c:pt>
                <c:pt idx="1909">
                  <c:v>750.08399999998824</c:v>
                </c:pt>
                <c:pt idx="1910">
                  <c:v>750.77299999999877</c:v>
                </c:pt>
                <c:pt idx="1911">
                  <c:v>751.04699999999343</c:v>
                </c:pt>
                <c:pt idx="1912">
                  <c:v>751.04699999999343</c:v>
                </c:pt>
                <c:pt idx="1913">
                  <c:v>752.06499999999289</c:v>
                </c:pt>
                <c:pt idx="1914">
                  <c:v>752.06499999999289</c:v>
                </c:pt>
                <c:pt idx="1915">
                  <c:v>752.67399999999327</c:v>
                </c:pt>
                <c:pt idx="1916">
                  <c:v>753.06799999999828</c:v>
                </c:pt>
                <c:pt idx="1917">
                  <c:v>753.06799999999828</c:v>
                </c:pt>
                <c:pt idx="1918">
                  <c:v>754.04799999999022</c:v>
                </c:pt>
                <c:pt idx="1919">
                  <c:v>754.04799999999022</c:v>
                </c:pt>
                <c:pt idx="1920">
                  <c:v>754.88099999999213</c:v>
                </c:pt>
                <c:pt idx="1921">
                  <c:v>755.04999999999927</c:v>
                </c:pt>
                <c:pt idx="1922">
                  <c:v>755.04999999999927</c:v>
                </c:pt>
                <c:pt idx="1923">
                  <c:v>756.07199999999398</c:v>
                </c:pt>
                <c:pt idx="1924">
                  <c:v>756.07199999999398</c:v>
                </c:pt>
                <c:pt idx="1925">
                  <c:v>756.79199999999867</c:v>
                </c:pt>
                <c:pt idx="1926">
                  <c:v>757.04799999999079</c:v>
                </c:pt>
                <c:pt idx="1927">
                  <c:v>757.04799999999079</c:v>
                </c:pt>
                <c:pt idx="1928">
                  <c:v>758.06699999999626</c:v>
                </c:pt>
                <c:pt idx="1929">
                  <c:v>758.06699999999626</c:v>
                </c:pt>
                <c:pt idx="1930">
                  <c:v>758.71699999999328</c:v>
                </c:pt>
                <c:pt idx="1931">
                  <c:v>759.04799999999432</c:v>
                </c:pt>
                <c:pt idx="1932">
                  <c:v>759.04799999999432</c:v>
                </c:pt>
                <c:pt idx="1933">
                  <c:v>760.07199999999136</c:v>
                </c:pt>
                <c:pt idx="1934">
                  <c:v>760.07199999999136</c:v>
                </c:pt>
                <c:pt idx="1935">
                  <c:v>760.61799999999732</c:v>
                </c:pt>
                <c:pt idx="1936">
                  <c:v>761.04799999998818</c:v>
                </c:pt>
                <c:pt idx="1937">
                  <c:v>761.04799999998818</c:v>
                </c:pt>
                <c:pt idx="1938">
                  <c:v>762.06699999999364</c:v>
                </c:pt>
                <c:pt idx="1939">
                  <c:v>762.06699999999364</c:v>
                </c:pt>
                <c:pt idx="1940">
                  <c:v>762.51299999999424</c:v>
                </c:pt>
                <c:pt idx="1941">
                  <c:v>763.0479999999917</c:v>
                </c:pt>
                <c:pt idx="1942">
                  <c:v>763.0479999999917</c:v>
                </c:pt>
                <c:pt idx="1943">
                  <c:v>764.02699999998731</c:v>
                </c:pt>
                <c:pt idx="1944">
                  <c:v>764.07499999998765</c:v>
                </c:pt>
                <c:pt idx="1945">
                  <c:v>764.07499999998765</c:v>
                </c:pt>
                <c:pt idx="1946">
                  <c:v>765.04699999998923</c:v>
                </c:pt>
                <c:pt idx="1947">
                  <c:v>765.04699999998923</c:v>
                </c:pt>
                <c:pt idx="1948">
                  <c:v>765.9359999999914</c:v>
                </c:pt>
                <c:pt idx="1949">
                  <c:v>766.0629999999959</c:v>
                </c:pt>
                <c:pt idx="1950">
                  <c:v>766.0629999999959</c:v>
                </c:pt>
                <c:pt idx="1951">
                  <c:v>767.04799999998909</c:v>
                </c:pt>
                <c:pt idx="1952">
                  <c:v>767.04799999998909</c:v>
                </c:pt>
                <c:pt idx="1953">
                  <c:v>767.83099999998831</c:v>
                </c:pt>
                <c:pt idx="1954">
                  <c:v>768.04999999999814</c:v>
                </c:pt>
                <c:pt idx="1955">
                  <c:v>768.04999999999814</c:v>
                </c:pt>
                <c:pt idx="1956">
                  <c:v>769.08199999999522</c:v>
                </c:pt>
                <c:pt idx="1957">
                  <c:v>769.08199999999522</c:v>
                </c:pt>
                <c:pt idx="1958">
                  <c:v>769.73199999999235</c:v>
                </c:pt>
                <c:pt idx="1959">
                  <c:v>770.04799999999921</c:v>
                </c:pt>
                <c:pt idx="1960">
                  <c:v>770.04799999999921</c:v>
                </c:pt>
                <c:pt idx="1961">
                  <c:v>771.08499999998799</c:v>
                </c:pt>
                <c:pt idx="1962">
                  <c:v>771.08499999998799</c:v>
                </c:pt>
                <c:pt idx="1963">
                  <c:v>771.6269999999987</c:v>
                </c:pt>
                <c:pt idx="1964">
                  <c:v>772.04799999999307</c:v>
                </c:pt>
                <c:pt idx="1965">
                  <c:v>772.04799999999307</c:v>
                </c:pt>
                <c:pt idx="1966">
                  <c:v>773.08099999999627</c:v>
                </c:pt>
                <c:pt idx="1967">
                  <c:v>773.08099999999627</c:v>
                </c:pt>
                <c:pt idx="1968">
                  <c:v>773.52499999999441</c:v>
                </c:pt>
                <c:pt idx="1969">
                  <c:v>774.04799999999659</c:v>
                </c:pt>
                <c:pt idx="1970">
                  <c:v>774.04799999999659</c:v>
                </c:pt>
                <c:pt idx="1971">
                  <c:v>775.0329999999899</c:v>
                </c:pt>
                <c:pt idx="1972">
                  <c:v>775.07999999999379</c:v>
                </c:pt>
                <c:pt idx="1973">
                  <c:v>775.07999999999379</c:v>
                </c:pt>
                <c:pt idx="1974">
                  <c:v>776.04799999999057</c:v>
                </c:pt>
                <c:pt idx="1975">
                  <c:v>776.04799999999057</c:v>
                </c:pt>
                <c:pt idx="1976">
                  <c:v>776.92699999999991</c:v>
                </c:pt>
                <c:pt idx="1977">
                  <c:v>777.06099999999833</c:v>
                </c:pt>
                <c:pt idx="1978">
                  <c:v>777.06099999999833</c:v>
                </c:pt>
                <c:pt idx="1979">
                  <c:v>778.04699999998797</c:v>
                </c:pt>
                <c:pt idx="1980">
                  <c:v>778.04699999998797</c:v>
                </c:pt>
                <c:pt idx="1981">
                  <c:v>778.81499999999301</c:v>
                </c:pt>
                <c:pt idx="1982">
                  <c:v>779.04799999999102</c:v>
                </c:pt>
                <c:pt idx="1983">
                  <c:v>779.04799999999102</c:v>
                </c:pt>
                <c:pt idx="1984">
                  <c:v>780.08299999999656</c:v>
                </c:pt>
                <c:pt idx="1985">
                  <c:v>780.08299999999656</c:v>
                </c:pt>
                <c:pt idx="1986">
                  <c:v>780.70699999999101</c:v>
                </c:pt>
                <c:pt idx="1987">
                  <c:v>781.04699999999809</c:v>
                </c:pt>
                <c:pt idx="1988">
                  <c:v>781.04699999999809</c:v>
                </c:pt>
                <c:pt idx="1989">
                  <c:v>782.08199999999408</c:v>
                </c:pt>
                <c:pt idx="1990">
                  <c:v>782.08199999999408</c:v>
                </c:pt>
                <c:pt idx="1991">
                  <c:v>782.64599999999302</c:v>
                </c:pt>
                <c:pt idx="1992">
                  <c:v>783.04799999999796</c:v>
                </c:pt>
                <c:pt idx="1993">
                  <c:v>783.04799999999796</c:v>
                </c:pt>
                <c:pt idx="1994">
                  <c:v>784.07699999999636</c:v>
                </c:pt>
                <c:pt idx="1995">
                  <c:v>784.07699999999636</c:v>
                </c:pt>
                <c:pt idx="1996">
                  <c:v>784.53999999999337</c:v>
                </c:pt>
                <c:pt idx="1997">
                  <c:v>785.04799999999193</c:v>
                </c:pt>
                <c:pt idx="1998">
                  <c:v>785.04799999999193</c:v>
                </c:pt>
                <c:pt idx="1999">
                  <c:v>786.05499999999256</c:v>
                </c:pt>
                <c:pt idx="2000">
                  <c:v>786.07699999999022</c:v>
                </c:pt>
                <c:pt idx="2001">
                  <c:v>786.07699999999022</c:v>
                </c:pt>
                <c:pt idx="2002">
                  <c:v>787.046999999999</c:v>
                </c:pt>
                <c:pt idx="2003">
                  <c:v>787.046999999999</c:v>
                </c:pt>
                <c:pt idx="2004">
                  <c:v>787.95299999998815</c:v>
                </c:pt>
                <c:pt idx="2005">
                  <c:v>788.06499999998891</c:v>
                </c:pt>
                <c:pt idx="2006">
                  <c:v>788.06499999998891</c:v>
                </c:pt>
                <c:pt idx="2007">
                  <c:v>789.04799999999898</c:v>
                </c:pt>
                <c:pt idx="2008">
                  <c:v>789.04799999999898</c:v>
                </c:pt>
                <c:pt idx="2009">
                  <c:v>789.84899999999107</c:v>
                </c:pt>
                <c:pt idx="2010">
                  <c:v>790.0499999999887</c:v>
                </c:pt>
                <c:pt idx="2011">
                  <c:v>790.0499999999887</c:v>
                </c:pt>
                <c:pt idx="2012">
                  <c:v>791.07999999999311</c:v>
                </c:pt>
                <c:pt idx="2013">
                  <c:v>791.07999999999311</c:v>
                </c:pt>
                <c:pt idx="2014">
                  <c:v>791.74699999999621</c:v>
                </c:pt>
                <c:pt idx="2015">
                  <c:v>792.04799999998977</c:v>
                </c:pt>
                <c:pt idx="2016">
                  <c:v>792.04799999998977</c:v>
                </c:pt>
                <c:pt idx="2017">
                  <c:v>793.07699999998817</c:v>
                </c:pt>
                <c:pt idx="2018">
                  <c:v>793.07699999998817</c:v>
                </c:pt>
                <c:pt idx="2019">
                  <c:v>793.63899999999421</c:v>
                </c:pt>
                <c:pt idx="2020">
                  <c:v>794.04799999999329</c:v>
                </c:pt>
                <c:pt idx="2021">
                  <c:v>794.04799999999329</c:v>
                </c:pt>
                <c:pt idx="2022">
                  <c:v>795.07199999999045</c:v>
                </c:pt>
                <c:pt idx="2023">
                  <c:v>795.07199999999045</c:v>
                </c:pt>
                <c:pt idx="2024">
                  <c:v>795.53599999999346</c:v>
                </c:pt>
                <c:pt idx="2025">
                  <c:v>796.04699999999082</c:v>
                </c:pt>
                <c:pt idx="2026">
                  <c:v>796.04699999999082</c:v>
                </c:pt>
                <c:pt idx="2027">
                  <c:v>797.04899999999975</c:v>
                </c:pt>
                <c:pt idx="2028">
                  <c:v>797.07099999999753</c:v>
                </c:pt>
                <c:pt idx="2029">
                  <c:v>797.07099999999753</c:v>
                </c:pt>
                <c:pt idx="2030">
                  <c:v>798.04799999999079</c:v>
                </c:pt>
                <c:pt idx="2031">
                  <c:v>798.04799999999079</c:v>
                </c:pt>
                <c:pt idx="2032">
                  <c:v>798.93699999999296</c:v>
                </c:pt>
                <c:pt idx="2033">
                  <c:v>799.06699999999626</c:v>
                </c:pt>
                <c:pt idx="2034">
                  <c:v>799.06699999999626</c:v>
                </c:pt>
                <c:pt idx="2035">
                  <c:v>800.04699999999787</c:v>
                </c:pt>
                <c:pt idx="2036">
                  <c:v>800.04699999999787</c:v>
                </c:pt>
                <c:pt idx="2037">
                  <c:v>800.82999999999697</c:v>
                </c:pt>
                <c:pt idx="2038">
                  <c:v>801.0489999999877</c:v>
                </c:pt>
                <c:pt idx="2039">
                  <c:v>801.0489999999877</c:v>
                </c:pt>
                <c:pt idx="2040">
                  <c:v>802.0769999999992</c:v>
                </c:pt>
                <c:pt idx="2041">
                  <c:v>802.0769999999992</c:v>
                </c:pt>
                <c:pt idx="2042">
                  <c:v>802.72299999999143</c:v>
                </c:pt>
                <c:pt idx="2043">
                  <c:v>803.04799999999477</c:v>
                </c:pt>
                <c:pt idx="2044">
                  <c:v>803.04799999999477</c:v>
                </c:pt>
                <c:pt idx="2045">
                  <c:v>804.07899999999552</c:v>
                </c:pt>
                <c:pt idx="2046">
                  <c:v>804.07899999999552</c:v>
                </c:pt>
                <c:pt idx="2047">
                  <c:v>804.62099999999668</c:v>
                </c:pt>
                <c:pt idx="2048">
                  <c:v>805.04899999999463</c:v>
                </c:pt>
                <c:pt idx="2049">
                  <c:v>805.04899999999463</c:v>
                </c:pt>
                <c:pt idx="2050">
                  <c:v>806.07199999999534</c:v>
                </c:pt>
                <c:pt idx="2051">
                  <c:v>806.07199999999534</c:v>
                </c:pt>
                <c:pt idx="2052">
                  <c:v>806.51399999999103</c:v>
                </c:pt>
                <c:pt idx="2053">
                  <c:v>807.04799999999216</c:v>
                </c:pt>
                <c:pt idx="2054">
                  <c:v>807.04799999999216</c:v>
                </c:pt>
                <c:pt idx="2055">
                  <c:v>808.02099999999018</c:v>
                </c:pt>
                <c:pt idx="2056">
                  <c:v>808.07199999998932</c:v>
                </c:pt>
                <c:pt idx="2057">
                  <c:v>808.07199999998932</c:v>
                </c:pt>
                <c:pt idx="2058">
                  <c:v>809.04799999999568</c:v>
                </c:pt>
                <c:pt idx="2059">
                  <c:v>809.04799999999568</c:v>
                </c:pt>
                <c:pt idx="2060">
                  <c:v>809.92499999999302</c:v>
                </c:pt>
                <c:pt idx="2061">
                  <c:v>810.05499999999631</c:v>
                </c:pt>
                <c:pt idx="2062">
                  <c:v>810.05499999999631</c:v>
                </c:pt>
                <c:pt idx="2063">
                  <c:v>811.06599999999207</c:v>
                </c:pt>
                <c:pt idx="2064">
                  <c:v>811.06599999999207</c:v>
                </c:pt>
                <c:pt idx="2065">
                  <c:v>811.81599999999457</c:v>
                </c:pt>
                <c:pt idx="2066">
                  <c:v>812.04799999999614</c:v>
                </c:pt>
                <c:pt idx="2067">
                  <c:v>812.04799999999614</c:v>
                </c:pt>
                <c:pt idx="2068">
                  <c:v>813.06699999999205</c:v>
                </c:pt>
                <c:pt idx="2069">
                  <c:v>813.06699999999205</c:v>
                </c:pt>
                <c:pt idx="2070">
                  <c:v>813.71499999999628</c:v>
                </c:pt>
                <c:pt idx="2071">
                  <c:v>814.04799999999966</c:v>
                </c:pt>
                <c:pt idx="2072">
                  <c:v>814.04799999999966</c:v>
                </c:pt>
                <c:pt idx="2073">
                  <c:v>815.08699999999089</c:v>
                </c:pt>
                <c:pt idx="2074">
                  <c:v>815.08699999999089</c:v>
                </c:pt>
                <c:pt idx="2075">
                  <c:v>815.61199999999553</c:v>
                </c:pt>
                <c:pt idx="2076">
                  <c:v>816.04799999999364</c:v>
                </c:pt>
                <c:pt idx="2077">
                  <c:v>816.04799999999364</c:v>
                </c:pt>
                <c:pt idx="2078">
                  <c:v>817.0659999999931</c:v>
                </c:pt>
                <c:pt idx="2079">
                  <c:v>817.0659999999931</c:v>
                </c:pt>
                <c:pt idx="2080">
                  <c:v>817.50999999999112</c:v>
                </c:pt>
                <c:pt idx="2081">
                  <c:v>818.04699999999104</c:v>
                </c:pt>
                <c:pt idx="2082">
                  <c:v>818.04699999999104</c:v>
                </c:pt>
                <c:pt idx="2083">
                  <c:v>819.01899999999262</c:v>
                </c:pt>
                <c:pt idx="2084">
                  <c:v>819.08499999999549</c:v>
                </c:pt>
                <c:pt idx="2085">
                  <c:v>819.08499999999549</c:v>
                </c:pt>
                <c:pt idx="2086">
                  <c:v>820.04699999999457</c:v>
                </c:pt>
                <c:pt idx="2087">
                  <c:v>820.04699999999457</c:v>
                </c:pt>
                <c:pt idx="2088">
                  <c:v>820.91399999999908</c:v>
                </c:pt>
                <c:pt idx="2089">
                  <c:v>821.0499999999904</c:v>
                </c:pt>
                <c:pt idx="2090">
                  <c:v>821.0499999999904</c:v>
                </c:pt>
                <c:pt idx="2091">
                  <c:v>822.08399999999961</c:v>
                </c:pt>
                <c:pt idx="2092">
                  <c:v>822.08399999999961</c:v>
                </c:pt>
                <c:pt idx="2093">
                  <c:v>822.81399999998757</c:v>
                </c:pt>
                <c:pt idx="2094">
                  <c:v>823.04799999999148</c:v>
                </c:pt>
                <c:pt idx="2095">
                  <c:v>823.04799999999148</c:v>
                </c:pt>
                <c:pt idx="2096">
                  <c:v>824.08199999999101</c:v>
                </c:pt>
                <c:pt idx="2097">
                  <c:v>824.08199999999101</c:v>
                </c:pt>
                <c:pt idx="2098">
                  <c:v>824.70999999999037</c:v>
                </c:pt>
                <c:pt idx="2099">
                  <c:v>825.04699999999855</c:v>
                </c:pt>
                <c:pt idx="2100">
                  <c:v>825.04699999999855</c:v>
                </c:pt>
                <c:pt idx="2101">
                  <c:v>826.08499999999344</c:v>
                </c:pt>
                <c:pt idx="2102">
                  <c:v>826.08499999999344</c:v>
                </c:pt>
                <c:pt idx="2103">
                  <c:v>826.60699999999918</c:v>
                </c:pt>
                <c:pt idx="2104">
                  <c:v>827.04699999999252</c:v>
                </c:pt>
                <c:pt idx="2105">
                  <c:v>827.04699999999252</c:v>
                </c:pt>
                <c:pt idx="2106">
                  <c:v>828.07799999999327</c:v>
                </c:pt>
                <c:pt idx="2107">
                  <c:v>828.07799999999327</c:v>
                </c:pt>
                <c:pt idx="2108">
                  <c:v>828.49899999999718</c:v>
                </c:pt>
                <c:pt idx="2109">
                  <c:v>829.04799999999238</c:v>
                </c:pt>
                <c:pt idx="2110">
                  <c:v>829.04799999999238</c:v>
                </c:pt>
                <c:pt idx="2111">
                  <c:v>830.00599999999633</c:v>
                </c:pt>
                <c:pt idx="2112">
                  <c:v>830.074999999998</c:v>
                </c:pt>
                <c:pt idx="2113">
                  <c:v>830.074999999998</c:v>
                </c:pt>
                <c:pt idx="2114">
                  <c:v>831.04699999999957</c:v>
                </c:pt>
                <c:pt idx="2115">
                  <c:v>831.04699999999957</c:v>
                </c:pt>
                <c:pt idx="2116">
                  <c:v>831.91599999999676</c:v>
                </c:pt>
                <c:pt idx="2117">
                  <c:v>832.04999999999529</c:v>
                </c:pt>
                <c:pt idx="2118">
                  <c:v>832.04999999999529</c:v>
                </c:pt>
                <c:pt idx="2119">
                  <c:v>833.08199999999249</c:v>
                </c:pt>
                <c:pt idx="2120">
                  <c:v>833.08199999999249</c:v>
                </c:pt>
                <c:pt idx="2121">
                  <c:v>833.81199999999967</c:v>
                </c:pt>
                <c:pt idx="2122">
                  <c:v>834.04799999999636</c:v>
                </c:pt>
                <c:pt idx="2123">
                  <c:v>834.04799999999636</c:v>
                </c:pt>
                <c:pt idx="2124">
                  <c:v>835.08399999999835</c:v>
                </c:pt>
                <c:pt idx="2125">
                  <c:v>835.08399999999835</c:v>
                </c:pt>
                <c:pt idx="2126">
                  <c:v>835.71099999999171</c:v>
                </c:pt>
                <c:pt idx="2127">
                  <c:v>836.04799999999034</c:v>
                </c:pt>
                <c:pt idx="2128">
                  <c:v>836.04799999999034</c:v>
                </c:pt>
                <c:pt idx="2129">
                  <c:v>837.08199999999943</c:v>
                </c:pt>
                <c:pt idx="2130">
                  <c:v>837.08199999999943</c:v>
                </c:pt>
                <c:pt idx="2131">
                  <c:v>837.60699999999451</c:v>
                </c:pt>
                <c:pt idx="2132">
                  <c:v>838.04799999999386</c:v>
                </c:pt>
                <c:pt idx="2133">
                  <c:v>838.04799999999386</c:v>
                </c:pt>
                <c:pt idx="2134">
                  <c:v>839.0809999999874</c:v>
                </c:pt>
                <c:pt idx="2135">
                  <c:v>839.0809999999874</c:v>
                </c:pt>
                <c:pt idx="2136">
                  <c:v>839.54699999999286</c:v>
                </c:pt>
                <c:pt idx="2137">
                  <c:v>840.04799999999727</c:v>
                </c:pt>
                <c:pt idx="2138">
                  <c:v>840.04799999999727</c:v>
                </c:pt>
                <c:pt idx="2139">
                  <c:v>841.07899999998847</c:v>
                </c:pt>
                <c:pt idx="2140">
                  <c:v>841.07899999998847</c:v>
                </c:pt>
                <c:pt idx="2141">
                  <c:v>841.51699999998891</c:v>
                </c:pt>
                <c:pt idx="2142">
                  <c:v>842.04799999999125</c:v>
                </c:pt>
                <c:pt idx="2143">
                  <c:v>842.04799999999125</c:v>
                </c:pt>
                <c:pt idx="2144">
                  <c:v>843.02099999999882</c:v>
                </c:pt>
                <c:pt idx="2145">
                  <c:v>843.07399999999075</c:v>
                </c:pt>
                <c:pt idx="2146">
                  <c:v>843.07399999999075</c:v>
                </c:pt>
                <c:pt idx="2147">
                  <c:v>844.04799999999477</c:v>
                </c:pt>
                <c:pt idx="2148">
                  <c:v>844.04799999999477</c:v>
                </c:pt>
                <c:pt idx="2149">
                  <c:v>844.91699999999207</c:v>
                </c:pt>
                <c:pt idx="2150">
                  <c:v>845.04999999999416</c:v>
                </c:pt>
                <c:pt idx="2151">
                  <c:v>845.04999999999416</c:v>
                </c:pt>
                <c:pt idx="2152">
                  <c:v>846.08299999999736</c:v>
                </c:pt>
                <c:pt idx="2153">
                  <c:v>846.08299999999736</c:v>
                </c:pt>
                <c:pt idx="2154">
                  <c:v>846.81299999999487</c:v>
                </c:pt>
                <c:pt idx="2155">
                  <c:v>847.04799999999523</c:v>
                </c:pt>
                <c:pt idx="2156">
                  <c:v>847.04799999999523</c:v>
                </c:pt>
                <c:pt idx="2157">
                  <c:v>848.07099999999593</c:v>
                </c:pt>
                <c:pt idx="2158">
                  <c:v>848.07099999999593</c:v>
                </c:pt>
                <c:pt idx="2159">
                  <c:v>848.71699999999782</c:v>
                </c:pt>
                <c:pt idx="2160">
                  <c:v>849.04799999998909</c:v>
                </c:pt>
                <c:pt idx="2161">
                  <c:v>849.04799999998909</c:v>
                </c:pt>
                <c:pt idx="2162">
                  <c:v>850.067999999991</c:v>
                </c:pt>
                <c:pt idx="2163">
                  <c:v>850.067999999991</c:v>
                </c:pt>
                <c:pt idx="2164">
                  <c:v>850.60799999998972</c:v>
                </c:pt>
                <c:pt idx="2165">
                  <c:v>851.04799999999261</c:v>
                </c:pt>
                <c:pt idx="2166">
                  <c:v>851.04799999999261</c:v>
                </c:pt>
                <c:pt idx="2167">
                  <c:v>852.08199999999226</c:v>
                </c:pt>
                <c:pt idx="2168">
                  <c:v>852.08199999999226</c:v>
                </c:pt>
                <c:pt idx="2169">
                  <c:v>852.50299999999618</c:v>
                </c:pt>
                <c:pt idx="2170">
                  <c:v>853.04799999999614</c:v>
                </c:pt>
                <c:pt idx="2171">
                  <c:v>853.04799999999614</c:v>
                </c:pt>
                <c:pt idx="2172">
                  <c:v>854.00699999999642</c:v>
                </c:pt>
                <c:pt idx="2173">
                  <c:v>854.07899999998733</c:v>
                </c:pt>
                <c:pt idx="2174">
                  <c:v>854.07899999998733</c:v>
                </c:pt>
                <c:pt idx="2175">
                  <c:v>855.04699999999366</c:v>
                </c:pt>
                <c:pt idx="2176">
                  <c:v>855.04699999999366</c:v>
                </c:pt>
                <c:pt idx="2177">
                  <c:v>855.89799999998843</c:v>
                </c:pt>
                <c:pt idx="2178">
                  <c:v>856.04999999999905</c:v>
                </c:pt>
                <c:pt idx="2179">
                  <c:v>856.04999999999905</c:v>
                </c:pt>
                <c:pt idx="2180">
                  <c:v>857.08499999999503</c:v>
                </c:pt>
                <c:pt idx="2181">
                  <c:v>857.08499999999503</c:v>
                </c:pt>
                <c:pt idx="2182">
                  <c:v>857.79299999999489</c:v>
                </c:pt>
                <c:pt idx="2183">
                  <c:v>858.04799999999057</c:v>
                </c:pt>
                <c:pt idx="2184">
                  <c:v>858.04799999999057</c:v>
                </c:pt>
                <c:pt idx="2185">
                  <c:v>859.0819999999901</c:v>
                </c:pt>
                <c:pt idx="2186">
                  <c:v>859.0819999999901</c:v>
                </c:pt>
                <c:pt idx="2187">
                  <c:v>859.6819999999941</c:v>
                </c:pt>
                <c:pt idx="2188">
                  <c:v>860.04799999999409</c:v>
                </c:pt>
                <c:pt idx="2189">
                  <c:v>860.04799999999409</c:v>
                </c:pt>
                <c:pt idx="2190">
                  <c:v>861.08099999999718</c:v>
                </c:pt>
                <c:pt idx="2191">
                  <c:v>861.08099999999718</c:v>
                </c:pt>
                <c:pt idx="2192">
                  <c:v>861.61299999999596</c:v>
                </c:pt>
                <c:pt idx="2193">
                  <c:v>862.04799999998795</c:v>
                </c:pt>
                <c:pt idx="2194">
                  <c:v>862.04799999998795</c:v>
                </c:pt>
                <c:pt idx="2195">
                  <c:v>863.08399999998994</c:v>
                </c:pt>
                <c:pt idx="2196">
                  <c:v>863.08399999998994</c:v>
                </c:pt>
                <c:pt idx="2197">
                  <c:v>863.50499999999397</c:v>
                </c:pt>
                <c:pt idx="2198">
                  <c:v>864.04699999999502</c:v>
                </c:pt>
                <c:pt idx="2199">
                  <c:v>864.04699999999502</c:v>
                </c:pt>
                <c:pt idx="2200">
                  <c:v>865.01099999999656</c:v>
                </c:pt>
                <c:pt idx="2201">
                  <c:v>865.07999999999822</c:v>
                </c:pt>
                <c:pt idx="2202">
                  <c:v>865.07999999999822</c:v>
                </c:pt>
                <c:pt idx="2203">
                  <c:v>866.047999999995</c:v>
                </c:pt>
                <c:pt idx="2204">
                  <c:v>866.047999999995</c:v>
                </c:pt>
                <c:pt idx="2205">
                  <c:v>866.90699999998981</c:v>
                </c:pt>
                <c:pt idx="2206">
                  <c:v>867.04999999999438</c:v>
                </c:pt>
                <c:pt idx="2207">
                  <c:v>867.04999999999438</c:v>
                </c:pt>
                <c:pt idx="2208">
                  <c:v>868.07199999999864</c:v>
                </c:pt>
                <c:pt idx="2209">
                  <c:v>868.07199999999864</c:v>
                </c:pt>
                <c:pt idx="2210">
                  <c:v>868.80099999999982</c:v>
                </c:pt>
                <c:pt idx="2211">
                  <c:v>869.04799999999545</c:v>
                </c:pt>
                <c:pt idx="2212">
                  <c:v>869.04799999999545</c:v>
                </c:pt>
                <c:pt idx="2213">
                  <c:v>870.06899999999382</c:v>
                </c:pt>
                <c:pt idx="2214">
                  <c:v>870.06899999999382</c:v>
                </c:pt>
                <c:pt idx="2215">
                  <c:v>870.70099999998831</c:v>
                </c:pt>
                <c:pt idx="2216">
                  <c:v>871.04699999999298</c:v>
                </c:pt>
                <c:pt idx="2217">
                  <c:v>871.04699999999298</c:v>
                </c:pt>
                <c:pt idx="2218">
                  <c:v>872.07299999999248</c:v>
                </c:pt>
                <c:pt idx="2219">
                  <c:v>872.07299999999248</c:v>
                </c:pt>
                <c:pt idx="2220">
                  <c:v>872.59599999999477</c:v>
                </c:pt>
                <c:pt idx="2221">
                  <c:v>873.04799999999295</c:v>
                </c:pt>
                <c:pt idx="2222">
                  <c:v>873.04799999999295</c:v>
                </c:pt>
                <c:pt idx="2223">
                  <c:v>874.06599999999241</c:v>
                </c:pt>
                <c:pt idx="2224">
                  <c:v>874.06599999999241</c:v>
                </c:pt>
                <c:pt idx="2225">
                  <c:v>874.49099999999157</c:v>
                </c:pt>
                <c:pt idx="2226">
                  <c:v>875.04799999999636</c:v>
                </c:pt>
                <c:pt idx="2227">
                  <c:v>875.04799999999636</c:v>
                </c:pt>
                <c:pt idx="2228">
                  <c:v>875.99399999999537</c:v>
                </c:pt>
                <c:pt idx="2229">
                  <c:v>876.08499999999481</c:v>
                </c:pt>
                <c:pt idx="2230">
                  <c:v>876.08499999999481</c:v>
                </c:pt>
                <c:pt idx="2231">
                  <c:v>877.04799999999989</c:v>
                </c:pt>
                <c:pt idx="2232">
                  <c:v>877.04799999999989</c:v>
                </c:pt>
                <c:pt idx="2233">
                  <c:v>877.89099999999462</c:v>
                </c:pt>
                <c:pt idx="2234">
                  <c:v>878.04999999998972</c:v>
                </c:pt>
                <c:pt idx="2235">
                  <c:v>878.04999999998972</c:v>
                </c:pt>
                <c:pt idx="2236">
                  <c:v>879.07899999998801</c:v>
                </c:pt>
                <c:pt idx="2237">
                  <c:v>879.07899999998801</c:v>
                </c:pt>
                <c:pt idx="2238">
                  <c:v>879.78299999999263</c:v>
                </c:pt>
                <c:pt idx="2239">
                  <c:v>880.04799999999079</c:v>
                </c:pt>
                <c:pt idx="2240">
                  <c:v>880.04799999999079</c:v>
                </c:pt>
                <c:pt idx="2241">
                  <c:v>881.07399999999029</c:v>
                </c:pt>
                <c:pt idx="2242">
                  <c:v>881.07399999999029</c:v>
                </c:pt>
                <c:pt idx="2243">
                  <c:v>881.68299999999067</c:v>
                </c:pt>
                <c:pt idx="2244">
                  <c:v>882.04699999999787</c:v>
                </c:pt>
                <c:pt idx="2245">
                  <c:v>882.04699999999787</c:v>
                </c:pt>
                <c:pt idx="2246">
                  <c:v>883.07599999999627</c:v>
                </c:pt>
                <c:pt idx="2247">
                  <c:v>883.07599999999627</c:v>
                </c:pt>
                <c:pt idx="2248">
                  <c:v>883.57999999998992</c:v>
                </c:pt>
                <c:pt idx="2249">
                  <c:v>884.04699999999184</c:v>
                </c:pt>
                <c:pt idx="2250">
                  <c:v>884.04699999999184</c:v>
                </c:pt>
                <c:pt idx="2251">
                  <c:v>885.09899999999391</c:v>
                </c:pt>
                <c:pt idx="2252">
                  <c:v>885.07199999999489</c:v>
                </c:pt>
                <c:pt idx="2253">
                  <c:v>885.07199999999489</c:v>
                </c:pt>
                <c:pt idx="2254">
                  <c:v>886.0479999999917</c:v>
                </c:pt>
                <c:pt idx="2255">
                  <c:v>886.0479999999917</c:v>
                </c:pt>
                <c:pt idx="2256">
                  <c:v>886.98199999999542</c:v>
                </c:pt>
                <c:pt idx="2257">
                  <c:v>887.0809999999949</c:v>
                </c:pt>
                <c:pt idx="2258">
                  <c:v>887.0809999999949</c:v>
                </c:pt>
                <c:pt idx="2259">
                  <c:v>888.05399999999293</c:v>
                </c:pt>
                <c:pt idx="2260">
                  <c:v>888.05399999999293</c:v>
                </c:pt>
                <c:pt idx="2261">
                  <c:v>888.87499999999943</c:v>
                </c:pt>
                <c:pt idx="2262">
                  <c:v>889.04999999999461</c:v>
                </c:pt>
                <c:pt idx="2263">
                  <c:v>889.04999999999461</c:v>
                </c:pt>
                <c:pt idx="2264">
                  <c:v>890.06599999999162</c:v>
                </c:pt>
                <c:pt idx="2265">
                  <c:v>890.06599999999162</c:v>
                </c:pt>
                <c:pt idx="2266">
                  <c:v>890.77399999999147</c:v>
                </c:pt>
                <c:pt idx="2267">
                  <c:v>891.04799999999568</c:v>
                </c:pt>
                <c:pt idx="2268">
                  <c:v>891.04799999999568</c:v>
                </c:pt>
                <c:pt idx="2269">
                  <c:v>892.08299999999167</c:v>
                </c:pt>
                <c:pt idx="2270">
                  <c:v>892.08299999999167</c:v>
                </c:pt>
                <c:pt idx="2271">
                  <c:v>892.66899999999794</c:v>
                </c:pt>
                <c:pt idx="2272">
                  <c:v>893.04799999998966</c:v>
                </c:pt>
                <c:pt idx="2273">
                  <c:v>893.04799999998966</c:v>
                </c:pt>
                <c:pt idx="2274">
                  <c:v>894.08399999999165</c:v>
                </c:pt>
                <c:pt idx="2275">
                  <c:v>894.08399999999165</c:v>
                </c:pt>
                <c:pt idx="2276">
                  <c:v>894.56699999999364</c:v>
                </c:pt>
                <c:pt idx="2277">
                  <c:v>895.04799999999318</c:v>
                </c:pt>
                <c:pt idx="2278">
                  <c:v>895.04799999999318</c:v>
                </c:pt>
                <c:pt idx="2279">
                  <c:v>896.08599999999751</c:v>
                </c:pt>
                <c:pt idx="2280">
                  <c:v>896.08099999999627</c:v>
                </c:pt>
                <c:pt idx="2281">
                  <c:v>896.08099999999627</c:v>
                </c:pt>
                <c:pt idx="2282">
                  <c:v>897.04799999999659</c:v>
                </c:pt>
                <c:pt idx="2283">
                  <c:v>897.04799999999659</c:v>
                </c:pt>
                <c:pt idx="2284">
                  <c:v>897.96699999999669</c:v>
                </c:pt>
                <c:pt idx="2285">
                  <c:v>898.08199999999624</c:v>
                </c:pt>
                <c:pt idx="2286">
                  <c:v>898.08199999999624</c:v>
                </c:pt>
                <c:pt idx="2287">
                  <c:v>899.04799999999057</c:v>
                </c:pt>
                <c:pt idx="2288">
                  <c:v>899.04799999999057</c:v>
                </c:pt>
                <c:pt idx="2289">
                  <c:v>899.86699999999473</c:v>
                </c:pt>
                <c:pt idx="2290">
                  <c:v>900.0499999999995</c:v>
                </c:pt>
                <c:pt idx="2291">
                  <c:v>900.0499999999995</c:v>
                </c:pt>
                <c:pt idx="2292">
                  <c:v>901.07399999999666</c:v>
                </c:pt>
                <c:pt idx="2293">
                  <c:v>901.07399999999666</c:v>
                </c:pt>
                <c:pt idx="2294">
                  <c:v>901.76099999999519</c:v>
                </c:pt>
                <c:pt idx="2295">
                  <c:v>902.04799999999102</c:v>
                </c:pt>
                <c:pt idx="2296">
                  <c:v>902.04799999999102</c:v>
                </c:pt>
                <c:pt idx="2297">
                  <c:v>903.07199999998818</c:v>
                </c:pt>
                <c:pt idx="2298">
                  <c:v>903.07199999998818</c:v>
                </c:pt>
                <c:pt idx="2299">
                  <c:v>903.65899999999078</c:v>
                </c:pt>
                <c:pt idx="2300">
                  <c:v>904.04799999999454</c:v>
                </c:pt>
                <c:pt idx="2301">
                  <c:v>904.04799999999454</c:v>
                </c:pt>
                <c:pt idx="2302">
                  <c:v>905.0719999999917</c:v>
                </c:pt>
                <c:pt idx="2303">
                  <c:v>905.0719999999917</c:v>
                </c:pt>
                <c:pt idx="2304">
                  <c:v>905.55799999999249</c:v>
                </c:pt>
                <c:pt idx="2305">
                  <c:v>906.04799999998841</c:v>
                </c:pt>
                <c:pt idx="2306">
                  <c:v>906.04799999998841</c:v>
                </c:pt>
                <c:pt idx="2307">
                  <c:v>907.07999999999527</c:v>
                </c:pt>
                <c:pt idx="2308">
                  <c:v>907.07600000000002</c:v>
                </c:pt>
                <c:pt idx="2309">
                  <c:v>907.07600000000002</c:v>
                </c:pt>
                <c:pt idx="2310">
                  <c:v>908.04699999999559</c:v>
                </c:pt>
                <c:pt idx="2311">
                  <c:v>908.04699999999559</c:v>
                </c:pt>
                <c:pt idx="2312">
                  <c:v>908.96499999999924</c:v>
                </c:pt>
                <c:pt idx="2313">
                  <c:v>909.08199999999158</c:v>
                </c:pt>
                <c:pt idx="2314">
                  <c:v>909.08199999999158</c:v>
                </c:pt>
                <c:pt idx="2315">
                  <c:v>910.04799999999545</c:v>
                </c:pt>
                <c:pt idx="2316">
                  <c:v>910.04799999999545</c:v>
                </c:pt>
                <c:pt idx="2317">
                  <c:v>910.86099999999237</c:v>
                </c:pt>
                <c:pt idx="2318">
                  <c:v>911.04999999999484</c:v>
                </c:pt>
                <c:pt idx="2319">
                  <c:v>911.04999999999484</c:v>
                </c:pt>
                <c:pt idx="2320">
                  <c:v>912.07199999999921</c:v>
                </c:pt>
                <c:pt idx="2321">
                  <c:v>912.07199999999921</c:v>
                </c:pt>
                <c:pt idx="2322">
                  <c:v>912.76499999999533</c:v>
                </c:pt>
                <c:pt idx="2323">
                  <c:v>913.04799999999591</c:v>
                </c:pt>
                <c:pt idx="2324">
                  <c:v>913.04799999999591</c:v>
                </c:pt>
                <c:pt idx="2325">
                  <c:v>914.07499999999186</c:v>
                </c:pt>
                <c:pt idx="2326">
                  <c:v>914.07499999999186</c:v>
                </c:pt>
                <c:pt idx="2327">
                  <c:v>914.65999999999212</c:v>
                </c:pt>
                <c:pt idx="2328">
                  <c:v>915.04699999999343</c:v>
                </c:pt>
                <c:pt idx="2329">
                  <c:v>915.04699999999343</c:v>
                </c:pt>
                <c:pt idx="2330">
                  <c:v>916.0679999999918</c:v>
                </c:pt>
                <c:pt idx="2331">
                  <c:v>916.0679999999918</c:v>
                </c:pt>
                <c:pt idx="2332">
                  <c:v>916.570999999989</c:v>
                </c:pt>
                <c:pt idx="2333">
                  <c:v>917.04699999998741</c:v>
                </c:pt>
                <c:pt idx="2334">
                  <c:v>917.04699999998741</c:v>
                </c:pt>
                <c:pt idx="2335">
                  <c:v>918.09099999999899</c:v>
                </c:pt>
                <c:pt idx="2336">
                  <c:v>918.08599999998819</c:v>
                </c:pt>
                <c:pt idx="2337">
                  <c:v>918.08599999998819</c:v>
                </c:pt>
                <c:pt idx="2338">
                  <c:v>919.04799999998727</c:v>
                </c:pt>
                <c:pt idx="2339">
                  <c:v>919.04799999998727</c:v>
                </c:pt>
                <c:pt idx="2340">
                  <c:v>919.97099999999216</c:v>
                </c:pt>
                <c:pt idx="2341">
                  <c:v>920.06699999999273</c:v>
                </c:pt>
                <c:pt idx="2342">
                  <c:v>920.06699999999273</c:v>
                </c:pt>
                <c:pt idx="2343">
                  <c:v>921.04799999999079</c:v>
                </c:pt>
                <c:pt idx="2344">
                  <c:v>921.04799999999079</c:v>
                </c:pt>
                <c:pt idx="2345">
                  <c:v>921.86899999999741</c:v>
                </c:pt>
                <c:pt idx="2346">
                  <c:v>922.04999999999018</c:v>
                </c:pt>
                <c:pt idx="2347">
                  <c:v>922.04999999999018</c:v>
                </c:pt>
                <c:pt idx="2348">
                  <c:v>923.07699999999568</c:v>
                </c:pt>
                <c:pt idx="2349">
                  <c:v>923.07699999999568</c:v>
                </c:pt>
                <c:pt idx="2350">
                  <c:v>923.76299999998821</c:v>
                </c:pt>
                <c:pt idx="2351">
                  <c:v>924.04799999999125</c:v>
                </c:pt>
                <c:pt idx="2352">
                  <c:v>924.04799999999125</c:v>
                </c:pt>
                <c:pt idx="2353">
                  <c:v>925.07499999999686</c:v>
                </c:pt>
                <c:pt idx="2354">
                  <c:v>925.07499999999686</c:v>
                </c:pt>
                <c:pt idx="2355">
                  <c:v>925.66299999999592</c:v>
                </c:pt>
                <c:pt idx="2356">
                  <c:v>926.04799999999477</c:v>
                </c:pt>
                <c:pt idx="2357">
                  <c:v>926.04799999999477</c:v>
                </c:pt>
                <c:pt idx="2358">
                  <c:v>927.07399999999427</c:v>
                </c:pt>
                <c:pt idx="2359">
                  <c:v>927.07399999999427</c:v>
                </c:pt>
                <c:pt idx="2360">
                  <c:v>927.55799999999272</c:v>
                </c:pt>
                <c:pt idx="2361">
                  <c:v>928.0479999999983</c:v>
                </c:pt>
                <c:pt idx="2362">
                  <c:v>928.0479999999983</c:v>
                </c:pt>
                <c:pt idx="2363">
                  <c:v>929.07999999999549</c:v>
                </c:pt>
                <c:pt idx="2364">
                  <c:v>929.07499999999425</c:v>
                </c:pt>
                <c:pt idx="2365">
                  <c:v>929.07499999999425</c:v>
                </c:pt>
                <c:pt idx="2366">
                  <c:v>930.04799999999227</c:v>
                </c:pt>
                <c:pt idx="2367">
                  <c:v>930.04799999999227</c:v>
                </c:pt>
                <c:pt idx="2368">
                  <c:v>930.97799999999108</c:v>
                </c:pt>
                <c:pt idx="2369">
                  <c:v>931.06799999999407</c:v>
                </c:pt>
                <c:pt idx="2370">
                  <c:v>932.04799999999568</c:v>
                </c:pt>
              </c:numCache>
            </c:numRef>
          </c:xVal>
          <c:yVal>
            <c:numRef>
              <c:f>tank13!$H$461:$H$2831</c:f>
              <c:numCache>
                <c:formatCode>General</c:formatCode>
                <c:ptCount val="2371"/>
                <c:pt idx="0">
                  <c:v>0.13536200000000001</c:v>
                </c:pt>
                <c:pt idx="2">
                  <c:v>0.13536200000000001</c:v>
                </c:pt>
                <c:pt idx="4">
                  <c:v>0.13536200000000001</c:v>
                </c:pt>
                <c:pt idx="5">
                  <c:v>0.13536200000000001</c:v>
                </c:pt>
                <c:pt idx="7">
                  <c:v>0.13536200000000001</c:v>
                </c:pt>
                <c:pt idx="9">
                  <c:v>0.13536200000000001</c:v>
                </c:pt>
                <c:pt idx="10">
                  <c:v>0.13536200000000001</c:v>
                </c:pt>
                <c:pt idx="12">
                  <c:v>0.2</c:v>
                </c:pt>
                <c:pt idx="14">
                  <c:v>0.2</c:v>
                </c:pt>
                <c:pt idx="15">
                  <c:v>0.2</c:v>
                </c:pt>
                <c:pt idx="17">
                  <c:v>0.2</c:v>
                </c:pt>
                <c:pt idx="19">
                  <c:v>0.2</c:v>
                </c:pt>
                <c:pt idx="20">
                  <c:v>0.2</c:v>
                </c:pt>
                <c:pt idx="22">
                  <c:v>0.26463799999999998</c:v>
                </c:pt>
                <c:pt idx="24">
                  <c:v>0.26463799999999998</c:v>
                </c:pt>
                <c:pt idx="25">
                  <c:v>0.26463799999999998</c:v>
                </c:pt>
                <c:pt idx="27">
                  <c:v>0.26463799999999998</c:v>
                </c:pt>
                <c:pt idx="28">
                  <c:v>0.26463799999999998</c:v>
                </c:pt>
                <c:pt idx="30">
                  <c:v>0.32927600000000001</c:v>
                </c:pt>
                <c:pt idx="32">
                  <c:v>0.32927600000000001</c:v>
                </c:pt>
                <c:pt idx="33">
                  <c:v>0.32927600000000001</c:v>
                </c:pt>
                <c:pt idx="35">
                  <c:v>0.32927600000000001</c:v>
                </c:pt>
                <c:pt idx="37">
                  <c:v>0.39391500000000002</c:v>
                </c:pt>
                <c:pt idx="38">
                  <c:v>0.39391500000000002</c:v>
                </c:pt>
                <c:pt idx="40">
                  <c:v>0.39391500000000002</c:v>
                </c:pt>
                <c:pt idx="42">
                  <c:v>0.45855299999999999</c:v>
                </c:pt>
                <c:pt idx="43">
                  <c:v>0.45855299999999999</c:v>
                </c:pt>
                <c:pt idx="45">
                  <c:v>0.45855299999999999</c:v>
                </c:pt>
                <c:pt idx="47">
                  <c:v>0.52319099999999996</c:v>
                </c:pt>
                <c:pt idx="48">
                  <c:v>0.52319099999999996</c:v>
                </c:pt>
                <c:pt idx="50">
                  <c:v>0.52319099999999996</c:v>
                </c:pt>
                <c:pt idx="52">
                  <c:v>0.58782900000000005</c:v>
                </c:pt>
                <c:pt idx="53">
                  <c:v>0.58782900000000005</c:v>
                </c:pt>
                <c:pt idx="55">
                  <c:v>0.58782900000000005</c:v>
                </c:pt>
                <c:pt idx="57">
                  <c:v>0.65246800000000005</c:v>
                </c:pt>
                <c:pt idx="58">
                  <c:v>0.65246800000000005</c:v>
                </c:pt>
                <c:pt idx="60">
                  <c:v>0.65246800000000005</c:v>
                </c:pt>
                <c:pt idx="61">
                  <c:v>0.65246800000000005</c:v>
                </c:pt>
                <c:pt idx="63">
                  <c:v>0.71710600000000002</c:v>
                </c:pt>
                <c:pt idx="65">
                  <c:v>0.78174399999999999</c:v>
                </c:pt>
                <c:pt idx="66">
                  <c:v>0.78174399999999999</c:v>
                </c:pt>
                <c:pt idx="68">
                  <c:v>0.84638199999999997</c:v>
                </c:pt>
                <c:pt idx="70">
                  <c:v>0.84638199999999997</c:v>
                </c:pt>
                <c:pt idx="71">
                  <c:v>0.84638199999999997</c:v>
                </c:pt>
                <c:pt idx="73">
                  <c:v>0.91102099999999997</c:v>
                </c:pt>
                <c:pt idx="75">
                  <c:v>0.97565900000000005</c:v>
                </c:pt>
                <c:pt idx="76">
                  <c:v>0.97565900000000005</c:v>
                </c:pt>
                <c:pt idx="78">
                  <c:v>1.040297</c:v>
                </c:pt>
                <c:pt idx="80">
                  <c:v>1.104935</c:v>
                </c:pt>
                <c:pt idx="81">
                  <c:v>1.104935</c:v>
                </c:pt>
                <c:pt idx="83">
                  <c:v>1.169573</c:v>
                </c:pt>
                <c:pt idx="85">
                  <c:v>1.169573</c:v>
                </c:pt>
                <c:pt idx="86">
                  <c:v>1.169573</c:v>
                </c:pt>
                <c:pt idx="88">
                  <c:v>1.2342120000000001</c:v>
                </c:pt>
                <c:pt idx="89">
                  <c:v>1.2342120000000001</c:v>
                </c:pt>
                <c:pt idx="91">
                  <c:v>1.2988500000000001</c:v>
                </c:pt>
                <c:pt idx="93">
                  <c:v>1.363488</c:v>
                </c:pt>
                <c:pt idx="94">
                  <c:v>1.363488</c:v>
                </c:pt>
                <c:pt idx="96">
                  <c:v>1.428126</c:v>
                </c:pt>
                <c:pt idx="98">
                  <c:v>1.4927649999999999</c:v>
                </c:pt>
                <c:pt idx="99">
                  <c:v>1.4927649999999999</c:v>
                </c:pt>
                <c:pt idx="101">
                  <c:v>1.5574030000000001</c:v>
                </c:pt>
                <c:pt idx="103">
                  <c:v>1.6220410000000001</c:v>
                </c:pt>
                <c:pt idx="104">
                  <c:v>1.6220410000000001</c:v>
                </c:pt>
                <c:pt idx="106">
                  <c:v>1.6220410000000001</c:v>
                </c:pt>
                <c:pt idx="108">
                  <c:v>1.686679</c:v>
                </c:pt>
                <c:pt idx="109">
                  <c:v>1.686679</c:v>
                </c:pt>
                <c:pt idx="111">
                  <c:v>1.7513179999999999</c:v>
                </c:pt>
                <c:pt idx="113">
                  <c:v>1.8159559999999999</c:v>
                </c:pt>
                <c:pt idx="114">
                  <c:v>1.8159559999999999</c:v>
                </c:pt>
                <c:pt idx="116">
                  <c:v>1.8805940000000001</c:v>
                </c:pt>
                <c:pt idx="117">
                  <c:v>1.8805940000000001</c:v>
                </c:pt>
                <c:pt idx="119">
                  <c:v>1.9452320000000001</c:v>
                </c:pt>
                <c:pt idx="121">
                  <c:v>2.009871</c:v>
                </c:pt>
                <c:pt idx="122">
                  <c:v>2.009871</c:v>
                </c:pt>
                <c:pt idx="124">
                  <c:v>2.009871</c:v>
                </c:pt>
                <c:pt idx="126">
                  <c:v>2.0745089999999999</c:v>
                </c:pt>
                <c:pt idx="127">
                  <c:v>2.0745089999999999</c:v>
                </c:pt>
                <c:pt idx="129">
                  <c:v>2.1391469999999999</c:v>
                </c:pt>
                <c:pt idx="131">
                  <c:v>2.2037849999999999</c:v>
                </c:pt>
                <c:pt idx="132">
                  <c:v>2.2037849999999999</c:v>
                </c:pt>
                <c:pt idx="134">
                  <c:v>2.2684229999999999</c:v>
                </c:pt>
                <c:pt idx="136">
                  <c:v>2.333062</c:v>
                </c:pt>
                <c:pt idx="137">
                  <c:v>2.333062</c:v>
                </c:pt>
                <c:pt idx="139">
                  <c:v>2.3976999999999999</c:v>
                </c:pt>
                <c:pt idx="141">
                  <c:v>2.3976999999999999</c:v>
                </c:pt>
                <c:pt idx="142">
                  <c:v>2.3976999999999999</c:v>
                </c:pt>
                <c:pt idx="144">
                  <c:v>2.4623379999999999</c:v>
                </c:pt>
                <c:pt idx="145">
                  <c:v>2.4623379999999999</c:v>
                </c:pt>
                <c:pt idx="147">
                  <c:v>2.5269759999999999</c:v>
                </c:pt>
                <c:pt idx="149">
                  <c:v>2.591615</c:v>
                </c:pt>
                <c:pt idx="150">
                  <c:v>2.591615</c:v>
                </c:pt>
                <c:pt idx="152">
                  <c:v>2.656253</c:v>
                </c:pt>
                <c:pt idx="154">
                  <c:v>2.7208909999999999</c:v>
                </c:pt>
                <c:pt idx="155">
                  <c:v>2.7208909999999999</c:v>
                </c:pt>
                <c:pt idx="157">
                  <c:v>2.7208909999999999</c:v>
                </c:pt>
                <c:pt idx="159">
                  <c:v>2.7855289999999999</c:v>
                </c:pt>
                <c:pt idx="160">
                  <c:v>2.7855289999999999</c:v>
                </c:pt>
                <c:pt idx="162">
                  <c:v>2.850168</c:v>
                </c:pt>
                <c:pt idx="164">
                  <c:v>2.914806</c:v>
                </c:pt>
                <c:pt idx="165">
                  <c:v>2.914806</c:v>
                </c:pt>
                <c:pt idx="167">
                  <c:v>2.979444</c:v>
                </c:pt>
                <c:pt idx="168">
                  <c:v>2.979444</c:v>
                </c:pt>
                <c:pt idx="170">
                  <c:v>2.979444</c:v>
                </c:pt>
                <c:pt idx="172">
                  <c:v>3.044082</c:v>
                </c:pt>
                <c:pt idx="173">
                  <c:v>3.044082</c:v>
                </c:pt>
                <c:pt idx="175">
                  <c:v>3.1087199999999999</c:v>
                </c:pt>
                <c:pt idx="177">
                  <c:v>3.173359</c:v>
                </c:pt>
                <c:pt idx="178">
                  <c:v>3.173359</c:v>
                </c:pt>
                <c:pt idx="180">
                  <c:v>3.237997</c:v>
                </c:pt>
                <c:pt idx="182">
                  <c:v>3.237997</c:v>
                </c:pt>
                <c:pt idx="183">
                  <c:v>3.237997</c:v>
                </c:pt>
                <c:pt idx="185">
                  <c:v>3.302635</c:v>
                </c:pt>
                <c:pt idx="187">
                  <c:v>3.367273</c:v>
                </c:pt>
                <c:pt idx="188">
                  <c:v>3.367273</c:v>
                </c:pt>
                <c:pt idx="190">
                  <c:v>3.4319120000000001</c:v>
                </c:pt>
                <c:pt idx="192">
                  <c:v>3.49655</c:v>
                </c:pt>
                <c:pt idx="193">
                  <c:v>3.49655</c:v>
                </c:pt>
                <c:pt idx="195">
                  <c:v>3.49655</c:v>
                </c:pt>
                <c:pt idx="196">
                  <c:v>3.49655</c:v>
                </c:pt>
                <c:pt idx="198">
                  <c:v>3.561188</c:v>
                </c:pt>
                <c:pt idx="200">
                  <c:v>3.625826</c:v>
                </c:pt>
                <c:pt idx="201">
                  <c:v>3.625826</c:v>
                </c:pt>
                <c:pt idx="203">
                  <c:v>3.6904650000000001</c:v>
                </c:pt>
                <c:pt idx="205">
                  <c:v>3.7551030000000001</c:v>
                </c:pt>
                <c:pt idx="206">
                  <c:v>3.7551030000000001</c:v>
                </c:pt>
                <c:pt idx="208">
                  <c:v>3.7551030000000001</c:v>
                </c:pt>
                <c:pt idx="210">
                  <c:v>3.8197410000000001</c:v>
                </c:pt>
                <c:pt idx="211">
                  <c:v>3.8197410000000001</c:v>
                </c:pt>
                <c:pt idx="213">
                  <c:v>3.884379</c:v>
                </c:pt>
                <c:pt idx="215">
                  <c:v>3.949017</c:v>
                </c:pt>
                <c:pt idx="216">
                  <c:v>3.949017</c:v>
                </c:pt>
                <c:pt idx="218">
                  <c:v>4.0136560000000001</c:v>
                </c:pt>
                <c:pt idx="220">
                  <c:v>4.0782939999999996</c:v>
                </c:pt>
                <c:pt idx="221">
                  <c:v>4.0782939999999996</c:v>
                </c:pt>
                <c:pt idx="223">
                  <c:v>4.0782939999999996</c:v>
                </c:pt>
                <c:pt idx="224">
                  <c:v>4.0782939999999996</c:v>
                </c:pt>
                <c:pt idx="226">
                  <c:v>4.1429320000000001</c:v>
                </c:pt>
                <c:pt idx="228">
                  <c:v>4.2075699999999996</c:v>
                </c:pt>
                <c:pt idx="229">
                  <c:v>4.2075699999999996</c:v>
                </c:pt>
                <c:pt idx="231">
                  <c:v>4.2722090000000001</c:v>
                </c:pt>
                <c:pt idx="233">
                  <c:v>4.3368469999999997</c:v>
                </c:pt>
                <c:pt idx="234">
                  <c:v>4.3368469999999997</c:v>
                </c:pt>
                <c:pt idx="236">
                  <c:v>4.4014850000000001</c:v>
                </c:pt>
                <c:pt idx="238">
                  <c:v>4.4661229999999996</c:v>
                </c:pt>
                <c:pt idx="239">
                  <c:v>4.4661229999999996</c:v>
                </c:pt>
                <c:pt idx="241">
                  <c:v>4.4661229999999996</c:v>
                </c:pt>
                <c:pt idx="243">
                  <c:v>4.5307620000000002</c:v>
                </c:pt>
                <c:pt idx="244">
                  <c:v>4.5307620000000002</c:v>
                </c:pt>
                <c:pt idx="246">
                  <c:v>4.5953999999999997</c:v>
                </c:pt>
                <c:pt idx="248">
                  <c:v>4.6600380000000001</c:v>
                </c:pt>
                <c:pt idx="249">
                  <c:v>4.6600380000000001</c:v>
                </c:pt>
                <c:pt idx="251">
                  <c:v>4.7246759999999997</c:v>
                </c:pt>
                <c:pt idx="252">
                  <c:v>4.7246759999999997</c:v>
                </c:pt>
                <c:pt idx="254">
                  <c:v>4.7893150000000002</c:v>
                </c:pt>
                <c:pt idx="256">
                  <c:v>4.7893150000000002</c:v>
                </c:pt>
                <c:pt idx="257">
                  <c:v>4.7893150000000002</c:v>
                </c:pt>
                <c:pt idx="259">
                  <c:v>4.8539529999999997</c:v>
                </c:pt>
                <c:pt idx="261">
                  <c:v>4.9185910000000002</c:v>
                </c:pt>
                <c:pt idx="262">
                  <c:v>4.9185910000000002</c:v>
                </c:pt>
                <c:pt idx="264">
                  <c:v>4.9832289999999997</c:v>
                </c:pt>
                <c:pt idx="266">
                  <c:v>5.0478670000000001</c:v>
                </c:pt>
                <c:pt idx="267">
                  <c:v>5.0478670000000001</c:v>
                </c:pt>
                <c:pt idx="269">
                  <c:v>5.1125059999999998</c:v>
                </c:pt>
                <c:pt idx="271">
                  <c:v>5.1771440000000002</c:v>
                </c:pt>
                <c:pt idx="272">
                  <c:v>5.1771440000000002</c:v>
                </c:pt>
                <c:pt idx="274">
                  <c:v>5.1771440000000002</c:v>
                </c:pt>
                <c:pt idx="276">
                  <c:v>5.2417819999999997</c:v>
                </c:pt>
                <c:pt idx="277">
                  <c:v>5.2417819999999997</c:v>
                </c:pt>
                <c:pt idx="279">
                  <c:v>5.3064200000000001</c:v>
                </c:pt>
                <c:pt idx="280">
                  <c:v>5.3064200000000001</c:v>
                </c:pt>
                <c:pt idx="282">
                  <c:v>5.3710589999999998</c:v>
                </c:pt>
                <c:pt idx="284">
                  <c:v>5.4356970000000002</c:v>
                </c:pt>
                <c:pt idx="285">
                  <c:v>5.4356970000000002</c:v>
                </c:pt>
                <c:pt idx="287">
                  <c:v>5.4356970000000002</c:v>
                </c:pt>
                <c:pt idx="289">
                  <c:v>5.5003349999999998</c:v>
                </c:pt>
                <c:pt idx="290">
                  <c:v>5.5003349999999998</c:v>
                </c:pt>
                <c:pt idx="292">
                  <c:v>5.5649730000000002</c:v>
                </c:pt>
                <c:pt idx="294">
                  <c:v>5.6296119999999998</c:v>
                </c:pt>
                <c:pt idx="295">
                  <c:v>5.6296119999999998</c:v>
                </c:pt>
                <c:pt idx="297">
                  <c:v>5.6942500000000003</c:v>
                </c:pt>
                <c:pt idx="299">
                  <c:v>5.7588879999999998</c:v>
                </c:pt>
                <c:pt idx="300">
                  <c:v>5.7588879999999998</c:v>
                </c:pt>
                <c:pt idx="302">
                  <c:v>5.7588879999999998</c:v>
                </c:pt>
                <c:pt idx="304">
                  <c:v>5.8235260000000002</c:v>
                </c:pt>
                <c:pt idx="305">
                  <c:v>5.8235260000000002</c:v>
                </c:pt>
                <c:pt idx="307">
                  <c:v>5.8881639999999997</c:v>
                </c:pt>
                <c:pt idx="308">
                  <c:v>5.8881639999999997</c:v>
                </c:pt>
                <c:pt idx="310">
                  <c:v>5.9528030000000003</c:v>
                </c:pt>
                <c:pt idx="312">
                  <c:v>5.9528030000000003</c:v>
                </c:pt>
                <c:pt idx="313">
                  <c:v>5.9528030000000003</c:v>
                </c:pt>
                <c:pt idx="315">
                  <c:v>6.0174409999999998</c:v>
                </c:pt>
                <c:pt idx="317">
                  <c:v>6.0820790000000002</c:v>
                </c:pt>
                <c:pt idx="318">
                  <c:v>6.0820790000000002</c:v>
                </c:pt>
                <c:pt idx="320">
                  <c:v>6.1467169999999998</c:v>
                </c:pt>
                <c:pt idx="322">
                  <c:v>6.2113560000000003</c:v>
                </c:pt>
                <c:pt idx="323">
                  <c:v>6.2113560000000003</c:v>
                </c:pt>
                <c:pt idx="325">
                  <c:v>6.2113560000000003</c:v>
                </c:pt>
                <c:pt idx="327">
                  <c:v>6.2759939999999999</c:v>
                </c:pt>
                <c:pt idx="328">
                  <c:v>6.2759939999999999</c:v>
                </c:pt>
                <c:pt idx="330">
                  <c:v>6.3406320000000003</c:v>
                </c:pt>
                <c:pt idx="332">
                  <c:v>6.4052699999999998</c:v>
                </c:pt>
                <c:pt idx="333">
                  <c:v>6.4052699999999998</c:v>
                </c:pt>
                <c:pt idx="335">
                  <c:v>6.4699090000000004</c:v>
                </c:pt>
                <c:pt idx="336">
                  <c:v>6.4699090000000004</c:v>
                </c:pt>
                <c:pt idx="338">
                  <c:v>6.4699090000000004</c:v>
                </c:pt>
                <c:pt idx="340">
                  <c:v>6.5345469999999999</c:v>
                </c:pt>
                <c:pt idx="341">
                  <c:v>6.5345469999999999</c:v>
                </c:pt>
                <c:pt idx="343">
                  <c:v>6.5991850000000003</c:v>
                </c:pt>
                <c:pt idx="345">
                  <c:v>6.6638229999999998</c:v>
                </c:pt>
                <c:pt idx="346">
                  <c:v>6.6638229999999998</c:v>
                </c:pt>
                <c:pt idx="348">
                  <c:v>6.6638229999999998</c:v>
                </c:pt>
                <c:pt idx="350">
                  <c:v>6.7284620000000004</c:v>
                </c:pt>
                <c:pt idx="351">
                  <c:v>6.7284620000000004</c:v>
                </c:pt>
                <c:pt idx="353">
                  <c:v>6.7930999999999999</c:v>
                </c:pt>
                <c:pt idx="355">
                  <c:v>6.7930999999999999</c:v>
                </c:pt>
                <c:pt idx="356">
                  <c:v>6.7930999999999999</c:v>
                </c:pt>
                <c:pt idx="358">
                  <c:v>6.8577380000000003</c:v>
                </c:pt>
                <c:pt idx="359">
                  <c:v>6.8577380000000003</c:v>
                </c:pt>
                <c:pt idx="361">
                  <c:v>6.8577380000000003</c:v>
                </c:pt>
                <c:pt idx="363">
                  <c:v>6.9223759999999999</c:v>
                </c:pt>
                <c:pt idx="365">
                  <c:v>6.9223759999999999</c:v>
                </c:pt>
                <c:pt idx="366">
                  <c:v>6.9223759999999999</c:v>
                </c:pt>
                <c:pt idx="368">
                  <c:v>6.9870140000000003</c:v>
                </c:pt>
                <c:pt idx="370">
                  <c:v>6.9870140000000003</c:v>
                </c:pt>
                <c:pt idx="371">
                  <c:v>6.9870140000000003</c:v>
                </c:pt>
                <c:pt idx="373">
                  <c:v>7.0516529999999999</c:v>
                </c:pt>
                <c:pt idx="375">
                  <c:v>7.0516529999999999</c:v>
                </c:pt>
                <c:pt idx="376">
                  <c:v>7.0516529999999999</c:v>
                </c:pt>
                <c:pt idx="378">
                  <c:v>7.1162910000000004</c:v>
                </c:pt>
                <c:pt idx="380">
                  <c:v>7.1162910000000004</c:v>
                </c:pt>
                <c:pt idx="381">
                  <c:v>7.1162910000000004</c:v>
                </c:pt>
                <c:pt idx="383">
                  <c:v>7.1162910000000004</c:v>
                </c:pt>
                <c:pt idx="384">
                  <c:v>7.1162910000000004</c:v>
                </c:pt>
                <c:pt idx="386">
                  <c:v>7.1809289999999999</c:v>
                </c:pt>
                <c:pt idx="388">
                  <c:v>7.1809289999999999</c:v>
                </c:pt>
                <c:pt idx="389">
                  <c:v>7.1809289999999999</c:v>
                </c:pt>
                <c:pt idx="391">
                  <c:v>7.1809289999999999</c:v>
                </c:pt>
                <c:pt idx="393">
                  <c:v>7.2455670000000003</c:v>
                </c:pt>
                <c:pt idx="394">
                  <c:v>7.2455670000000003</c:v>
                </c:pt>
                <c:pt idx="396">
                  <c:v>7.2455670000000003</c:v>
                </c:pt>
                <c:pt idx="398">
                  <c:v>7.2455670000000003</c:v>
                </c:pt>
                <c:pt idx="399">
                  <c:v>7.2455670000000003</c:v>
                </c:pt>
                <c:pt idx="401">
                  <c:v>7.2455670000000003</c:v>
                </c:pt>
                <c:pt idx="403">
                  <c:v>7.2455670000000003</c:v>
                </c:pt>
                <c:pt idx="404">
                  <c:v>7.2455670000000003</c:v>
                </c:pt>
                <c:pt idx="406">
                  <c:v>7.2455670000000003</c:v>
                </c:pt>
                <c:pt idx="407">
                  <c:v>7.2455670000000003</c:v>
                </c:pt>
                <c:pt idx="409">
                  <c:v>7.2455670000000003</c:v>
                </c:pt>
                <c:pt idx="411">
                  <c:v>7.2455670000000003</c:v>
                </c:pt>
                <c:pt idx="412">
                  <c:v>7.2455670000000003</c:v>
                </c:pt>
                <c:pt idx="414">
                  <c:v>7.2455670000000003</c:v>
                </c:pt>
                <c:pt idx="416">
                  <c:v>7.2455670000000003</c:v>
                </c:pt>
                <c:pt idx="417">
                  <c:v>7.2455670000000003</c:v>
                </c:pt>
                <c:pt idx="419">
                  <c:v>7.2455670000000003</c:v>
                </c:pt>
                <c:pt idx="421">
                  <c:v>7.2455670000000003</c:v>
                </c:pt>
                <c:pt idx="422">
                  <c:v>7.2455670000000003</c:v>
                </c:pt>
                <c:pt idx="424">
                  <c:v>7.2455670000000003</c:v>
                </c:pt>
                <c:pt idx="426">
                  <c:v>7.2455670000000003</c:v>
                </c:pt>
                <c:pt idx="427">
                  <c:v>7.2455670000000003</c:v>
                </c:pt>
                <c:pt idx="429">
                  <c:v>7.2455670000000003</c:v>
                </c:pt>
                <c:pt idx="431">
                  <c:v>7.2455670000000003</c:v>
                </c:pt>
                <c:pt idx="432">
                  <c:v>7.2455670000000003</c:v>
                </c:pt>
                <c:pt idx="434">
                  <c:v>7.2455670000000003</c:v>
                </c:pt>
                <c:pt idx="435">
                  <c:v>7.2455670000000003</c:v>
                </c:pt>
                <c:pt idx="437">
                  <c:v>7.2455670000000003</c:v>
                </c:pt>
                <c:pt idx="439">
                  <c:v>7.2455670000000003</c:v>
                </c:pt>
                <c:pt idx="440">
                  <c:v>7.2455670000000003</c:v>
                </c:pt>
                <c:pt idx="442">
                  <c:v>7.2455670000000003</c:v>
                </c:pt>
                <c:pt idx="444">
                  <c:v>7.2455670000000003</c:v>
                </c:pt>
                <c:pt idx="445">
                  <c:v>7.2455670000000003</c:v>
                </c:pt>
                <c:pt idx="447">
                  <c:v>7.2455670000000003</c:v>
                </c:pt>
                <c:pt idx="449">
                  <c:v>7.1809289999999999</c:v>
                </c:pt>
                <c:pt idx="450">
                  <c:v>7.1809289999999999</c:v>
                </c:pt>
                <c:pt idx="452">
                  <c:v>7.1809289999999999</c:v>
                </c:pt>
                <c:pt idx="454">
                  <c:v>7.1809289999999999</c:v>
                </c:pt>
                <c:pt idx="455">
                  <c:v>7.1809289999999999</c:v>
                </c:pt>
                <c:pt idx="457">
                  <c:v>7.1809289999999999</c:v>
                </c:pt>
                <c:pt idx="459">
                  <c:v>7.1809289999999999</c:v>
                </c:pt>
                <c:pt idx="460">
                  <c:v>7.1809289999999999</c:v>
                </c:pt>
                <c:pt idx="462">
                  <c:v>7.1809289999999999</c:v>
                </c:pt>
                <c:pt idx="463">
                  <c:v>7.1809289999999999</c:v>
                </c:pt>
                <c:pt idx="465">
                  <c:v>7.1162910000000004</c:v>
                </c:pt>
                <c:pt idx="467">
                  <c:v>7.1162910000000004</c:v>
                </c:pt>
                <c:pt idx="468">
                  <c:v>7.1162910000000004</c:v>
                </c:pt>
                <c:pt idx="470">
                  <c:v>7.1162910000000004</c:v>
                </c:pt>
                <c:pt idx="472">
                  <c:v>7.1162910000000004</c:v>
                </c:pt>
                <c:pt idx="473">
                  <c:v>7.1162910000000004</c:v>
                </c:pt>
                <c:pt idx="475">
                  <c:v>7.0516529999999999</c:v>
                </c:pt>
                <c:pt idx="477">
                  <c:v>7.0516529999999999</c:v>
                </c:pt>
                <c:pt idx="478">
                  <c:v>7.0516529999999999</c:v>
                </c:pt>
                <c:pt idx="480">
                  <c:v>7.0516529999999999</c:v>
                </c:pt>
                <c:pt idx="482">
                  <c:v>7.0516529999999999</c:v>
                </c:pt>
                <c:pt idx="483">
                  <c:v>7.0516529999999999</c:v>
                </c:pt>
                <c:pt idx="485">
                  <c:v>7.0516529999999999</c:v>
                </c:pt>
                <c:pt idx="486">
                  <c:v>7.0516529999999999</c:v>
                </c:pt>
                <c:pt idx="488">
                  <c:v>6.9870140000000003</c:v>
                </c:pt>
                <c:pt idx="490">
                  <c:v>6.9870140000000003</c:v>
                </c:pt>
                <c:pt idx="491">
                  <c:v>6.9870140000000003</c:v>
                </c:pt>
                <c:pt idx="493">
                  <c:v>6.9870140000000003</c:v>
                </c:pt>
                <c:pt idx="495">
                  <c:v>6.9870140000000003</c:v>
                </c:pt>
                <c:pt idx="496">
                  <c:v>6.9870140000000003</c:v>
                </c:pt>
                <c:pt idx="498">
                  <c:v>6.9870140000000003</c:v>
                </c:pt>
                <c:pt idx="500">
                  <c:v>6.9223759999999999</c:v>
                </c:pt>
                <c:pt idx="501">
                  <c:v>6.9223759999999999</c:v>
                </c:pt>
                <c:pt idx="503">
                  <c:v>6.9223759999999999</c:v>
                </c:pt>
                <c:pt idx="505">
                  <c:v>6.9223759999999999</c:v>
                </c:pt>
                <c:pt idx="506">
                  <c:v>6.9223759999999999</c:v>
                </c:pt>
                <c:pt idx="508">
                  <c:v>6.9223759999999999</c:v>
                </c:pt>
                <c:pt idx="510">
                  <c:v>6.9223759999999999</c:v>
                </c:pt>
                <c:pt idx="511">
                  <c:v>6.9223759999999999</c:v>
                </c:pt>
                <c:pt idx="513">
                  <c:v>6.9223759999999999</c:v>
                </c:pt>
                <c:pt idx="514">
                  <c:v>6.9223759999999999</c:v>
                </c:pt>
                <c:pt idx="516">
                  <c:v>6.9223759999999999</c:v>
                </c:pt>
                <c:pt idx="518">
                  <c:v>6.9223759999999999</c:v>
                </c:pt>
                <c:pt idx="519">
                  <c:v>6.9223759999999999</c:v>
                </c:pt>
                <c:pt idx="521">
                  <c:v>6.9223759999999999</c:v>
                </c:pt>
                <c:pt idx="523">
                  <c:v>6.9223759999999999</c:v>
                </c:pt>
                <c:pt idx="524">
                  <c:v>6.9223759999999999</c:v>
                </c:pt>
                <c:pt idx="526">
                  <c:v>6.8577380000000003</c:v>
                </c:pt>
                <c:pt idx="528">
                  <c:v>6.8577380000000003</c:v>
                </c:pt>
                <c:pt idx="529">
                  <c:v>6.8577380000000003</c:v>
                </c:pt>
                <c:pt idx="531">
                  <c:v>6.8577380000000003</c:v>
                </c:pt>
                <c:pt idx="533">
                  <c:v>6.8577380000000003</c:v>
                </c:pt>
                <c:pt idx="534">
                  <c:v>6.8577380000000003</c:v>
                </c:pt>
                <c:pt idx="536">
                  <c:v>6.8577380000000003</c:v>
                </c:pt>
                <c:pt idx="538">
                  <c:v>6.8577380000000003</c:v>
                </c:pt>
                <c:pt idx="539">
                  <c:v>6.8577380000000003</c:v>
                </c:pt>
                <c:pt idx="541">
                  <c:v>6.8577380000000003</c:v>
                </c:pt>
                <c:pt idx="542">
                  <c:v>6.8577380000000003</c:v>
                </c:pt>
                <c:pt idx="544">
                  <c:v>6.8577380000000003</c:v>
                </c:pt>
                <c:pt idx="546">
                  <c:v>6.9223759999999999</c:v>
                </c:pt>
                <c:pt idx="547">
                  <c:v>6.9223759999999999</c:v>
                </c:pt>
                <c:pt idx="549">
                  <c:v>6.9223759999999999</c:v>
                </c:pt>
                <c:pt idx="551">
                  <c:v>6.9223759999999999</c:v>
                </c:pt>
                <c:pt idx="552">
                  <c:v>6.9223759999999999</c:v>
                </c:pt>
                <c:pt idx="554">
                  <c:v>6.9223759999999999</c:v>
                </c:pt>
                <c:pt idx="556">
                  <c:v>6.9223759999999999</c:v>
                </c:pt>
                <c:pt idx="557">
                  <c:v>6.9223759999999999</c:v>
                </c:pt>
                <c:pt idx="559">
                  <c:v>6.9223759999999999</c:v>
                </c:pt>
                <c:pt idx="561">
                  <c:v>6.9223759999999999</c:v>
                </c:pt>
                <c:pt idx="562">
                  <c:v>6.9223759999999999</c:v>
                </c:pt>
                <c:pt idx="564">
                  <c:v>6.9223759999999999</c:v>
                </c:pt>
                <c:pt idx="566">
                  <c:v>6.9223759999999999</c:v>
                </c:pt>
                <c:pt idx="567">
                  <c:v>6.9223759999999999</c:v>
                </c:pt>
                <c:pt idx="569">
                  <c:v>6.9223759999999999</c:v>
                </c:pt>
                <c:pt idx="570">
                  <c:v>6.9223759999999999</c:v>
                </c:pt>
                <c:pt idx="572">
                  <c:v>6.9223759999999999</c:v>
                </c:pt>
                <c:pt idx="574">
                  <c:v>6.9870140000000003</c:v>
                </c:pt>
                <c:pt idx="575">
                  <c:v>6.9870140000000003</c:v>
                </c:pt>
                <c:pt idx="577">
                  <c:v>6.9870140000000003</c:v>
                </c:pt>
                <c:pt idx="579">
                  <c:v>6.9870140000000003</c:v>
                </c:pt>
                <c:pt idx="580">
                  <c:v>6.9870140000000003</c:v>
                </c:pt>
                <c:pt idx="582">
                  <c:v>6.9870140000000003</c:v>
                </c:pt>
                <c:pt idx="584">
                  <c:v>6.9870140000000003</c:v>
                </c:pt>
                <c:pt idx="585">
                  <c:v>6.9870140000000003</c:v>
                </c:pt>
                <c:pt idx="587">
                  <c:v>6.9870140000000003</c:v>
                </c:pt>
                <c:pt idx="589">
                  <c:v>6.9870140000000003</c:v>
                </c:pt>
                <c:pt idx="590">
                  <c:v>6.9870140000000003</c:v>
                </c:pt>
                <c:pt idx="592">
                  <c:v>6.9870140000000003</c:v>
                </c:pt>
                <c:pt idx="593">
                  <c:v>6.9870140000000003</c:v>
                </c:pt>
                <c:pt idx="595">
                  <c:v>6.9870140000000003</c:v>
                </c:pt>
                <c:pt idx="597">
                  <c:v>6.9870140000000003</c:v>
                </c:pt>
                <c:pt idx="598">
                  <c:v>6.9870140000000003</c:v>
                </c:pt>
                <c:pt idx="600">
                  <c:v>6.9870140000000003</c:v>
                </c:pt>
                <c:pt idx="602">
                  <c:v>6.9870140000000003</c:v>
                </c:pt>
                <c:pt idx="603">
                  <c:v>6.9870140000000003</c:v>
                </c:pt>
                <c:pt idx="605">
                  <c:v>6.9870140000000003</c:v>
                </c:pt>
                <c:pt idx="607">
                  <c:v>6.9870140000000003</c:v>
                </c:pt>
                <c:pt idx="608">
                  <c:v>6.9870140000000003</c:v>
                </c:pt>
                <c:pt idx="610">
                  <c:v>6.9870140000000003</c:v>
                </c:pt>
                <c:pt idx="612">
                  <c:v>6.9870140000000003</c:v>
                </c:pt>
                <c:pt idx="613">
                  <c:v>6.9870140000000003</c:v>
                </c:pt>
                <c:pt idx="615">
                  <c:v>6.9870140000000003</c:v>
                </c:pt>
                <c:pt idx="617">
                  <c:v>7.0516529999999999</c:v>
                </c:pt>
                <c:pt idx="618">
                  <c:v>7.0516529999999999</c:v>
                </c:pt>
                <c:pt idx="620">
                  <c:v>7.0516529999999999</c:v>
                </c:pt>
                <c:pt idx="621">
                  <c:v>7.0516529999999999</c:v>
                </c:pt>
                <c:pt idx="623">
                  <c:v>7.0516529999999999</c:v>
                </c:pt>
                <c:pt idx="625">
                  <c:v>7.0516529999999999</c:v>
                </c:pt>
                <c:pt idx="626">
                  <c:v>7.0516529999999999</c:v>
                </c:pt>
                <c:pt idx="628">
                  <c:v>7.0516529999999999</c:v>
                </c:pt>
                <c:pt idx="630">
                  <c:v>7.0516529999999999</c:v>
                </c:pt>
                <c:pt idx="631">
                  <c:v>7.0516529999999999</c:v>
                </c:pt>
                <c:pt idx="633">
                  <c:v>7.0516529999999999</c:v>
                </c:pt>
                <c:pt idx="635">
                  <c:v>7.0516529999999999</c:v>
                </c:pt>
                <c:pt idx="636">
                  <c:v>7.0516529999999999</c:v>
                </c:pt>
                <c:pt idx="638">
                  <c:v>7.0516529999999999</c:v>
                </c:pt>
                <c:pt idx="640">
                  <c:v>7.0516529999999999</c:v>
                </c:pt>
                <c:pt idx="641">
                  <c:v>7.0516529999999999</c:v>
                </c:pt>
                <c:pt idx="643">
                  <c:v>7.0516529999999999</c:v>
                </c:pt>
                <c:pt idx="645">
                  <c:v>7.0516529999999999</c:v>
                </c:pt>
                <c:pt idx="646">
                  <c:v>7.0516529999999999</c:v>
                </c:pt>
                <c:pt idx="648">
                  <c:v>7.0516529999999999</c:v>
                </c:pt>
                <c:pt idx="649">
                  <c:v>7.0516529999999999</c:v>
                </c:pt>
                <c:pt idx="651">
                  <c:v>7.0516529999999999</c:v>
                </c:pt>
                <c:pt idx="653">
                  <c:v>7.0516529999999999</c:v>
                </c:pt>
                <c:pt idx="654">
                  <c:v>7.0516529999999999</c:v>
                </c:pt>
                <c:pt idx="656">
                  <c:v>7.0516529999999999</c:v>
                </c:pt>
                <c:pt idx="658">
                  <c:v>7.0516529999999999</c:v>
                </c:pt>
                <c:pt idx="659">
                  <c:v>7.0516529999999999</c:v>
                </c:pt>
                <c:pt idx="661">
                  <c:v>7.0516529999999999</c:v>
                </c:pt>
                <c:pt idx="663">
                  <c:v>7.0516529999999999</c:v>
                </c:pt>
                <c:pt idx="664">
                  <c:v>7.0516529999999999</c:v>
                </c:pt>
                <c:pt idx="666">
                  <c:v>7.0516529999999999</c:v>
                </c:pt>
                <c:pt idx="668">
                  <c:v>6.9870140000000003</c:v>
                </c:pt>
                <c:pt idx="669">
                  <c:v>6.9870140000000003</c:v>
                </c:pt>
                <c:pt idx="671">
                  <c:v>6.9870140000000003</c:v>
                </c:pt>
                <c:pt idx="672">
                  <c:v>6.9870140000000003</c:v>
                </c:pt>
                <c:pt idx="674">
                  <c:v>6.9870140000000003</c:v>
                </c:pt>
                <c:pt idx="676">
                  <c:v>6.9870140000000003</c:v>
                </c:pt>
                <c:pt idx="677">
                  <c:v>6.9870140000000003</c:v>
                </c:pt>
                <c:pt idx="679">
                  <c:v>6.9870140000000003</c:v>
                </c:pt>
                <c:pt idx="681">
                  <c:v>6.9870140000000003</c:v>
                </c:pt>
                <c:pt idx="682">
                  <c:v>6.9870140000000003</c:v>
                </c:pt>
                <c:pt idx="684">
                  <c:v>6.9870140000000003</c:v>
                </c:pt>
                <c:pt idx="686">
                  <c:v>6.9870140000000003</c:v>
                </c:pt>
                <c:pt idx="687">
                  <c:v>6.9870140000000003</c:v>
                </c:pt>
                <c:pt idx="689">
                  <c:v>6.9870140000000003</c:v>
                </c:pt>
                <c:pt idx="691">
                  <c:v>6.9870140000000003</c:v>
                </c:pt>
                <c:pt idx="692">
                  <c:v>6.9870140000000003</c:v>
                </c:pt>
                <c:pt idx="694">
                  <c:v>6.9870140000000003</c:v>
                </c:pt>
                <c:pt idx="696">
                  <c:v>6.9870140000000003</c:v>
                </c:pt>
                <c:pt idx="697">
                  <c:v>6.9870140000000003</c:v>
                </c:pt>
                <c:pt idx="699">
                  <c:v>6.9870140000000003</c:v>
                </c:pt>
                <c:pt idx="700">
                  <c:v>6.9870140000000003</c:v>
                </c:pt>
                <c:pt idx="702">
                  <c:v>6.9870140000000003</c:v>
                </c:pt>
                <c:pt idx="704">
                  <c:v>6.9870140000000003</c:v>
                </c:pt>
                <c:pt idx="705">
                  <c:v>6.9870140000000003</c:v>
                </c:pt>
                <c:pt idx="707">
                  <c:v>6.9870140000000003</c:v>
                </c:pt>
                <c:pt idx="709">
                  <c:v>6.9870140000000003</c:v>
                </c:pt>
                <c:pt idx="710">
                  <c:v>6.9870140000000003</c:v>
                </c:pt>
                <c:pt idx="712">
                  <c:v>6.9870140000000003</c:v>
                </c:pt>
                <c:pt idx="714">
                  <c:v>6.9870140000000003</c:v>
                </c:pt>
                <c:pt idx="715">
                  <c:v>6.9870140000000003</c:v>
                </c:pt>
                <c:pt idx="717">
                  <c:v>6.9870140000000003</c:v>
                </c:pt>
                <c:pt idx="719">
                  <c:v>7.0516529999999999</c:v>
                </c:pt>
                <c:pt idx="720">
                  <c:v>7.0516529999999999</c:v>
                </c:pt>
                <c:pt idx="722">
                  <c:v>7.0516529999999999</c:v>
                </c:pt>
                <c:pt idx="724">
                  <c:v>7.0516529999999999</c:v>
                </c:pt>
                <c:pt idx="725">
                  <c:v>7.0516529999999999</c:v>
                </c:pt>
                <c:pt idx="727">
                  <c:v>7.0516529999999999</c:v>
                </c:pt>
                <c:pt idx="729">
                  <c:v>7.0516529999999999</c:v>
                </c:pt>
                <c:pt idx="730">
                  <c:v>7.0516529999999999</c:v>
                </c:pt>
                <c:pt idx="732">
                  <c:v>7.0516529999999999</c:v>
                </c:pt>
                <c:pt idx="733">
                  <c:v>7.0516529999999999</c:v>
                </c:pt>
                <c:pt idx="735">
                  <c:v>7.0516529999999999</c:v>
                </c:pt>
                <c:pt idx="737">
                  <c:v>7.0516529999999999</c:v>
                </c:pt>
                <c:pt idx="738">
                  <c:v>7.0516529999999999</c:v>
                </c:pt>
                <c:pt idx="740">
                  <c:v>7.0516529999999999</c:v>
                </c:pt>
                <c:pt idx="742">
                  <c:v>7.0516529999999999</c:v>
                </c:pt>
                <c:pt idx="743">
                  <c:v>7.0516529999999999</c:v>
                </c:pt>
                <c:pt idx="745">
                  <c:v>7.0516529999999999</c:v>
                </c:pt>
                <c:pt idx="747">
                  <c:v>7.0516529999999999</c:v>
                </c:pt>
                <c:pt idx="748">
                  <c:v>7.0516529999999999</c:v>
                </c:pt>
                <c:pt idx="750">
                  <c:v>7.0516529999999999</c:v>
                </c:pt>
                <c:pt idx="752">
                  <c:v>7.0516529999999999</c:v>
                </c:pt>
                <c:pt idx="753">
                  <c:v>7.0516529999999999</c:v>
                </c:pt>
                <c:pt idx="755">
                  <c:v>7.0516529999999999</c:v>
                </c:pt>
                <c:pt idx="756">
                  <c:v>7.0516529999999999</c:v>
                </c:pt>
                <c:pt idx="758">
                  <c:v>7.0516529999999999</c:v>
                </c:pt>
                <c:pt idx="760">
                  <c:v>7.0516529999999999</c:v>
                </c:pt>
                <c:pt idx="761">
                  <c:v>7.0516529999999999</c:v>
                </c:pt>
                <c:pt idx="763">
                  <c:v>7.0516529999999999</c:v>
                </c:pt>
                <c:pt idx="765">
                  <c:v>7.0516529999999999</c:v>
                </c:pt>
                <c:pt idx="766">
                  <c:v>7.0516529999999999</c:v>
                </c:pt>
                <c:pt idx="768">
                  <c:v>7.0516529999999999</c:v>
                </c:pt>
                <c:pt idx="770">
                  <c:v>7.0516529999999999</c:v>
                </c:pt>
                <c:pt idx="771">
                  <c:v>7.0516529999999999</c:v>
                </c:pt>
                <c:pt idx="773">
                  <c:v>7.0516529999999999</c:v>
                </c:pt>
                <c:pt idx="775">
                  <c:v>7.0516529999999999</c:v>
                </c:pt>
                <c:pt idx="776">
                  <c:v>7.0516529999999999</c:v>
                </c:pt>
                <c:pt idx="778">
                  <c:v>7.0516529999999999</c:v>
                </c:pt>
                <c:pt idx="780">
                  <c:v>7.0516529999999999</c:v>
                </c:pt>
                <c:pt idx="781">
                  <c:v>7.0516529999999999</c:v>
                </c:pt>
                <c:pt idx="783">
                  <c:v>7.0516529999999999</c:v>
                </c:pt>
                <c:pt idx="784">
                  <c:v>7.0516529999999999</c:v>
                </c:pt>
                <c:pt idx="786">
                  <c:v>7.0516529999999999</c:v>
                </c:pt>
                <c:pt idx="788">
                  <c:v>7.0516529999999999</c:v>
                </c:pt>
                <c:pt idx="789">
                  <c:v>7.0516529999999999</c:v>
                </c:pt>
                <c:pt idx="791">
                  <c:v>7.0516529999999999</c:v>
                </c:pt>
                <c:pt idx="793">
                  <c:v>7.0516529999999999</c:v>
                </c:pt>
                <c:pt idx="794">
                  <c:v>7.0516529999999999</c:v>
                </c:pt>
                <c:pt idx="796">
                  <c:v>7.0516529999999999</c:v>
                </c:pt>
                <c:pt idx="798">
                  <c:v>7.0516529999999999</c:v>
                </c:pt>
                <c:pt idx="799">
                  <c:v>7.0516529999999999</c:v>
                </c:pt>
                <c:pt idx="801">
                  <c:v>7.0516529999999999</c:v>
                </c:pt>
                <c:pt idx="803">
                  <c:v>7.0516529999999999</c:v>
                </c:pt>
                <c:pt idx="804">
                  <c:v>7.0516529999999999</c:v>
                </c:pt>
                <c:pt idx="806">
                  <c:v>7.0516529999999999</c:v>
                </c:pt>
                <c:pt idx="807">
                  <c:v>7.0516529999999999</c:v>
                </c:pt>
                <c:pt idx="809">
                  <c:v>7.0516529999999999</c:v>
                </c:pt>
                <c:pt idx="811">
                  <c:v>7.0516529999999999</c:v>
                </c:pt>
                <c:pt idx="812">
                  <c:v>7.0516529999999999</c:v>
                </c:pt>
                <c:pt idx="814">
                  <c:v>7.0516529999999999</c:v>
                </c:pt>
                <c:pt idx="816">
                  <c:v>7.0516529999999999</c:v>
                </c:pt>
                <c:pt idx="817">
                  <c:v>7.0516529999999999</c:v>
                </c:pt>
                <c:pt idx="819">
                  <c:v>7.0516529999999999</c:v>
                </c:pt>
                <c:pt idx="821">
                  <c:v>7.0516529999999999</c:v>
                </c:pt>
                <c:pt idx="822">
                  <c:v>7.0516529999999999</c:v>
                </c:pt>
                <c:pt idx="824">
                  <c:v>7.0516529999999999</c:v>
                </c:pt>
                <c:pt idx="826">
                  <c:v>7.0516529999999999</c:v>
                </c:pt>
                <c:pt idx="827">
                  <c:v>7.0516529999999999</c:v>
                </c:pt>
                <c:pt idx="829">
                  <c:v>7.0516529999999999</c:v>
                </c:pt>
                <c:pt idx="831">
                  <c:v>7.1162910000000004</c:v>
                </c:pt>
                <c:pt idx="832">
                  <c:v>7.1162910000000004</c:v>
                </c:pt>
                <c:pt idx="834">
                  <c:v>7.0516529999999999</c:v>
                </c:pt>
                <c:pt idx="835">
                  <c:v>7.0516529999999999</c:v>
                </c:pt>
                <c:pt idx="837">
                  <c:v>7.0516529999999999</c:v>
                </c:pt>
                <c:pt idx="839">
                  <c:v>7.0516529999999999</c:v>
                </c:pt>
                <c:pt idx="840">
                  <c:v>7.0516529999999999</c:v>
                </c:pt>
                <c:pt idx="842">
                  <c:v>7.0516529999999999</c:v>
                </c:pt>
                <c:pt idx="844">
                  <c:v>7.0516529999999999</c:v>
                </c:pt>
                <c:pt idx="845">
                  <c:v>7.0516529999999999</c:v>
                </c:pt>
                <c:pt idx="847">
                  <c:v>7.0516529999999999</c:v>
                </c:pt>
                <c:pt idx="849">
                  <c:v>7.0516529999999999</c:v>
                </c:pt>
                <c:pt idx="850">
                  <c:v>7.0516529999999999</c:v>
                </c:pt>
                <c:pt idx="852">
                  <c:v>7.0516529999999999</c:v>
                </c:pt>
                <c:pt idx="854">
                  <c:v>7.0516529999999999</c:v>
                </c:pt>
                <c:pt idx="855">
                  <c:v>7.0516529999999999</c:v>
                </c:pt>
                <c:pt idx="857">
                  <c:v>7.0516529999999999</c:v>
                </c:pt>
                <c:pt idx="859">
                  <c:v>7.0516529999999999</c:v>
                </c:pt>
                <c:pt idx="860">
                  <c:v>7.0516529999999999</c:v>
                </c:pt>
                <c:pt idx="862">
                  <c:v>7.0516529999999999</c:v>
                </c:pt>
                <c:pt idx="863">
                  <c:v>7.0516529999999999</c:v>
                </c:pt>
                <c:pt idx="865">
                  <c:v>7.0516529999999999</c:v>
                </c:pt>
                <c:pt idx="867">
                  <c:v>7.0516529999999999</c:v>
                </c:pt>
                <c:pt idx="868">
                  <c:v>7.0516529999999999</c:v>
                </c:pt>
                <c:pt idx="870">
                  <c:v>7.0516529999999999</c:v>
                </c:pt>
                <c:pt idx="872">
                  <c:v>7.0516529999999999</c:v>
                </c:pt>
                <c:pt idx="873">
                  <c:v>7.0516529999999999</c:v>
                </c:pt>
                <c:pt idx="875">
                  <c:v>7.0516529999999999</c:v>
                </c:pt>
                <c:pt idx="877">
                  <c:v>7.0516529999999999</c:v>
                </c:pt>
                <c:pt idx="878">
                  <c:v>7.0516529999999999</c:v>
                </c:pt>
                <c:pt idx="880">
                  <c:v>7.0516529999999999</c:v>
                </c:pt>
                <c:pt idx="882">
                  <c:v>7.0516529999999999</c:v>
                </c:pt>
                <c:pt idx="883">
                  <c:v>7.0516529999999999</c:v>
                </c:pt>
                <c:pt idx="885">
                  <c:v>7.0516529999999999</c:v>
                </c:pt>
                <c:pt idx="887">
                  <c:v>7.0516529999999999</c:v>
                </c:pt>
                <c:pt idx="888">
                  <c:v>7.0516529999999999</c:v>
                </c:pt>
                <c:pt idx="890">
                  <c:v>7.0516529999999999</c:v>
                </c:pt>
                <c:pt idx="891">
                  <c:v>7.0516529999999999</c:v>
                </c:pt>
                <c:pt idx="893">
                  <c:v>7.0516529999999999</c:v>
                </c:pt>
                <c:pt idx="895">
                  <c:v>7.0516529999999999</c:v>
                </c:pt>
                <c:pt idx="896">
                  <c:v>7.0516529999999999</c:v>
                </c:pt>
                <c:pt idx="898">
                  <c:v>7.0516529999999999</c:v>
                </c:pt>
                <c:pt idx="900">
                  <c:v>7.0516529999999999</c:v>
                </c:pt>
                <c:pt idx="901">
                  <c:v>7.0516529999999999</c:v>
                </c:pt>
                <c:pt idx="903">
                  <c:v>7.0516529999999999</c:v>
                </c:pt>
                <c:pt idx="905">
                  <c:v>7.0516529999999999</c:v>
                </c:pt>
                <c:pt idx="906">
                  <c:v>7.0516529999999999</c:v>
                </c:pt>
                <c:pt idx="908">
                  <c:v>7.0516529999999999</c:v>
                </c:pt>
                <c:pt idx="910">
                  <c:v>7.0516529999999999</c:v>
                </c:pt>
                <c:pt idx="911">
                  <c:v>7.0516529999999999</c:v>
                </c:pt>
                <c:pt idx="913">
                  <c:v>7.0516529999999999</c:v>
                </c:pt>
                <c:pt idx="914">
                  <c:v>7.0516529999999999</c:v>
                </c:pt>
                <c:pt idx="916">
                  <c:v>7.0516529999999999</c:v>
                </c:pt>
                <c:pt idx="918">
                  <c:v>7.0516529999999999</c:v>
                </c:pt>
                <c:pt idx="919">
                  <c:v>7.0516529999999999</c:v>
                </c:pt>
                <c:pt idx="921">
                  <c:v>7.0516529999999999</c:v>
                </c:pt>
                <c:pt idx="923">
                  <c:v>6.9870140000000003</c:v>
                </c:pt>
                <c:pt idx="924">
                  <c:v>6.9870140000000003</c:v>
                </c:pt>
                <c:pt idx="926">
                  <c:v>6.9870140000000003</c:v>
                </c:pt>
                <c:pt idx="928">
                  <c:v>6.9870140000000003</c:v>
                </c:pt>
                <c:pt idx="929">
                  <c:v>6.9870140000000003</c:v>
                </c:pt>
                <c:pt idx="931">
                  <c:v>6.9870140000000003</c:v>
                </c:pt>
                <c:pt idx="933">
                  <c:v>6.9870140000000003</c:v>
                </c:pt>
                <c:pt idx="934">
                  <c:v>6.9870140000000003</c:v>
                </c:pt>
                <c:pt idx="936">
                  <c:v>6.9870140000000003</c:v>
                </c:pt>
                <c:pt idx="938">
                  <c:v>6.9870140000000003</c:v>
                </c:pt>
                <c:pt idx="939">
                  <c:v>6.9870140000000003</c:v>
                </c:pt>
                <c:pt idx="941">
                  <c:v>6.9870140000000003</c:v>
                </c:pt>
                <c:pt idx="942">
                  <c:v>6.9870140000000003</c:v>
                </c:pt>
                <c:pt idx="944">
                  <c:v>6.9870140000000003</c:v>
                </c:pt>
                <c:pt idx="946">
                  <c:v>6.9870140000000003</c:v>
                </c:pt>
                <c:pt idx="947">
                  <c:v>6.9870140000000003</c:v>
                </c:pt>
                <c:pt idx="949">
                  <c:v>6.9870140000000003</c:v>
                </c:pt>
                <c:pt idx="951">
                  <c:v>6.9870140000000003</c:v>
                </c:pt>
                <c:pt idx="952">
                  <c:v>6.9870140000000003</c:v>
                </c:pt>
                <c:pt idx="954">
                  <c:v>6.9870140000000003</c:v>
                </c:pt>
                <c:pt idx="956">
                  <c:v>6.9870140000000003</c:v>
                </c:pt>
                <c:pt idx="957">
                  <c:v>6.9870140000000003</c:v>
                </c:pt>
                <c:pt idx="959">
                  <c:v>6.9870140000000003</c:v>
                </c:pt>
                <c:pt idx="961">
                  <c:v>6.9870140000000003</c:v>
                </c:pt>
                <c:pt idx="962">
                  <c:v>6.9870140000000003</c:v>
                </c:pt>
                <c:pt idx="964">
                  <c:v>6.9870140000000003</c:v>
                </c:pt>
                <c:pt idx="966">
                  <c:v>6.9870140000000003</c:v>
                </c:pt>
                <c:pt idx="967">
                  <c:v>6.9870140000000003</c:v>
                </c:pt>
                <c:pt idx="969">
                  <c:v>6.9870140000000003</c:v>
                </c:pt>
                <c:pt idx="970">
                  <c:v>6.9870140000000003</c:v>
                </c:pt>
                <c:pt idx="972">
                  <c:v>6.9870140000000003</c:v>
                </c:pt>
                <c:pt idx="974">
                  <c:v>6.9870140000000003</c:v>
                </c:pt>
                <c:pt idx="975">
                  <c:v>6.9870140000000003</c:v>
                </c:pt>
                <c:pt idx="977">
                  <c:v>6.9870140000000003</c:v>
                </c:pt>
                <c:pt idx="979">
                  <c:v>6.9870140000000003</c:v>
                </c:pt>
                <c:pt idx="980">
                  <c:v>6.9870140000000003</c:v>
                </c:pt>
                <c:pt idx="982">
                  <c:v>7.0516529999999999</c:v>
                </c:pt>
                <c:pt idx="984">
                  <c:v>7.0516529999999999</c:v>
                </c:pt>
                <c:pt idx="985">
                  <c:v>7.0516529999999999</c:v>
                </c:pt>
                <c:pt idx="987">
                  <c:v>7.0516529999999999</c:v>
                </c:pt>
                <c:pt idx="989">
                  <c:v>7.0516529999999999</c:v>
                </c:pt>
                <c:pt idx="990">
                  <c:v>7.0516529999999999</c:v>
                </c:pt>
                <c:pt idx="992">
                  <c:v>7.0516529999999999</c:v>
                </c:pt>
                <c:pt idx="994">
                  <c:v>7.0516529999999999</c:v>
                </c:pt>
                <c:pt idx="995">
                  <c:v>7.0516529999999999</c:v>
                </c:pt>
                <c:pt idx="997">
                  <c:v>7.0516529999999999</c:v>
                </c:pt>
                <c:pt idx="998">
                  <c:v>7.0516529999999999</c:v>
                </c:pt>
                <c:pt idx="1000">
                  <c:v>7.0516529999999999</c:v>
                </c:pt>
                <c:pt idx="1002">
                  <c:v>7.0516529999999999</c:v>
                </c:pt>
                <c:pt idx="1003">
                  <c:v>7.0516529999999999</c:v>
                </c:pt>
                <c:pt idx="1005">
                  <c:v>7.0516529999999999</c:v>
                </c:pt>
                <c:pt idx="1007">
                  <c:v>7.0516529999999999</c:v>
                </c:pt>
                <c:pt idx="1008">
                  <c:v>7.0516529999999999</c:v>
                </c:pt>
                <c:pt idx="1010">
                  <c:v>7.0516529999999999</c:v>
                </c:pt>
                <c:pt idx="1012">
                  <c:v>7.0516529999999999</c:v>
                </c:pt>
                <c:pt idx="1013">
                  <c:v>7.0516529999999999</c:v>
                </c:pt>
                <c:pt idx="1015">
                  <c:v>7.0516529999999999</c:v>
                </c:pt>
                <c:pt idx="1017">
                  <c:v>7.0516529999999999</c:v>
                </c:pt>
                <c:pt idx="1018">
                  <c:v>7.0516529999999999</c:v>
                </c:pt>
                <c:pt idx="1020">
                  <c:v>7.0516529999999999</c:v>
                </c:pt>
                <c:pt idx="1021">
                  <c:v>7.0516529999999999</c:v>
                </c:pt>
                <c:pt idx="1023">
                  <c:v>7.0516529999999999</c:v>
                </c:pt>
                <c:pt idx="1025">
                  <c:v>7.0516529999999999</c:v>
                </c:pt>
                <c:pt idx="1026">
                  <c:v>7.0516529999999999</c:v>
                </c:pt>
                <c:pt idx="1028">
                  <c:v>7.0516529999999999</c:v>
                </c:pt>
                <c:pt idx="1030">
                  <c:v>7.0516529999999999</c:v>
                </c:pt>
                <c:pt idx="1031">
                  <c:v>7.0516529999999999</c:v>
                </c:pt>
                <c:pt idx="1033">
                  <c:v>7.0516529999999999</c:v>
                </c:pt>
                <c:pt idx="1035">
                  <c:v>7.0516529999999999</c:v>
                </c:pt>
                <c:pt idx="1036">
                  <c:v>7.0516529999999999</c:v>
                </c:pt>
                <c:pt idx="1038">
                  <c:v>7.0516529999999999</c:v>
                </c:pt>
                <c:pt idx="1040">
                  <c:v>7.0516529999999999</c:v>
                </c:pt>
                <c:pt idx="1041">
                  <c:v>7.0516529999999999</c:v>
                </c:pt>
                <c:pt idx="1043">
                  <c:v>7.0516529999999999</c:v>
                </c:pt>
                <c:pt idx="1045">
                  <c:v>7.0516529999999999</c:v>
                </c:pt>
                <c:pt idx="1046">
                  <c:v>7.0516529999999999</c:v>
                </c:pt>
                <c:pt idx="1048">
                  <c:v>7.0516529999999999</c:v>
                </c:pt>
                <c:pt idx="1049">
                  <c:v>7.0516529999999999</c:v>
                </c:pt>
                <c:pt idx="1051">
                  <c:v>7.0516529999999999</c:v>
                </c:pt>
                <c:pt idx="1053">
                  <c:v>7.0516529999999999</c:v>
                </c:pt>
                <c:pt idx="1054">
                  <c:v>7.0516529999999999</c:v>
                </c:pt>
                <c:pt idx="1056">
                  <c:v>7.0516529999999999</c:v>
                </c:pt>
                <c:pt idx="1058">
                  <c:v>7.0516529999999999</c:v>
                </c:pt>
                <c:pt idx="1059">
                  <c:v>7.0516529999999999</c:v>
                </c:pt>
                <c:pt idx="1061">
                  <c:v>7.0516529999999999</c:v>
                </c:pt>
                <c:pt idx="1063">
                  <c:v>7.0516529999999999</c:v>
                </c:pt>
                <c:pt idx="1064">
                  <c:v>7.0516529999999999</c:v>
                </c:pt>
                <c:pt idx="1066">
                  <c:v>7.0516529999999999</c:v>
                </c:pt>
                <c:pt idx="1068">
                  <c:v>7.0516529999999999</c:v>
                </c:pt>
                <c:pt idx="1069">
                  <c:v>7.0516529999999999</c:v>
                </c:pt>
                <c:pt idx="1071">
                  <c:v>7.0516529999999999</c:v>
                </c:pt>
                <c:pt idx="1073">
                  <c:v>7.0516529999999999</c:v>
                </c:pt>
                <c:pt idx="1074">
                  <c:v>7.0516529999999999</c:v>
                </c:pt>
                <c:pt idx="1076">
                  <c:v>7.0516529999999999</c:v>
                </c:pt>
                <c:pt idx="1077">
                  <c:v>7.0516529999999999</c:v>
                </c:pt>
                <c:pt idx="1079">
                  <c:v>7.0516529999999999</c:v>
                </c:pt>
                <c:pt idx="1081">
                  <c:v>7.0516529999999999</c:v>
                </c:pt>
                <c:pt idx="1082">
                  <c:v>7.0516529999999999</c:v>
                </c:pt>
                <c:pt idx="1084">
                  <c:v>7.0516529999999999</c:v>
                </c:pt>
                <c:pt idx="1086">
                  <c:v>7.0516529999999999</c:v>
                </c:pt>
                <c:pt idx="1087">
                  <c:v>7.0516529999999999</c:v>
                </c:pt>
                <c:pt idx="1089">
                  <c:v>7.0516529999999999</c:v>
                </c:pt>
                <c:pt idx="1091">
                  <c:v>7.0516529999999999</c:v>
                </c:pt>
                <c:pt idx="1092">
                  <c:v>7.0516529999999999</c:v>
                </c:pt>
                <c:pt idx="1094">
                  <c:v>7.0516529999999999</c:v>
                </c:pt>
                <c:pt idx="1096">
                  <c:v>7.0516529999999999</c:v>
                </c:pt>
                <c:pt idx="1097">
                  <c:v>7.0516529999999999</c:v>
                </c:pt>
                <c:pt idx="1099">
                  <c:v>7.0516529999999999</c:v>
                </c:pt>
                <c:pt idx="1100">
                  <c:v>7.0516529999999999</c:v>
                </c:pt>
                <c:pt idx="1102">
                  <c:v>7.0516529999999999</c:v>
                </c:pt>
                <c:pt idx="1104">
                  <c:v>7.0516529999999999</c:v>
                </c:pt>
                <c:pt idx="1105">
                  <c:v>7.0516529999999999</c:v>
                </c:pt>
                <c:pt idx="1107">
                  <c:v>7.0516529999999999</c:v>
                </c:pt>
                <c:pt idx="1109">
                  <c:v>7.0516529999999999</c:v>
                </c:pt>
                <c:pt idx="1110">
                  <c:v>7.0516529999999999</c:v>
                </c:pt>
                <c:pt idx="1112">
                  <c:v>7.0516529999999999</c:v>
                </c:pt>
                <c:pt idx="1114">
                  <c:v>7.0516529999999999</c:v>
                </c:pt>
                <c:pt idx="1115">
                  <c:v>7.0516529999999999</c:v>
                </c:pt>
                <c:pt idx="1117">
                  <c:v>7.0516529999999999</c:v>
                </c:pt>
                <c:pt idx="1119">
                  <c:v>7.0516529999999999</c:v>
                </c:pt>
                <c:pt idx="1120">
                  <c:v>7.0516529999999999</c:v>
                </c:pt>
                <c:pt idx="1122">
                  <c:v>6.9870140000000003</c:v>
                </c:pt>
                <c:pt idx="1123">
                  <c:v>6.9870140000000003</c:v>
                </c:pt>
                <c:pt idx="1125">
                  <c:v>6.9870140000000003</c:v>
                </c:pt>
                <c:pt idx="1127">
                  <c:v>6.9870140000000003</c:v>
                </c:pt>
                <c:pt idx="1128">
                  <c:v>6.9870140000000003</c:v>
                </c:pt>
                <c:pt idx="1130">
                  <c:v>6.9870140000000003</c:v>
                </c:pt>
                <c:pt idx="1132">
                  <c:v>6.9870140000000003</c:v>
                </c:pt>
                <c:pt idx="1133">
                  <c:v>6.9870140000000003</c:v>
                </c:pt>
                <c:pt idx="1135">
                  <c:v>6.9870140000000003</c:v>
                </c:pt>
                <c:pt idx="1137">
                  <c:v>6.9870140000000003</c:v>
                </c:pt>
                <c:pt idx="1138">
                  <c:v>6.9870140000000003</c:v>
                </c:pt>
                <c:pt idx="1140">
                  <c:v>6.9870140000000003</c:v>
                </c:pt>
                <c:pt idx="1142">
                  <c:v>6.9870140000000003</c:v>
                </c:pt>
                <c:pt idx="1144">
                  <c:v>6.9870140000000003</c:v>
                </c:pt>
                <c:pt idx="1145">
                  <c:v>6.9870140000000003</c:v>
                </c:pt>
                <c:pt idx="1146">
                  <c:v>6.9870140000000003</c:v>
                </c:pt>
                <c:pt idx="1147">
                  <c:v>6.9870140000000003</c:v>
                </c:pt>
                <c:pt idx="1149">
                  <c:v>6.9870140000000003</c:v>
                </c:pt>
                <c:pt idx="1151">
                  <c:v>7.0516529999999999</c:v>
                </c:pt>
                <c:pt idx="1152">
                  <c:v>7.0516529999999999</c:v>
                </c:pt>
                <c:pt idx="1154">
                  <c:v>7.0516529999999999</c:v>
                </c:pt>
                <c:pt idx="1156">
                  <c:v>7.0516529999999999</c:v>
                </c:pt>
                <c:pt idx="1157">
                  <c:v>7.0516529999999999</c:v>
                </c:pt>
                <c:pt idx="1159">
                  <c:v>7.0516529999999999</c:v>
                </c:pt>
                <c:pt idx="1161">
                  <c:v>7.0516529999999999</c:v>
                </c:pt>
                <c:pt idx="1162">
                  <c:v>7.0516529999999999</c:v>
                </c:pt>
                <c:pt idx="1164">
                  <c:v>7.0516529999999999</c:v>
                </c:pt>
                <c:pt idx="1166">
                  <c:v>7.0516529999999999</c:v>
                </c:pt>
                <c:pt idx="1167">
                  <c:v>7.0516529999999999</c:v>
                </c:pt>
                <c:pt idx="1169">
                  <c:v>7.0516529999999999</c:v>
                </c:pt>
                <c:pt idx="1171">
                  <c:v>7.0516529999999999</c:v>
                </c:pt>
                <c:pt idx="1172">
                  <c:v>7.0516529999999999</c:v>
                </c:pt>
                <c:pt idx="1174">
                  <c:v>7.0516529999999999</c:v>
                </c:pt>
                <c:pt idx="1175">
                  <c:v>7.0516529999999999</c:v>
                </c:pt>
                <c:pt idx="1177">
                  <c:v>7.0516529999999999</c:v>
                </c:pt>
                <c:pt idx="1179">
                  <c:v>7.0516529999999999</c:v>
                </c:pt>
                <c:pt idx="1180">
                  <c:v>7.0516529999999999</c:v>
                </c:pt>
                <c:pt idx="1182">
                  <c:v>7.0516529999999999</c:v>
                </c:pt>
                <c:pt idx="1184">
                  <c:v>7.0516529999999999</c:v>
                </c:pt>
                <c:pt idx="1185">
                  <c:v>7.0516529999999999</c:v>
                </c:pt>
                <c:pt idx="1187">
                  <c:v>7.0516529999999999</c:v>
                </c:pt>
                <c:pt idx="1189">
                  <c:v>7.0516529999999999</c:v>
                </c:pt>
                <c:pt idx="1190">
                  <c:v>7.0516529999999999</c:v>
                </c:pt>
                <c:pt idx="1192">
                  <c:v>7.0516529999999999</c:v>
                </c:pt>
                <c:pt idx="1194">
                  <c:v>6.9870140000000003</c:v>
                </c:pt>
                <c:pt idx="1195">
                  <c:v>6.9870140000000003</c:v>
                </c:pt>
                <c:pt idx="1197">
                  <c:v>6.9870140000000003</c:v>
                </c:pt>
                <c:pt idx="1199">
                  <c:v>6.9870140000000003</c:v>
                </c:pt>
                <c:pt idx="1200">
                  <c:v>6.9870140000000003</c:v>
                </c:pt>
                <c:pt idx="1202">
                  <c:v>6.9223759999999999</c:v>
                </c:pt>
                <c:pt idx="1203">
                  <c:v>6.9223759999999999</c:v>
                </c:pt>
                <c:pt idx="1205">
                  <c:v>6.9223759999999999</c:v>
                </c:pt>
                <c:pt idx="1207">
                  <c:v>6.8577380000000003</c:v>
                </c:pt>
                <c:pt idx="1208">
                  <c:v>6.8577380000000003</c:v>
                </c:pt>
                <c:pt idx="1210">
                  <c:v>6.8577380000000003</c:v>
                </c:pt>
                <c:pt idx="1212">
                  <c:v>6.7930999999999999</c:v>
                </c:pt>
                <c:pt idx="1213">
                  <c:v>6.7930999999999999</c:v>
                </c:pt>
                <c:pt idx="1215">
                  <c:v>6.7930999999999999</c:v>
                </c:pt>
                <c:pt idx="1217">
                  <c:v>6.7284620000000004</c:v>
                </c:pt>
                <c:pt idx="1218">
                  <c:v>6.7284620000000004</c:v>
                </c:pt>
                <c:pt idx="1220">
                  <c:v>6.7284620000000004</c:v>
                </c:pt>
                <c:pt idx="1222">
                  <c:v>6.6638229999999998</c:v>
                </c:pt>
                <c:pt idx="1223">
                  <c:v>6.6638229999999998</c:v>
                </c:pt>
                <c:pt idx="1225">
                  <c:v>6.5991850000000003</c:v>
                </c:pt>
                <c:pt idx="1226">
                  <c:v>6.5991850000000003</c:v>
                </c:pt>
                <c:pt idx="1228">
                  <c:v>6.5991850000000003</c:v>
                </c:pt>
                <c:pt idx="1230">
                  <c:v>6.5345469999999999</c:v>
                </c:pt>
                <c:pt idx="1231">
                  <c:v>6.5345469999999999</c:v>
                </c:pt>
                <c:pt idx="1233">
                  <c:v>6.4699090000000004</c:v>
                </c:pt>
                <c:pt idx="1235">
                  <c:v>6.4052699999999998</c:v>
                </c:pt>
                <c:pt idx="1236">
                  <c:v>6.4052699999999998</c:v>
                </c:pt>
                <c:pt idx="1238">
                  <c:v>6.4052699999999998</c:v>
                </c:pt>
                <c:pt idx="1240">
                  <c:v>6.3406320000000003</c:v>
                </c:pt>
                <c:pt idx="1241">
                  <c:v>6.3406320000000003</c:v>
                </c:pt>
                <c:pt idx="1243">
                  <c:v>6.2759939999999999</c:v>
                </c:pt>
                <c:pt idx="1245">
                  <c:v>6.2113560000000003</c:v>
                </c:pt>
                <c:pt idx="1246">
                  <c:v>6.2113560000000003</c:v>
                </c:pt>
                <c:pt idx="1248">
                  <c:v>6.1467169999999998</c:v>
                </c:pt>
                <c:pt idx="1250">
                  <c:v>6.0820790000000002</c:v>
                </c:pt>
                <c:pt idx="1251">
                  <c:v>6.0820790000000002</c:v>
                </c:pt>
                <c:pt idx="1253">
                  <c:v>6.0820790000000002</c:v>
                </c:pt>
                <c:pt idx="1254">
                  <c:v>6.0820790000000002</c:v>
                </c:pt>
                <c:pt idx="1256">
                  <c:v>6.0174409999999998</c:v>
                </c:pt>
                <c:pt idx="1258">
                  <c:v>5.9528030000000003</c:v>
                </c:pt>
                <c:pt idx="1259">
                  <c:v>5.9528030000000003</c:v>
                </c:pt>
                <c:pt idx="1261">
                  <c:v>5.8881639999999997</c:v>
                </c:pt>
                <c:pt idx="1263">
                  <c:v>5.8235260000000002</c:v>
                </c:pt>
                <c:pt idx="1264">
                  <c:v>5.8235260000000002</c:v>
                </c:pt>
                <c:pt idx="1266">
                  <c:v>5.7588879999999998</c:v>
                </c:pt>
                <c:pt idx="1268">
                  <c:v>5.7588879999999998</c:v>
                </c:pt>
                <c:pt idx="1269">
                  <c:v>5.7588879999999998</c:v>
                </c:pt>
                <c:pt idx="1271">
                  <c:v>5.6942500000000003</c:v>
                </c:pt>
                <c:pt idx="1273">
                  <c:v>5.6296119999999998</c:v>
                </c:pt>
                <c:pt idx="1274">
                  <c:v>5.6296119999999998</c:v>
                </c:pt>
                <c:pt idx="1276">
                  <c:v>5.5649730000000002</c:v>
                </c:pt>
                <c:pt idx="1278">
                  <c:v>5.5649730000000002</c:v>
                </c:pt>
                <c:pt idx="1279">
                  <c:v>5.5649730000000002</c:v>
                </c:pt>
                <c:pt idx="1281">
                  <c:v>5.5003349999999998</c:v>
                </c:pt>
                <c:pt idx="1282">
                  <c:v>5.5003349999999998</c:v>
                </c:pt>
                <c:pt idx="1284">
                  <c:v>5.4356970000000002</c:v>
                </c:pt>
                <c:pt idx="1286">
                  <c:v>5.3710589999999998</c:v>
                </c:pt>
                <c:pt idx="1287">
                  <c:v>5.3710589999999998</c:v>
                </c:pt>
                <c:pt idx="1289">
                  <c:v>5.3710589999999998</c:v>
                </c:pt>
                <c:pt idx="1291">
                  <c:v>5.3064200000000001</c:v>
                </c:pt>
                <c:pt idx="1292">
                  <c:v>5.3064200000000001</c:v>
                </c:pt>
                <c:pt idx="1294">
                  <c:v>5.2417819999999997</c:v>
                </c:pt>
                <c:pt idx="1296">
                  <c:v>5.2417819999999997</c:v>
                </c:pt>
                <c:pt idx="1297">
                  <c:v>5.2417819999999997</c:v>
                </c:pt>
                <c:pt idx="1299">
                  <c:v>5.1771440000000002</c:v>
                </c:pt>
                <c:pt idx="1301">
                  <c:v>5.1125059999999998</c:v>
                </c:pt>
                <c:pt idx="1302">
                  <c:v>5.1125059999999998</c:v>
                </c:pt>
                <c:pt idx="1304">
                  <c:v>5.1125059999999998</c:v>
                </c:pt>
                <c:pt idx="1306">
                  <c:v>5.0478670000000001</c:v>
                </c:pt>
                <c:pt idx="1307">
                  <c:v>5.0478670000000001</c:v>
                </c:pt>
                <c:pt idx="1309">
                  <c:v>4.9832289999999997</c:v>
                </c:pt>
                <c:pt idx="1311">
                  <c:v>4.9185910000000002</c:v>
                </c:pt>
                <c:pt idx="1312">
                  <c:v>4.9185910000000002</c:v>
                </c:pt>
                <c:pt idx="1314">
                  <c:v>4.9185910000000002</c:v>
                </c:pt>
                <c:pt idx="1315">
                  <c:v>4.9185910000000002</c:v>
                </c:pt>
                <c:pt idx="1317">
                  <c:v>4.8539529999999997</c:v>
                </c:pt>
                <c:pt idx="1319">
                  <c:v>4.7893150000000002</c:v>
                </c:pt>
                <c:pt idx="1320">
                  <c:v>4.7893150000000002</c:v>
                </c:pt>
                <c:pt idx="1322">
                  <c:v>4.7893150000000002</c:v>
                </c:pt>
                <c:pt idx="1324">
                  <c:v>4.7246759999999997</c:v>
                </c:pt>
                <c:pt idx="1325">
                  <c:v>4.7246759999999997</c:v>
                </c:pt>
                <c:pt idx="1327">
                  <c:v>4.6600380000000001</c:v>
                </c:pt>
                <c:pt idx="1329">
                  <c:v>4.5953999999999997</c:v>
                </c:pt>
                <c:pt idx="1330">
                  <c:v>4.5953999999999997</c:v>
                </c:pt>
                <c:pt idx="1332">
                  <c:v>4.5953999999999997</c:v>
                </c:pt>
                <c:pt idx="1334">
                  <c:v>4.5307620000000002</c:v>
                </c:pt>
                <c:pt idx="1335">
                  <c:v>4.5307620000000002</c:v>
                </c:pt>
                <c:pt idx="1337">
                  <c:v>4.5307620000000002</c:v>
                </c:pt>
                <c:pt idx="1339">
                  <c:v>4.4661229999999996</c:v>
                </c:pt>
                <c:pt idx="1340">
                  <c:v>4.4661229999999996</c:v>
                </c:pt>
                <c:pt idx="1342">
                  <c:v>4.4014850000000001</c:v>
                </c:pt>
                <c:pt idx="1343">
                  <c:v>4.4014850000000001</c:v>
                </c:pt>
                <c:pt idx="1345">
                  <c:v>4.3368469999999997</c:v>
                </c:pt>
                <c:pt idx="1347">
                  <c:v>4.3368469999999997</c:v>
                </c:pt>
                <c:pt idx="1348">
                  <c:v>4.3368469999999997</c:v>
                </c:pt>
                <c:pt idx="1350">
                  <c:v>4.2722090000000001</c:v>
                </c:pt>
                <c:pt idx="1352">
                  <c:v>4.2722090000000001</c:v>
                </c:pt>
                <c:pt idx="1353">
                  <c:v>4.2722090000000001</c:v>
                </c:pt>
                <c:pt idx="1355">
                  <c:v>4.2075699999999996</c:v>
                </c:pt>
                <c:pt idx="1357">
                  <c:v>4.2075699999999996</c:v>
                </c:pt>
                <c:pt idx="1358">
                  <c:v>4.2075699999999996</c:v>
                </c:pt>
                <c:pt idx="1360">
                  <c:v>4.1429320000000001</c:v>
                </c:pt>
                <c:pt idx="1362">
                  <c:v>4.1429320000000001</c:v>
                </c:pt>
                <c:pt idx="1363">
                  <c:v>4.1429320000000001</c:v>
                </c:pt>
                <c:pt idx="1365">
                  <c:v>4.0782939999999996</c:v>
                </c:pt>
                <c:pt idx="1367">
                  <c:v>4.0782939999999996</c:v>
                </c:pt>
                <c:pt idx="1368">
                  <c:v>4.0782939999999996</c:v>
                </c:pt>
                <c:pt idx="1370">
                  <c:v>4.0782939999999996</c:v>
                </c:pt>
                <c:pt idx="1372">
                  <c:v>4.0136560000000001</c:v>
                </c:pt>
                <c:pt idx="1373">
                  <c:v>4.0136560000000001</c:v>
                </c:pt>
                <c:pt idx="1375">
                  <c:v>4.0136560000000001</c:v>
                </c:pt>
                <c:pt idx="1377">
                  <c:v>4.0136560000000001</c:v>
                </c:pt>
                <c:pt idx="1378">
                  <c:v>4.0136560000000001</c:v>
                </c:pt>
                <c:pt idx="1380">
                  <c:v>3.949017</c:v>
                </c:pt>
                <c:pt idx="1381">
                  <c:v>3.949017</c:v>
                </c:pt>
                <c:pt idx="1383">
                  <c:v>3.949017</c:v>
                </c:pt>
                <c:pt idx="1385">
                  <c:v>3.949017</c:v>
                </c:pt>
                <c:pt idx="1386">
                  <c:v>3.949017</c:v>
                </c:pt>
                <c:pt idx="1388">
                  <c:v>3.949017</c:v>
                </c:pt>
                <c:pt idx="1390">
                  <c:v>3.949017</c:v>
                </c:pt>
                <c:pt idx="1391">
                  <c:v>3.949017</c:v>
                </c:pt>
                <c:pt idx="1393">
                  <c:v>3.884379</c:v>
                </c:pt>
                <c:pt idx="1395">
                  <c:v>3.884379</c:v>
                </c:pt>
                <c:pt idx="1396">
                  <c:v>3.884379</c:v>
                </c:pt>
                <c:pt idx="1398">
                  <c:v>3.884379</c:v>
                </c:pt>
                <c:pt idx="1400">
                  <c:v>3.884379</c:v>
                </c:pt>
                <c:pt idx="1401">
                  <c:v>3.884379</c:v>
                </c:pt>
                <c:pt idx="1403">
                  <c:v>3.884379</c:v>
                </c:pt>
                <c:pt idx="1404">
                  <c:v>3.884379</c:v>
                </c:pt>
                <c:pt idx="1406">
                  <c:v>3.884379</c:v>
                </c:pt>
                <c:pt idx="1408">
                  <c:v>3.884379</c:v>
                </c:pt>
                <c:pt idx="1409">
                  <c:v>3.884379</c:v>
                </c:pt>
                <c:pt idx="1411">
                  <c:v>3.884379</c:v>
                </c:pt>
                <c:pt idx="1413">
                  <c:v>3.884379</c:v>
                </c:pt>
                <c:pt idx="1414">
                  <c:v>3.884379</c:v>
                </c:pt>
                <c:pt idx="1416">
                  <c:v>3.884379</c:v>
                </c:pt>
                <c:pt idx="1418">
                  <c:v>3.884379</c:v>
                </c:pt>
                <c:pt idx="1419">
                  <c:v>3.884379</c:v>
                </c:pt>
                <c:pt idx="1421">
                  <c:v>3.884379</c:v>
                </c:pt>
                <c:pt idx="1423">
                  <c:v>3.884379</c:v>
                </c:pt>
                <c:pt idx="1424">
                  <c:v>3.884379</c:v>
                </c:pt>
                <c:pt idx="1426">
                  <c:v>3.884379</c:v>
                </c:pt>
                <c:pt idx="1428">
                  <c:v>3.884379</c:v>
                </c:pt>
                <c:pt idx="1429">
                  <c:v>3.884379</c:v>
                </c:pt>
                <c:pt idx="1431">
                  <c:v>3.884379</c:v>
                </c:pt>
                <c:pt idx="1433">
                  <c:v>3.884379</c:v>
                </c:pt>
                <c:pt idx="1434">
                  <c:v>3.884379</c:v>
                </c:pt>
                <c:pt idx="1436">
                  <c:v>3.884379</c:v>
                </c:pt>
                <c:pt idx="1437">
                  <c:v>3.884379</c:v>
                </c:pt>
                <c:pt idx="1439">
                  <c:v>3.884379</c:v>
                </c:pt>
                <c:pt idx="1441">
                  <c:v>3.949017</c:v>
                </c:pt>
                <c:pt idx="1442">
                  <c:v>3.949017</c:v>
                </c:pt>
                <c:pt idx="1444">
                  <c:v>3.949017</c:v>
                </c:pt>
                <c:pt idx="1446">
                  <c:v>3.949017</c:v>
                </c:pt>
                <c:pt idx="1447">
                  <c:v>3.949017</c:v>
                </c:pt>
                <c:pt idx="1449">
                  <c:v>3.949017</c:v>
                </c:pt>
                <c:pt idx="1451">
                  <c:v>3.949017</c:v>
                </c:pt>
                <c:pt idx="1452">
                  <c:v>3.949017</c:v>
                </c:pt>
                <c:pt idx="1454">
                  <c:v>3.949017</c:v>
                </c:pt>
                <c:pt idx="1456">
                  <c:v>3.949017</c:v>
                </c:pt>
                <c:pt idx="1457">
                  <c:v>3.949017</c:v>
                </c:pt>
                <c:pt idx="1459">
                  <c:v>3.949017</c:v>
                </c:pt>
                <c:pt idx="1461">
                  <c:v>3.949017</c:v>
                </c:pt>
                <c:pt idx="1462">
                  <c:v>3.949017</c:v>
                </c:pt>
                <c:pt idx="1464">
                  <c:v>3.949017</c:v>
                </c:pt>
                <c:pt idx="1465">
                  <c:v>3.949017</c:v>
                </c:pt>
                <c:pt idx="1467">
                  <c:v>3.949017</c:v>
                </c:pt>
                <c:pt idx="1469">
                  <c:v>3.949017</c:v>
                </c:pt>
                <c:pt idx="1470">
                  <c:v>3.949017</c:v>
                </c:pt>
                <c:pt idx="1472">
                  <c:v>3.949017</c:v>
                </c:pt>
                <c:pt idx="1474">
                  <c:v>3.949017</c:v>
                </c:pt>
                <c:pt idx="1475">
                  <c:v>3.949017</c:v>
                </c:pt>
                <c:pt idx="1477">
                  <c:v>3.949017</c:v>
                </c:pt>
                <c:pt idx="1479">
                  <c:v>3.949017</c:v>
                </c:pt>
                <c:pt idx="1480">
                  <c:v>3.949017</c:v>
                </c:pt>
                <c:pt idx="1482">
                  <c:v>3.949017</c:v>
                </c:pt>
                <c:pt idx="1484">
                  <c:v>3.949017</c:v>
                </c:pt>
                <c:pt idx="1485">
                  <c:v>3.949017</c:v>
                </c:pt>
                <c:pt idx="1487">
                  <c:v>3.949017</c:v>
                </c:pt>
                <c:pt idx="1489">
                  <c:v>3.949017</c:v>
                </c:pt>
                <c:pt idx="1490">
                  <c:v>3.949017</c:v>
                </c:pt>
                <c:pt idx="1492">
                  <c:v>3.949017</c:v>
                </c:pt>
                <c:pt idx="1493">
                  <c:v>3.949017</c:v>
                </c:pt>
                <c:pt idx="1495">
                  <c:v>3.949017</c:v>
                </c:pt>
                <c:pt idx="1497">
                  <c:v>3.949017</c:v>
                </c:pt>
                <c:pt idx="1498">
                  <c:v>3.949017</c:v>
                </c:pt>
                <c:pt idx="1500">
                  <c:v>3.949017</c:v>
                </c:pt>
                <c:pt idx="1502">
                  <c:v>4.0136560000000001</c:v>
                </c:pt>
                <c:pt idx="1503">
                  <c:v>4.0136560000000001</c:v>
                </c:pt>
                <c:pt idx="1505">
                  <c:v>4.0136560000000001</c:v>
                </c:pt>
                <c:pt idx="1507">
                  <c:v>4.0136560000000001</c:v>
                </c:pt>
                <c:pt idx="1508">
                  <c:v>4.0136560000000001</c:v>
                </c:pt>
                <c:pt idx="1510">
                  <c:v>4.0136560000000001</c:v>
                </c:pt>
                <c:pt idx="1512">
                  <c:v>4.0136560000000001</c:v>
                </c:pt>
                <c:pt idx="1513">
                  <c:v>4.0136560000000001</c:v>
                </c:pt>
                <c:pt idx="1515">
                  <c:v>4.0136560000000001</c:v>
                </c:pt>
                <c:pt idx="1517">
                  <c:v>4.0136560000000001</c:v>
                </c:pt>
                <c:pt idx="1518">
                  <c:v>4.0136560000000001</c:v>
                </c:pt>
                <c:pt idx="1520">
                  <c:v>4.0136560000000001</c:v>
                </c:pt>
                <c:pt idx="1521">
                  <c:v>4.0136560000000001</c:v>
                </c:pt>
                <c:pt idx="1523">
                  <c:v>4.0136560000000001</c:v>
                </c:pt>
                <c:pt idx="1525">
                  <c:v>4.0136560000000001</c:v>
                </c:pt>
                <c:pt idx="1526">
                  <c:v>4.0136560000000001</c:v>
                </c:pt>
                <c:pt idx="1528">
                  <c:v>4.0136560000000001</c:v>
                </c:pt>
                <c:pt idx="1530">
                  <c:v>4.0136560000000001</c:v>
                </c:pt>
                <c:pt idx="1531">
                  <c:v>4.0136560000000001</c:v>
                </c:pt>
                <c:pt idx="1533">
                  <c:v>4.0136560000000001</c:v>
                </c:pt>
                <c:pt idx="1535">
                  <c:v>4.0136560000000001</c:v>
                </c:pt>
                <c:pt idx="1536">
                  <c:v>4.0136560000000001</c:v>
                </c:pt>
                <c:pt idx="1538">
                  <c:v>4.0782939999999996</c:v>
                </c:pt>
                <c:pt idx="1540">
                  <c:v>4.0782939999999996</c:v>
                </c:pt>
                <c:pt idx="1541">
                  <c:v>4.0782939999999996</c:v>
                </c:pt>
                <c:pt idx="1543">
                  <c:v>4.0782939999999996</c:v>
                </c:pt>
                <c:pt idx="1545">
                  <c:v>4.0782939999999996</c:v>
                </c:pt>
                <c:pt idx="1546">
                  <c:v>4.0782939999999996</c:v>
                </c:pt>
                <c:pt idx="1548">
                  <c:v>4.0782939999999996</c:v>
                </c:pt>
                <c:pt idx="1549">
                  <c:v>4.0782939999999996</c:v>
                </c:pt>
                <c:pt idx="1551">
                  <c:v>4.0782939999999996</c:v>
                </c:pt>
                <c:pt idx="1553">
                  <c:v>4.0782939999999996</c:v>
                </c:pt>
                <c:pt idx="1554">
                  <c:v>4.0782939999999996</c:v>
                </c:pt>
                <c:pt idx="1556">
                  <c:v>4.0782939999999996</c:v>
                </c:pt>
                <c:pt idx="1558">
                  <c:v>4.0782939999999996</c:v>
                </c:pt>
                <c:pt idx="1559">
                  <c:v>4.0782939999999996</c:v>
                </c:pt>
                <c:pt idx="1561">
                  <c:v>4.0782939999999996</c:v>
                </c:pt>
                <c:pt idx="1563">
                  <c:v>4.0782939999999996</c:v>
                </c:pt>
                <c:pt idx="1564">
                  <c:v>4.0782939999999996</c:v>
                </c:pt>
                <c:pt idx="1566">
                  <c:v>4.0782939999999996</c:v>
                </c:pt>
                <c:pt idx="1568">
                  <c:v>4.0782939999999996</c:v>
                </c:pt>
                <c:pt idx="1569">
                  <c:v>4.0782939999999996</c:v>
                </c:pt>
                <c:pt idx="1571">
                  <c:v>4.0782939999999996</c:v>
                </c:pt>
                <c:pt idx="1573">
                  <c:v>4.0782939999999996</c:v>
                </c:pt>
                <c:pt idx="1574">
                  <c:v>4.0782939999999996</c:v>
                </c:pt>
                <c:pt idx="1576">
                  <c:v>4.0782939999999996</c:v>
                </c:pt>
                <c:pt idx="1577">
                  <c:v>4.0782939999999996</c:v>
                </c:pt>
                <c:pt idx="1579">
                  <c:v>4.0782939999999996</c:v>
                </c:pt>
                <c:pt idx="1581">
                  <c:v>4.0782939999999996</c:v>
                </c:pt>
                <c:pt idx="1582">
                  <c:v>4.0782939999999996</c:v>
                </c:pt>
                <c:pt idx="1584">
                  <c:v>4.0782939999999996</c:v>
                </c:pt>
                <c:pt idx="1586">
                  <c:v>4.0782939999999996</c:v>
                </c:pt>
                <c:pt idx="1587">
                  <c:v>4.0782939999999996</c:v>
                </c:pt>
                <c:pt idx="1589">
                  <c:v>4.0782939999999996</c:v>
                </c:pt>
                <c:pt idx="1591">
                  <c:v>4.0782939999999996</c:v>
                </c:pt>
                <c:pt idx="1592">
                  <c:v>4.0782939999999996</c:v>
                </c:pt>
                <c:pt idx="1594">
                  <c:v>4.0782939999999996</c:v>
                </c:pt>
                <c:pt idx="1596">
                  <c:v>4.0782939999999996</c:v>
                </c:pt>
                <c:pt idx="1597">
                  <c:v>4.0782939999999996</c:v>
                </c:pt>
                <c:pt idx="1599">
                  <c:v>4.0782939999999996</c:v>
                </c:pt>
                <c:pt idx="1601">
                  <c:v>4.0782939999999996</c:v>
                </c:pt>
                <c:pt idx="1602">
                  <c:v>4.0782939999999996</c:v>
                </c:pt>
                <c:pt idx="1604">
                  <c:v>4.0782939999999996</c:v>
                </c:pt>
                <c:pt idx="1605">
                  <c:v>4.0782939999999996</c:v>
                </c:pt>
                <c:pt idx="1607">
                  <c:v>4.0782939999999996</c:v>
                </c:pt>
                <c:pt idx="1609">
                  <c:v>4.0782939999999996</c:v>
                </c:pt>
                <c:pt idx="1610">
                  <c:v>4.0782939999999996</c:v>
                </c:pt>
                <c:pt idx="1612">
                  <c:v>4.0782939999999996</c:v>
                </c:pt>
                <c:pt idx="1614">
                  <c:v>4.0782939999999996</c:v>
                </c:pt>
                <c:pt idx="1615">
                  <c:v>4.0782939999999996</c:v>
                </c:pt>
                <c:pt idx="1617">
                  <c:v>4.0782939999999996</c:v>
                </c:pt>
                <c:pt idx="1619">
                  <c:v>4.0136560000000001</c:v>
                </c:pt>
                <c:pt idx="1620">
                  <c:v>4.0136560000000001</c:v>
                </c:pt>
                <c:pt idx="1622">
                  <c:v>4.0136560000000001</c:v>
                </c:pt>
                <c:pt idx="1624">
                  <c:v>4.0136560000000001</c:v>
                </c:pt>
                <c:pt idx="1625">
                  <c:v>4.0136560000000001</c:v>
                </c:pt>
                <c:pt idx="1627">
                  <c:v>4.0136560000000001</c:v>
                </c:pt>
                <c:pt idx="1629">
                  <c:v>4.0136560000000001</c:v>
                </c:pt>
                <c:pt idx="1630">
                  <c:v>4.0136560000000001</c:v>
                </c:pt>
                <c:pt idx="1632">
                  <c:v>4.0136560000000001</c:v>
                </c:pt>
                <c:pt idx="1633">
                  <c:v>4.0136560000000001</c:v>
                </c:pt>
                <c:pt idx="1635">
                  <c:v>4.0136560000000001</c:v>
                </c:pt>
                <c:pt idx="1637">
                  <c:v>4.0136560000000001</c:v>
                </c:pt>
                <c:pt idx="1638">
                  <c:v>4.0136560000000001</c:v>
                </c:pt>
                <c:pt idx="1640">
                  <c:v>4.0136560000000001</c:v>
                </c:pt>
                <c:pt idx="1642">
                  <c:v>4.0136560000000001</c:v>
                </c:pt>
                <c:pt idx="1643">
                  <c:v>4.0136560000000001</c:v>
                </c:pt>
                <c:pt idx="1645">
                  <c:v>4.0136560000000001</c:v>
                </c:pt>
                <c:pt idx="1647">
                  <c:v>4.0136560000000001</c:v>
                </c:pt>
                <c:pt idx="1648">
                  <c:v>4.0136560000000001</c:v>
                </c:pt>
                <c:pt idx="1650">
                  <c:v>4.0136560000000001</c:v>
                </c:pt>
                <c:pt idx="1652">
                  <c:v>4.0136560000000001</c:v>
                </c:pt>
                <c:pt idx="1653">
                  <c:v>4.0136560000000001</c:v>
                </c:pt>
                <c:pt idx="1655">
                  <c:v>4.0136560000000001</c:v>
                </c:pt>
                <c:pt idx="1657">
                  <c:v>4.0136560000000001</c:v>
                </c:pt>
                <c:pt idx="1658">
                  <c:v>4.0136560000000001</c:v>
                </c:pt>
                <c:pt idx="1660">
                  <c:v>4.0136560000000001</c:v>
                </c:pt>
                <c:pt idx="1662">
                  <c:v>4.0136560000000001</c:v>
                </c:pt>
                <c:pt idx="1663">
                  <c:v>4.0136560000000001</c:v>
                </c:pt>
                <c:pt idx="1665">
                  <c:v>4.0136560000000001</c:v>
                </c:pt>
                <c:pt idx="1666">
                  <c:v>4.0136560000000001</c:v>
                </c:pt>
                <c:pt idx="1668">
                  <c:v>4.0782939999999996</c:v>
                </c:pt>
                <c:pt idx="1670">
                  <c:v>4.0782939999999996</c:v>
                </c:pt>
                <c:pt idx="1671">
                  <c:v>4.0782939999999996</c:v>
                </c:pt>
                <c:pt idx="1673">
                  <c:v>4.0782939999999996</c:v>
                </c:pt>
                <c:pt idx="1675">
                  <c:v>4.0782939999999996</c:v>
                </c:pt>
                <c:pt idx="1676">
                  <c:v>4.0782939999999996</c:v>
                </c:pt>
                <c:pt idx="1678">
                  <c:v>4.0782939999999996</c:v>
                </c:pt>
                <c:pt idx="1680">
                  <c:v>4.0782939999999996</c:v>
                </c:pt>
                <c:pt idx="1681">
                  <c:v>4.0782939999999996</c:v>
                </c:pt>
                <c:pt idx="1683">
                  <c:v>4.0782939999999996</c:v>
                </c:pt>
                <c:pt idx="1685">
                  <c:v>4.0782939999999996</c:v>
                </c:pt>
                <c:pt idx="1686">
                  <c:v>4.0782939999999996</c:v>
                </c:pt>
                <c:pt idx="1688">
                  <c:v>4.0782939999999996</c:v>
                </c:pt>
                <c:pt idx="1690">
                  <c:v>4.0782939999999996</c:v>
                </c:pt>
                <c:pt idx="1691">
                  <c:v>4.0782939999999996</c:v>
                </c:pt>
                <c:pt idx="1693">
                  <c:v>4.0782939999999996</c:v>
                </c:pt>
                <c:pt idx="1694">
                  <c:v>4.0782939999999996</c:v>
                </c:pt>
                <c:pt idx="1696">
                  <c:v>4.0782939999999996</c:v>
                </c:pt>
                <c:pt idx="1698">
                  <c:v>4.0782939999999996</c:v>
                </c:pt>
                <c:pt idx="1699">
                  <c:v>4.0782939999999996</c:v>
                </c:pt>
                <c:pt idx="1701">
                  <c:v>4.0782939999999996</c:v>
                </c:pt>
                <c:pt idx="1703">
                  <c:v>4.0782939999999996</c:v>
                </c:pt>
                <c:pt idx="1704">
                  <c:v>4.0782939999999996</c:v>
                </c:pt>
                <c:pt idx="1706">
                  <c:v>4.0782939999999996</c:v>
                </c:pt>
                <c:pt idx="1708">
                  <c:v>4.0782939999999996</c:v>
                </c:pt>
                <c:pt idx="1709">
                  <c:v>4.0782939999999996</c:v>
                </c:pt>
                <c:pt idx="1711">
                  <c:v>4.0782939999999996</c:v>
                </c:pt>
                <c:pt idx="1713">
                  <c:v>4.0782939999999996</c:v>
                </c:pt>
                <c:pt idx="1714">
                  <c:v>4.0782939999999996</c:v>
                </c:pt>
                <c:pt idx="1716">
                  <c:v>4.0782939999999996</c:v>
                </c:pt>
                <c:pt idx="1718">
                  <c:v>4.1429320000000001</c:v>
                </c:pt>
                <c:pt idx="1719">
                  <c:v>4.1429320000000001</c:v>
                </c:pt>
                <c:pt idx="1721">
                  <c:v>4.1429320000000001</c:v>
                </c:pt>
                <c:pt idx="1722">
                  <c:v>4.1429320000000001</c:v>
                </c:pt>
                <c:pt idx="1724">
                  <c:v>4.1429320000000001</c:v>
                </c:pt>
                <c:pt idx="1726">
                  <c:v>4.1429320000000001</c:v>
                </c:pt>
                <c:pt idx="1727">
                  <c:v>4.1429320000000001</c:v>
                </c:pt>
                <c:pt idx="1729">
                  <c:v>4.1429320000000001</c:v>
                </c:pt>
                <c:pt idx="1731">
                  <c:v>4.1429320000000001</c:v>
                </c:pt>
                <c:pt idx="1732">
                  <c:v>4.1429320000000001</c:v>
                </c:pt>
                <c:pt idx="1734">
                  <c:v>4.1429320000000001</c:v>
                </c:pt>
                <c:pt idx="1736">
                  <c:v>4.1429320000000001</c:v>
                </c:pt>
                <c:pt idx="1737">
                  <c:v>4.1429320000000001</c:v>
                </c:pt>
                <c:pt idx="1739">
                  <c:v>4.1429320000000001</c:v>
                </c:pt>
                <c:pt idx="1741">
                  <c:v>4.1429320000000001</c:v>
                </c:pt>
                <c:pt idx="1742">
                  <c:v>4.1429320000000001</c:v>
                </c:pt>
                <c:pt idx="1744">
                  <c:v>4.1429320000000001</c:v>
                </c:pt>
                <c:pt idx="1746">
                  <c:v>4.1429320000000001</c:v>
                </c:pt>
                <c:pt idx="1747">
                  <c:v>4.1429320000000001</c:v>
                </c:pt>
                <c:pt idx="1749">
                  <c:v>4.1429320000000001</c:v>
                </c:pt>
                <c:pt idx="1750">
                  <c:v>4.1429320000000001</c:v>
                </c:pt>
                <c:pt idx="1752">
                  <c:v>4.1429320000000001</c:v>
                </c:pt>
                <c:pt idx="1754">
                  <c:v>4.1429320000000001</c:v>
                </c:pt>
                <c:pt idx="1755">
                  <c:v>4.1429320000000001</c:v>
                </c:pt>
                <c:pt idx="1757">
                  <c:v>4.1429320000000001</c:v>
                </c:pt>
                <c:pt idx="1759">
                  <c:v>4.0782939999999996</c:v>
                </c:pt>
                <c:pt idx="1760">
                  <c:v>4.0782939999999996</c:v>
                </c:pt>
                <c:pt idx="1762">
                  <c:v>4.0782939999999996</c:v>
                </c:pt>
                <c:pt idx="1764">
                  <c:v>4.0782939999999996</c:v>
                </c:pt>
                <c:pt idx="1765">
                  <c:v>4.0782939999999996</c:v>
                </c:pt>
                <c:pt idx="1767">
                  <c:v>4.0782939999999996</c:v>
                </c:pt>
                <c:pt idx="1769">
                  <c:v>4.0782939999999996</c:v>
                </c:pt>
                <c:pt idx="1770">
                  <c:v>4.0782939999999996</c:v>
                </c:pt>
                <c:pt idx="1772">
                  <c:v>4.0782939999999996</c:v>
                </c:pt>
                <c:pt idx="1774">
                  <c:v>4.0782939999999996</c:v>
                </c:pt>
                <c:pt idx="1775">
                  <c:v>4.0782939999999996</c:v>
                </c:pt>
                <c:pt idx="1777">
                  <c:v>4.0782939999999996</c:v>
                </c:pt>
                <c:pt idx="1778">
                  <c:v>4.0782939999999996</c:v>
                </c:pt>
                <c:pt idx="1780">
                  <c:v>4.0782939999999996</c:v>
                </c:pt>
                <c:pt idx="1782">
                  <c:v>4.0782939999999996</c:v>
                </c:pt>
                <c:pt idx="1783">
                  <c:v>4.0782939999999996</c:v>
                </c:pt>
                <c:pt idx="1785">
                  <c:v>4.0782939999999996</c:v>
                </c:pt>
                <c:pt idx="1787">
                  <c:v>4.0782939999999996</c:v>
                </c:pt>
                <c:pt idx="1788">
                  <c:v>4.0782939999999996</c:v>
                </c:pt>
                <c:pt idx="1790">
                  <c:v>4.0782939999999996</c:v>
                </c:pt>
                <c:pt idx="1792">
                  <c:v>4.0782939999999996</c:v>
                </c:pt>
                <c:pt idx="1793">
                  <c:v>4.0782939999999996</c:v>
                </c:pt>
                <c:pt idx="1795">
                  <c:v>4.0782939999999996</c:v>
                </c:pt>
                <c:pt idx="1797">
                  <c:v>4.0782939999999996</c:v>
                </c:pt>
                <c:pt idx="1798">
                  <c:v>4.0782939999999996</c:v>
                </c:pt>
                <c:pt idx="1800">
                  <c:v>4.0782939999999996</c:v>
                </c:pt>
                <c:pt idx="1802">
                  <c:v>4.0782939999999996</c:v>
                </c:pt>
                <c:pt idx="1803">
                  <c:v>4.0782939999999996</c:v>
                </c:pt>
                <c:pt idx="1805">
                  <c:v>4.0782939999999996</c:v>
                </c:pt>
                <c:pt idx="1807">
                  <c:v>4.0782939999999996</c:v>
                </c:pt>
                <c:pt idx="1808">
                  <c:v>4.0782939999999996</c:v>
                </c:pt>
                <c:pt idx="1810">
                  <c:v>4.0782939999999996</c:v>
                </c:pt>
                <c:pt idx="1811">
                  <c:v>4.0782939999999996</c:v>
                </c:pt>
                <c:pt idx="1813">
                  <c:v>4.0782939999999996</c:v>
                </c:pt>
                <c:pt idx="1815">
                  <c:v>4.0782939999999996</c:v>
                </c:pt>
                <c:pt idx="1816">
                  <c:v>4.0782939999999996</c:v>
                </c:pt>
                <c:pt idx="1818">
                  <c:v>4.0782939999999996</c:v>
                </c:pt>
                <c:pt idx="1820">
                  <c:v>4.0782939999999996</c:v>
                </c:pt>
                <c:pt idx="1821">
                  <c:v>4.0782939999999996</c:v>
                </c:pt>
                <c:pt idx="1823">
                  <c:v>4.0782939999999996</c:v>
                </c:pt>
                <c:pt idx="1825">
                  <c:v>4.0782939999999996</c:v>
                </c:pt>
                <c:pt idx="1826">
                  <c:v>4.0782939999999996</c:v>
                </c:pt>
                <c:pt idx="1828">
                  <c:v>4.0782939999999996</c:v>
                </c:pt>
                <c:pt idx="1830">
                  <c:v>4.0782939999999996</c:v>
                </c:pt>
                <c:pt idx="1831">
                  <c:v>4.0782939999999996</c:v>
                </c:pt>
                <c:pt idx="1833">
                  <c:v>4.0782939999999996</c:v>
                </c:pt>
                <c:pt idx="1835">
                  <c:v>4.0782939999999996</c:v>
                </c:pt>
                <c:pt idx="1836">
                  <c:v>4.0782939999999996</c:v>
                </c:pt>
                <c:pt idx="1838">
                  <c:v>4.0782939999999996</c:v>
                </c:pt>
                <c:pt idx="1839">
                  <c:v>4.0782939999999996</c:v>
                </c:pt>
                <c:pt idx="1841">
                  <c:v>4.0782939999999996</c:v>
                </c:pt>
                <c:pt idx="1843">
                  <c:v>4.0782939999999996</c:v>
                </c:pt>
                <c:pt idx="1844">
                  <c:v>4.0782939999999996</c:v>
                </c:pt>
                <c:pt idx="1846">
                  <c:v>4.0782939999999996</c:v>
                </c:pt>
                <c:pt idx="1848">
                  <c:v>4.0782939999999996</c:v>
                </c:pt>
                <c:pt idx="1849">
                  <c:v>4.0782939999999996</c:v>
                </c:pt>
                <c:pt idx="1851">
                  <c:v>4.0782939999999996</c:v>
                </c:pt>
                <c:pt idx="1853">
                  <c:v>4.0782939999999996</c:v>
                </c:pt>
                <c:pt idx="1854">
                  <c:v>4.0782939999999996</c:v>
                </c:pt>
                <c:pt idx="1856">
                  <c:v>4.0136560000000001</c:v>
                </c:pt>
                <c:pt idx="1858">
                  <c:v>4.0136560000000001</c:v>
                </c:pt>
                <c:pt idx="1859">
                  <c:v>4.0136560000000001</c:v>
                </c:pt>
                <c:pt idx="1861">
                  <c:v>4.0136560000000001</c:v>
                </c:pt>
                <c:pt idx="1863">
                  <c:v>4.0136560000000001</c:v>
                </c:pt>
                <c:pt idx="1864">
                  <c:v>4.0136560000000001</c:v>
                </c:pt>
                <c:pt idx="1866">
                  <c:v>4.0136560000000001</c:v>
                </c:pt>
                <c:pt idx="1867">
                  <c:v>4.0136560000000001</c:v>
                </c:pt>
                <c:pt idx="1869">
                  <c:v>4.0136560000000001</c:v>
                </c:pt>
                <c:pt idx="1871">
                  <c:v>4.0136560000000001</c:v>
                </c:pt>
                <c:pt idx="1872">
                  <c:v>4.0136560000000001</c:v>
                </c:pt>
                <c:pt idx="1874">
                  <c:v>4.0136560000000001</c:v>
                </c:pt>
                <c:pt idx="1876">
                  <c:v>4.0136560000000001</c:v>
                </c:pt>
                <c:pt idx="1877">
                  <c:v>4.0136560000000001</c:v>
                </c:pt>
                <c:pt idx="1879">
                  <c:v>4.0782939999999996</c:v>
                </c:pt>
                <c:pt idx="1881">
                  <c:v>4.0782939999999996</c:v>
                </c:pt>
                <c:pt idx="1882">
                  <c:v>4.0782939999999996</c:v>
                </c:pt>
                <c:pt idx="1884">
                  <c:v>4.0782939999999996</c:v>
                </c:pt>
                <c:pt idx="1886">
                  <c:v>4.0782939999999996</c:v>
                </c:pt>
                <c:pt idx="1887">
                  <c:v>4.0782939999999996</c:v>
                </c:pt>
                <c:pt idx="1889">
                  <c:v>4.0782939999999996</c:v>
                </c:pt>
                <c:pt idx="1891">
                  <c:v>4.0782939999999996</c:v>
                </c:pt>
                <c:pt idx="1892">
                  <c:v>4.0782939999999996</c:v>
                </c:pt>
                <c:pt idx="1894">
                  <c:v>4.0782939999999996</c:v>
                </c:pt>
                <c:pt idx="1895">
                  <c:v>4.0782939999999996</c:v>
                </c:pt>
                <c:pt idx="1897">
                  <c:v>4.0782939999999996</c:v>
                </c:pt>
                <c:pt idx="1899">
                  <c:v>4.0782939999999996</c:v>
                </c:pt>
                <c:pt idx="1900">
                  <c:v>4.0782939999999996</c:v>
                </c:pt>
                <c:pt idx="1902">
                  <c:v>4.0782939999999996</c:v>
                </c:pt>
                <c:pt idx="1904">
                  <c:v>4.1429320000000001</c:v>
                </c:pt>
                <c:pt idx="1905">
                  <c:v>4.1429320000000001</c:v>
                </c:pt>
                <c:pt idx="1907">
                  <c:v>4.1429320000000001</c:v>
                </c:pt>
                <c:pt idx="1909">
                  <c:v>4.1429320000000001</c:v>
                </c:pt>
                <c:pt idx="1910">
                  <c:v>4.1429320000000001</c:v>
                </c:pt>
                <c:pt idx="1912">
                  <c:v>4.1429320000000001</c:v>
                </c:pt>
                <c:pt idx="1914">
                  <c:v>4.1429320000000001</c:v>
                </c:pt>
                <c:pt idx="1915">
                  <c:v>4.1429320000000001</c:v>
                </c:pt>
                <c:pt idx="1917">
                  <c:v>4.1429320000000001</c:v>
                </c:pt>
                <c:pt idx="1919">
                  <c:v>4.1429320000000001</c:v>
                </c:pt>
                <c:pt idx="1920">
                  <c:v>4.1429320000000001</c:v>
                </c:pt>
                <c:pt idx="1922">
                  <c:v>4.1429320000000001</c:v>
                </c:pt>
                <c:pt idx="1924">
                  <c:v>4.1429320000000001</c:v>
                </c:pt>
                <c:pt idx="1925">
                  <c:v>4.1429320000000001</c:v>
                </c:pt>
                <c:pt idx="1927">
                  <c:v>4.1429320000000001</c:v>
                </c:pt>
                <c:pt idx="1929">
                  <c:v>4.1429320000000001</c:v>
                </c:pt>
                <c:pt idx="1930">
                  <c:v>4.1429320000000001</c:v>
                </c:pt>
                <c:pt idx="1932">
                  <c:v>4.2075699999999996</c:v>
                </c:pt>
                <c:pt idx="1934">
                  <c:v>4.2075699999999996</c:v>
                </c:pt>
                <c:pt idx="1935">
                  <c:v>4.2075699999999996</c:v>
                </c:pt>
                <c:pt idx="1937">
                  <c:v>4.2075699999999996</c:v>
                </c:pt>
                <c:pt idx="1939">
                  <c:v>4.2075699999999996</c:v>
                </c:pt>
                <c:pt idx="1940">
                  <c:v>4.2075699999999996</c:v>
                </c:pt>
                <c:pt idx="1942">
                  <c:v>4.2075699999999996</c:v>
                </c:pt>
                <c:pt idx="1943">
                  <c:v>4.2075699999999996</c:v>
                </c:pt>
                <c:pt idx="1945">
                  <c:v>4.2075699999999996</c:v>
                </c:pt>
                <c:pt idx="1947">
                  <c:v>4.2075699999999996</c:v>
                </c:pt>
                <c:pt idx="1948">
                  <c:v>4.2075699999999996</c:v>
                </c:pt>
                <c:pt idx="1950">
                  <c:v>4.2075699999999996</c:v>
                </c:pt>
                <c:pt idx="1952">
                  <c:v>4.2075699999999996</c:v>
                </c:pt>
                <c:pt idx="1953">
                  <c:v>4.2075699999999996</c:v>
                </c:pt>
                <c:pt idx="1955">
                  <c:v>4.2075699999999996</c:v>
                </c:pt>
                <c:pt idx="1957">
                  <c:v>4.2075699999999996</c:v>
                </c:pt>
                <c:pt idx="1958">
                  <c:v>4.2075699999999996</c:v>
                </c:pt>
                <c:pt idx="1960">
                  <c:v>4.2075699999999996</c:v>
                </c:pt>
                <c:pt idx="1962">
                  <c:v>4.2075699999999996</c:v>
                </c:pt>
                <c:pt idx="1963">
                  <c:v>4.2075699999999996</c:v>
                </c:pt>
                <c:pt idx="1965">
                  <c:v>4.1429320000000001</c:v>
                </c:pt>
                <c:pt idx="1967">
                  <c:v>4.1429320000000001</c:v>
                </c:pt>
                <c:pt idx="1968">
                  <c:v>4.1429320000000001</c:v>
                </c:pt>
                <c:pt idx="1970">
                  <c:v>4.1429320000000001</c:v>
                </c:pt>
                <c:pt idx="1971">
                  <c:v>4.1429320000000001</c:v>
                </c:pt>
                <c:pt idx="1973">
                  <c:v>4.1429320000000001</c:v>
                </c:pt>
                <c:pt idx="1975">
                  <c:v>4.1429320000000001</c:v>
                </c:pt>
                <c:pt idx="1976">
                  <c:v>4.1429320000000001</c:v>
                </c:pt>
                <c:pt idx="1978">
                  <c:v>4.1429320000000001</c:v>
                </c:pt>
                <c:pt idx="1980">
                  <c:v>4.1429320000000001</c:v>
                </c:pt>
                <c:pt idx="1981">
                  <c:v>4.1429320000000001</c:v>
                </c:pt>
                <c:pt idx="1983">
                  <c:v>4.1429320000000001</c:v>
                </c:pt>
                <c:pt idx="1985">
                  <c:v>4.0782939999999996</c:v>
                </c:pt>
                <c:pt idx="1986">
                  <c:v>4.0782939999999996</c:v>
                </c:pt>
                <c:pt idx="1988">
                  <c:v>4.0782939999999996</c:v>
                </c:pt>
                <c:pt idx="1990">
                  <c:v>4.0782939999999996</c:v>
                </c:pt>
                <c:pt idx="1991">
                  <c:v>4.0782939999999996</c:v>
                </c:pt>
                <c:pt idx="1993">
                  <c:v>4.0782939999999996</c:v>
                </c:pt>
                <c:pt idx="1995">
                  <c:v>4.0782939999999996</c:v>
                </c:pt>
                <c:pt idx="1996">
                  <c:v>4.0782939999999996</c:v>
                </c:pt>
                <c:pt idx="1998">
                  <c:v>4.0782939999999996</c:v>
                </c:pt>
                <c:pt idx="1999">
                  <c:v>4.0782939999999996</c:v>
                </c:pt>
                <c:pt idx="2001">
                  <c:v>4.0782939999999996</c:v>
                </c:pt>
                <c:pt idx="2003">
                  <c:v>4.0136560000000001</c:v>
                </c:pt>
                <c:pt idx="2004">
                  <c:v>4.0136560000000001</c:v>
                </c:pt>
                <c:pt idx="2006">
                  <c:v>4.0136560000000001</c:v>
                </c:pt>
                <c:pt idx="2008">
                  <c:v>4.0136560000000001</c:v>
                </c:pt>
                <c:pt idx="2009">
                  <c:v>4.0136560000000001</c:v>
                </c:pt>
                <c:pt idx="2011">
                  <c:v>4.0136560000000001</c:v>
                </c:pt>
                <c:pt idx="2013">
                  <c:v>4.0136560000000001</c:v>
                </c:pt>
                <c:pt idx="2014">
                  <c:v>4.0136560000000001</c:v>
                </c:pt>
                <c:pt idx="2016">
                  <c:v>4.0136560000000001</c:v>
                </c:pt>
                <c:pt idx="2018">
                  <c:v>4.0136560000000001</c:v>
                </c:pt>
                <c:pt idx="2019">
                  <c:v>4.0136560000000001</c:v>
                </c:pt>
                <c:pt idx="2021">
                  <c:v>4.0136560000000001</c:v>
                </c:pt>
                <c:pt idx="2023">
                  <c:v>4.0136560000000001</c:v>
                </c:pt>
                <c:pt idx="2024">
                  <c:v>4.0136560000000001</c:v>
                </c:pt>
                <c:pt idx="2026">
                  <c:v>3.949017</c:v>
                </c:pt>
                <c:pt idx="2027">
                  <c:v>3.949017</c:v>
                </c:pt>
                <c:pt idx="2029">
                  <c:v>3.949017</c:v>
                </c:pt>
                <c:pt idx="2031">
                  <c:v>3.949017</c:v>
                </c:pt>
                <c:pt idx="2032">
                  <c:v>3.949017</c:v>
                </c:pt>
                <c:pt idx="2034">
                  <c:v>3.949017</c:v>
                </c:pt>
                <c:pt idx="2036">
                  <c:v>3.949017</c:v>
                </c:pt>
                <c:pt idx="2037">
                  <c:v>3.949017</c:v>
                </c:pt>
                <c:pt idx="2039">
                  <c:v>3.949017</c:v>
                </c:pt>
                <c:pt idx="2041">
                  <c:v>3.949017</c:v>
                </c:pt>
                <c:pt idx="2042">
                  <c:v>3.949017</c:v>
                </c:pt>
                <c:pt idx="2044">
                  <c:v>3.949017</c:v>
                </c:pt>
                <c:pt idx="2046">
                  <c:v>3.949017</c:v>
                </c:pt>
                <c:pt idx="2047">
                  <c:v>3.949017</c:v>
                </c:pt>
                <c:pt idx="2049">
                  <c:v>3.949017</c:v>
                </c:pt>
                <c:pt idx="2051">
                  <c:v>3.949017</c:v>
                </c:pt>
                <c:pt idx="2052">
                  <c:v>3.949017</c:v>
                </c:pt>
                <c:pt idx="2054">
                  <c:v>3.949017</c:v>
                </c:pt>
                <c:pt idx="2055">
                  <c:v>3.949017</c:v>
                </c:pt>
                <c:pt idx="2057">
                  <c:v>3.949017</c:v>
                </c:pt>
                <c:pt idx="2059">
                  <c:v>3.949017</c:v>
                </c:pt>
                <c:pt idx="2060">
                  <c:v>3.949017</c:v>
                </c:pt>
                <c:pt idx="2062">
                  <c:v>3.949017</c:v>
                </c:pt>
                <c:pt idx="2064">
                  <c:v>4.0136560000000001</c:v>
                </c:pt>
                <c:pt idx="2065">
                  <c:v>4.0136560000000001</c:v>
                </c:pt>
                <c:pt idx="2067">
                  <c:v>4.0136560000000001</c:v>
                </c:pt>
                <c:pt idx="2069">
                  <c:v>4.0136560000000001</c:v>
                </c:pt>
                <c:pt idx="2070">
                  <c:v>4.0136560000000001</c:v>
                </c:pt>
                <c:pt idx="2072">
                  <c:v>4.0136560000000001</c:v>
                </c:pt>
                <c:pt idx="2074">
                  <c:v>4.0136560000000001</c:v>
                </c:pt>
                <c:pt idx="2075">
                  <c:v>4.0136560000000001</c:v>
                </c:pt>
                <c:pt idx="2077">
                  <c:v>4.0136560000000001</c:v>
                </c:pt>
                <c:pt idx="2079">
                  <c:v>4.0136560000000001</c:v>
                </c:pt>
                <c:pt idx="2080">
                  <c:v>4.0136560000000001</c:v>
                </c:pt>
                <c:pt idx="2082">
                  <c:v>4.0136560000000001</c:v>
                </c:pt>
                <c:pt idx="2083">
                  <c:v>4.0136560000000001</c:v>
                </c:pt>
                <c:pt idx="2085">
                  <c:v>4.0136560000000001</c:v>
                </c:pt>
                <c:pt idx="2087">
                  <c:v>4.0136560000000001</c:v>
                </c:pt>
                <c:pt idx="2088">
                  <c:v>4.0136560000000001</c:v>
                </c:pt>
                <c:pt idx="2090">
                  <c:v>4.0136560000000001</c:v>
                </c:pt>
                <c:pt idx="2092">
                  <c:v>4.0136560000000001</c:v>
                </c:pt>
                <c:pt idx="2093">
                  <c:v>4.0136560000000001</c:v>
                </c:pt>
                <c:pt idx="2095">
                  <c:v>4.0136560000000001</c:v>
                </c:pt>
                <c:pt idx="2097">
                  <c:v>4.0136560000000001</c:v>
                </c:pt>
                <c:pt idx="2098">
                  <c:v>4.0136560000000001</c:v>
                </c:pt>
                <c:pt idx="2100">
                  <c:v>4.0136560000000001</c:v>
                </c:pt>
                <c:pt idx="2102">
                  <c:v>4.0136560000000001</c:v>
                </c:pt>
                <c:pt idx="2103">
                  <c:v>4.0136560000000001</c:v>
                </c:pt>
                <c:pt idx="2105">
                  <c:v>4.0136560000000001</c:v>
                </c:pt>
                <c:pt idx="2107">
                  <c:v>4.0136560000000001</c:v>
                </c:pt>
                <c:pt idx="2108">
                  <c:v>4.0136560000000001</c:v>
                </c:pt>
                <c:pt idx="2110">
                  <c:v>4.0136560000000001</c:v>
                </c:pt>
                <c:pt idx="2111">
                  <c:v>4.0136560000000001</c:v>
                </c:pt>
                <c:pt idx="2113">
                  <c:v>4.0782939999999996</c:v>
                </c:pt>
                <c:pt idx="2115">
                  <c:v>4.0782939999999996</c:v>
                </c:pt>
                <c:pt idx="2116">
                  <c:v>4.0782939999999996</c:v>
                </c:pt>
                <c:pt idx="2118">
                  <c:v>4.0782939999999996</c:v>
                </c:pt>
                <c:pt idx="2120">
                  <c:v>4.0782939999999996</c:v>
                </c:pt>
                <c:pt idx="2121">
                  <c:v>4.0782939999999996</c:v>
                </c:pt>
                <c:pt idx="2123">
                  <c:v>4.0782939999999996</c:v>
                </c:pt>
                <c:pt idx="2125">
                  <c:v>4.0782939999999996</c:v>
                </c:pt>
                <c:pt idx="2126">
                  <c:v>4.0782939999999996</c:v>
                </c:pt>
                <c:pt idx="2128">
                  <c:v>4.0782939999999996</c:v>
                </c:pt>
                <c:pt idx="2130">
                  <c:v>4.0782939999999996</c:v>
                </c:pt>
                <c:pt idx="2131">
                  <c:v>4.0782939999999996</c:v>
                </c:pt>
                <c:pt idx="2133">
                  <c:v>4.0782939999999996</c:v>
                </c:pt>
                <c:pt idx="2135">
                  <c:v>4.0782939999999996</c:v>
                </c:pt>
                <c:pt idx="2136">
                  <c:v>4.0782939999999996</c:v>
                </c:pt>
                <c:pt idx="2138">
                  <c:v>4.0782939999999996</c:v>
                </c:pt>
                <c:pt idx="2140">
                  <c:v>4.0782939999999996</c:v>
                </c:pt>
                <c:pt idx="2141">
                  <c:v>4.0782939999999996</c:v>
                </c:pt>
                <c:pt idx="2143">
                  <c:v>4.0782939999999996</c:v>
                </c:pt>
                <c:pt idx="2144">
                  <c:v>4.0782939999999996</c:v>
                </c:pt>
                <c:pt idx="2146">
                  <c:v>4.0782939999999996</c:v>
                </c:pt>
                <c:pt idx="2148">
                  <c:v>4.0782939999999996</c:v>
                </c:pt>
                <c:pt idx="2149">
                  <c:v>4.0782939999999996</c:v>
                </c:pt>
                <c:pt idx="2151">
                  <c:v>4.0782939999999996</c:v>
                </c:pt>
                <c:pt idx="2153">
                  <c:v>4.0782939999999996</c:v>
                </c:pt>
                <c:pt idx="2154">
                  <c:v>4.0782939999999996</c:v>
                </c:pt>
                <c:pt idx="2156">
                  <c:v>4.0782939999999996</c:v>
                </c:pt>
                <c:pt idx="2158">
                  <c:v>4.0782939999999996</c:v>
                </c:pt>
                <c:pt idx="2159">
                  <c:v>4.0782939999999996</c:v>
                </c:pt>
                <c:pt idx="2161">
                  <c:v>4.0782939999999996</c:v>
                </c:pt>
                <c:pt idx="2163">
                  <c:v>4.0782939999999996</c:v>
                </c:pt>
                <c:pt idx="2164">
                  <c:v>4.0782939999999996</c:v>
                </c:pt>
                <c:pt idx="2166">
                  <c:v>4.0782939999999996</c:v>
                </c:pt>
                <c:pt idx="2168">
                  <c:v>4.0782939999999996</c:v>
                </c:pt>
                <c:pt idx="2169">
                  <c:v>4.0782939999999996</c:v>
                </c:pt>
                <c:pt idx="2171">
                  <c:v>4.0136560000000001</c:v>
                </c:pt>
                <c:pt idx="2172">
                  <c:v>4.0136560000000001</c:v>
                </c:pt>
                <c:pt idx="2174">
                  <c:v>4.0136560000000001</c:v>
                </c:pt>
                <c:pt idx="2176">
                  <c:v>4.0136560000000001</c:v>
                </c:pt>
                <c:pt idx="2177">
                  <c:v>4.0136560000000001</c:v>
                </c:pt>
                <c:pt idx="2179">
                  <c:v>4.0136560000000001</c:v>
                </c:pt>
                <c:pt idx="2181">
                  <c:v>3.949017</c:v>
                </c:pt>
                <c:pt idx="2182">
                  <c:v>3.949017</c:v>
                </c:pt>
                <c:pt idx="2184">
                  <c:v>3.949017</c:v>
                </c:pt>
                <c:pt idx="2186">
                  <c:v>3.949017</c:v>
                </c:pt>
                <c:pt idx="2187">
                  <c:v>3.949017</c:v>
                </c:pt>
                <c:pt idx="2189">
                  <c:v>3.884379</c:v>
                </c:pt>
                <c:pt idx="2191">
                  <c:v>3.884379</c:v>
                </c:pt>
                <c:pt idx="2192">
                  <c:v>3.884379</c:v>
                </c:pt>
                <c:pt idx="2194">
                  <c:v>3.8197410000000001</c:v>
                </c:pt>
                <c:pt idx="2196">
                  <c:v>3.7551030000000001</c:v>
                </c:pt>
                <c:pt idx="2197">
                  <c:v>3.7551030000000001</c:v>
                </c:pt>
                <c:pt idx="2199">
                  <c:v>3.7551030000000001</c:v>
                </c:pt>
                <c:pt idx="2200">
                  <c:v>3.7551030000000001</c:v>
                </c:pt>
                <c:pt idx="2202">
                  <c:v>3.6904650000000001</c:v>
                </c:pt>
                <c:pt idx="2204">
                  <c:v>3.6904650000000001</c:v>
                </c:pt>
                <c:pt idx="2205">
                  <c:v>3.6904650000000001</c:v>
                </c:pt>
                <c:pt idx="2207">
                  <c:v>3.625826</c:v>
                </c:pt>
                <c:pt idx="2209">
                  <c:v>3.561188</c:v>
                </c:pt>
                <c:pt idx="2210">
                  <c:v>3.561188</c:v>
                </c:pt>
                <c:pt idx="2212">
                  <c:v>3.49655</c:v>
                </c:pt>
                <c:pt idx="2214">
                  <c:v>3.49655</c:v>
                </c:pt>
                <c:pt idx="2215">
                  <c:v>3.49655</c:v>
                </c:pt>
                <c:pt idx="2217">
                  <c:v>3.4319120000000001</c:v>
                </c:pt>
                <c:pt idx="2219">
                  <c:v>3.367273</c:v>
                </c:pt>
                <c:pt idx="2220">
                  <c:v>3.367273</c:v>
                </c:pt>
                <c:pt idx="2222">
                  <c:v>3.302635</c:v>
                </c:pt>
                <c:pt idx="2224">
                  <c:v>3.237997</c:v>
                </c:pt>
                <c:pt idx="2225">
                  <c:v>3.237997</c:v>
                </c:pt>
                <c:pt idx="2227">
                  <c:v>3.173359</c:v>
                </c:pt>
                <c:pt idx="2228">
                  <c:v>3.173359</c:v>
                </c:pt>
                <c:pt idx="2230">
                  <c:v>3.173359</c:v>
                </c:pt>
                <c:pt idx="2232">
                  <c:v>3.1087199999999999</c:v>
                </c:pt>
                <c:pt idx="2233">
                  <c:v>3.1087199999999999</c:v>
                </c:pt>
                <c:pt idx="2235">
                  <c:v>3.044082</c:v>
                </c:pt>
                <c:pt idx="2237">
                  <c:v>2.979444</c:v>
                </c:pt>
                <c:pt idx="2238">
                  <c:v>2.979444</c:v>
                </c:pt>
                <c:pt idx="2240">
                  <c:v>2.914806</c:v>
                </c:pt>
                <c:pt idx="2242">
                  <c:v>2.850168</c:v>
                </c:pt>
                <c:pt idx="2243">
                  <c:v>2.850168</c:v>
                </c:pt>
                <c:pt idx="2245">
                  <c:v>2.850168</c:v>
                </c:pt>
                <c:pt idx="2247">
                  <c:v>2.7855289999999999</c:v>
                </c:pt>
                <c:pt idx="2248">
                  <c:v>2.7855289999999999</c:v>
                </c:pt>
                <c:pt idx="2250">
                  <c:v>2.7208909999999999</c:v>
                </c:pt>
                <c:pt idx="2251">
                  <c:v>2.7208909999999999</c:v>
                </c:pt>
                <c:pt idx="2253">
                  <c:v>2.656253</c:v>
                </c:pt>
                <c:pt idx="2255">
                  <c:v>2.591615</c:v>
                </c:pt>
                <c:pt idx="2256">
                  <c:v>2.591615</c:v>
                </c:pt>
                <c:pt idx="2258">
                  <c:v>2.5269759999999999</c:v>
                </c:pt>
                <c:pt idx="2260">
                  <c:v>2.5269759999999999</c:v>
                </c:pt>
                <c:pt idx="2261">
                  <c:v>2.5269759999999999</c:v>
                </c:pt>
                <c:pt idx="2263">
                  <c:v>2.4623379999999999</c:v>
                </c:pt>
                <c:pt idx="2265">
                  <c:v>2.3976999999999999</c:v>
                </c:pt>
                <c:pt idx="2266">
                  <c:v>2.3976999999999999</c:v>
                </c:pt>
                <c:pt idx="2268">
                  <c:v>2.333062</c:v>
                </c:pt>
                <c:pt idx="2270">
                  <c:v>2.2684229999999999</c:v>
                </c:pt>
                <c:pt idx="2271">
                  <c:v>2.2684229999999999</c:v>
                </c:pt>
                <c:pt idx="2273">
                  <c:v>2.2684229999999999</c:v>
                </c:pt>
                <c:pt idx="2275">
                  <c:v>2.2037849999999999</c:v>
                </c:pt>
                <c:pt idx="2276">
                  <c:v>2.2037849999999999</c:v>
                </c:pt>
                <c:pt idx="2278">
                  <c:v>2.1391469999999999</c:v>
                </c:pt>
                <c:pt idx="2279">
                  <c:v>2.1391469999999999</c:v>
                </c:pt>
                <c:pt idx="2281">
                  <c:v>2.0745089999999999</c:v>
                </c:pt>
                <c:pt idx="2283">
                  <c:v>2.009871</c:v>
                </c:pt>
                <c:pt idx="2284">
                  <c:v>2.009871</c:v>
                </c:pt>
                <c:pt idx="2286">
                  <c:v>2.009871</c:v>
                </c:pt>
                <c:pt idx="2288">
                  <c:v>1.9452320000000001</c:v>
                </c:pt>
                <c:pt idx="2289">
                  <c:v>1.9452320000000001</c:v>
                </c:pt>
                <c:pt idx="2291">
                  <c:v>1.8805940000000001</c:v>
                </c:pt>
                <c:pt idx="2293">
                  <c:v>1.8159559999999999</c:v>
                </c:pt>
                <c:pt idx="2294">
                  <c:v>1.8159559999999999</c:v>
                </c:pt>
                <c:pt idx="2296">
                  <c:v>1.8159559999999999</c:v>
                </c:pt>
                <c:pt idx="2298">
                  <c:v>1.7513179999999999</c:v>
                </c:pt>
                <c:pt idx="2299">
                  <c:v>1.7513179999999999</c:v>
                </c:pt>
                <c:pt idx="2301">
                  <c:v>1.686679</c:v>
                </c:pt>
                <c:pt idx="2303">
                  <c:v>1.6220410000000001</c:v>
                </c:pt>
                <c:pt idx="2304">
                  <c:v>1.6220410000000001</c:v>
                </c:pt>
                <c:pt idx="2306">
                  <c:v>1.5574030000000001</c:v>
                </c:pt>
                <c:pt idx="2307">
                  <c:v>1.5574030000000001</c:v>
                </c:pt>
                <c:pt idx="2309">
                  <c:v>1.5574030000000001</c:v>
                </c:pt>
                <c:pt idx="2311">
                  <c:v>1.4927649999999999</c:v>
                </c:pt>
                <c:pt idx="2312">
                  <c:v>1.4927649999999999</c:v>
                </c:pt>
                <c:pt idx="2314">
                  <c:v>1.428126</c:v>
                </c:pt>
                <c:pt idx="2316">
                  <c:v>1.363488</c:v>
                </c:pt>
                <c:pt idx="2317">
                  <c:v>1.363488</c:v>
                </c:pt>
                <c:pt idx="2319">
                  <c:v>1.363488</c:v>
                </c:pt>
                <c:pt idx="2321">
                  <c:v>1.2988500000000001</c:v>
                </c:pt>
                <c:pt idx="2322">
                  <c:v>1.2988500000000001</c:v>
                </c:pt>
                <c:pt idx="2324">
                  <c:v>1.2342120000000001</c:v>
                </c:pt>
                <c:pt idx="2326">
                  <c:v>1.169573</c:v>
                </c:pt>
                <c:pt idx="2327">
                  <c:v>1.169573</c:v>
                </c:pt>
                <c:pt idx="2329">
                  <c:v>1.104935</c:v>
                </c:pt>
                <c:pt idx="2331">
                  <c:v>1.040297</c:v>
                </c:pt>
                <c:pt idx="2332">
                  <c:v>1.040297</c:v>
                </c:pt>
                <c:pt idx="2334">
                  <c:v>1.040297</c:v>
                </c:pt>
                <c:pt idx="2335">
                  <c:v>1.040297</c:v>
                </c:pt>
                <c:pt idx="2337">
                  <c:v>0.97565900000000005</c:v>
                </c:pt>
                <c:pt idx="2339">
                  <c:v>0.91102099999999997</c:v>
                </c:pt>
                <c:pt idx="2340">
                  <c:v>0.91102099999999997</c:v>
                </c:pt>
                <c:pt idx="2342">
                  <c:v>0.84638199999999997</c:v>
                </c:pt>
                <c:pt idx="2344">
                  <c:v>0.78174399999999999</c:v>
                </c:pt>
                <c:pt idx="2345">
                  <c:v>0.78174399999999999</c:v>
                </c:pt>
                <c:pt idx="2347">
                  <c:v>0.71710600000000002</c:v>
                </c:pt>
                <c:pt idx="2349">
                  <c:v>0.71710600000000002</c:v>
                </c:pt>
                <c:pt idx="2350">
                  <c:v>0.71710600000000002</c:v>
                </c:pt>
                <c:pt idx="2352">
                  <c:v>0.65246800000000005</c:v>
                </c:pt>
                <c:pt idx="2354">
                  <c:v>0.58782900000000005</c:v>
                </c:pt>
                <c:pt idx="2355">
                  <c:v>0.58782900000000005</c:v>
                </c:pt>
                <c:pt idx="2357">
                  <c:v>0.52319099999999996</c:v>
                </c:pt>
                <c:pt idx="2359">
                  <c:v>0.45855299999999999</c:v>
                </c:pt>
                <c:pt idx="2360">
                  <c:v>0.45855299999999999</c:v>
                </c:pt>
                <c:pt idx="2362">
                  <c:v>0.45855299999999999</c:v>
                </c:pt>
                <c:pt idx="2363">
                  <c:v>0.45855299999999999</c:v>
                </c:pt>
                <c:pt idx="2365">
                  <c:v>0.39391500000000002</c:v>
                </c:pt>
                <c:pt idx="2367">
                  <c:v>0.32927600000000001</c:v>
                </c:pt>
                <c:pt idx="2368">
                  <c:v>0.32927600000000001</c:v>
                </c:pt>
                <c:pt idx="2369">
                  <c:v>0.26463799999999998</c:v>
                </c:pt>
                <c:pt idx="2370">
                  <c:v>0.2</c:v>
                </c:pt>
              </c:numCache>
            </c:numRef>
          </c:yVal>
          <c:smooth val="0"/>
        </c:ser>
        <c:ser>
          <c:idx val="1"/>
          <c:order val="1"/>
          <c:tx>
            <c:v>Simulation</c:v>
          </c:tx>
          <c:spPr>
            <a:ln w="28575">
              <a:noFill/>
            </a:ln>
          </c:spPr>
          <c:marker>
            <c:spPr>
              <a:solidFill>
                <a:srgbClr val="C00000"/>
              </a:solidFill>
              <a:ln>
                <a:solidFill>
                  <a:srgbClr val="C00000"/>
                </a:solidFill>
              </a:ln>
            </c:spPr>
          </c:marker>
          <c:xVal>
            <c:numRef>
              <c:f>Sheet2!$A$1:$A$922</c:f>
              <c:numCache>
                <c:formatCode>General</c:formatCode>
                <c:ptCount val="92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numCache>
            </c:numRef>
          </c:xVal>
          <c:yVal>
            <c:numRef>
              <c:f>Sheet2!$C$1:$C$922</c:f>
              <c:numCache>
                <c:formatCode>General</c:formatCode>
                <c:ptCount val="922"/>
                <c:pt idx="0">
                  <c:v>0.1</c:v>
                </c:pt>
                <c:pt idx="1">
                  <c:v>0.1007671967927392</c:v>
                </c:pt>
                <c:pt idx="2">
                  <c:v>0.10283402677245369</c:v>
                </c:pt>
                <c:pt idx="3">
                  <c:v>0.10642290160735676</c:v>
                </c:pt>
                <c:pt idx="4">
                  <c:v>0.11168252516330709</c:v>
                </c:pt>
                <c:pt idx="5">
                  <c:v>0.11868052858517308</c:v>
                </c:pt>
                <c:pt idx="6">
                  <c:v>0.12745748622921146</c:v>
                </c:pt>
                <c:pt idx="7">
                  <c:v>0.13804538152130408</c:v>
                </c:pt>
                <c:pt idx="8">
                  <c:v>0.15046868099953936</c:v>
                </c:pt>
                <c:pt idx="9">
                  <c:v>0.16474383611905108</c:v>
                </c:pt>
                <c:pt idx="10">
                  <c:v>0.180836409290627</c:v>
                </c:pt>
                <c:pt idx="11">
                  <c:v>0.19857008804048784</c:v>
                </c:pt>
                <c:pt idx="12">
                  <c:v>0.2180253689547389</c:v>
                </c:pt>
                <c:pt idx="13">
                  <c:v>0.23923981631019062</c:v>
                </c:pt>
                <c:pt idx="14">
                  <c:v>0.26216464139088208</c:v>
                </c:pt>
                <c:pt idx="15">
                  <c:v>0.28660343890331441</c:v>
                </c:pt>
                <c:pt idx="16">
                  <c:v>0.31261870714044793</c:v>
                </c:pt>
                <c:pt idx="17">
                  <c:v>0.34018855995188552</c:v>
                </c:pt>
                <c:pt idx="18">
                  <c:v>0.36911932754873022</c:v>
                </c:pt>
                <c:pt idx="19">
                  <c:v>0.39942570831886282</c:v>
                </c:pt>
                <c:pt idx="20">
                  <c:v>0.43095127990227977</c:v>
                </c:pt>
                <c:pt idx="21">
                  <c:v>0.46372180489202064</c:v>
                </c:pt>
                <c:pt idx="22">
                  <c:v>0.49758348184976281</c:v>
                </c:pt>
                <c:pt idx="23">
                  <c:v>0.53256476994674384</c:v>
                </c:pt>
                <c:pt idx="24">
                  <c:v>0.56851561623515279</c:v>
                </c:pt>
                <c:pt idx="25">
                  <c:v>0.6054687545741072</c:v>
                </c:pt>
                <c:pt idx="26">
                  <c:v>0.64327896141122709</c:v>
                </c:pt>
                <c:pt idx="27">
                  <c:v>0.68198403125578877</c:v>
                </c:pt>
                <c:pt idx="28">
                  <c:v>0.72140128684049587</c:v>
                </c:pt>
                <c:pt idx="29">
                  <c:v>0.76144672488523368</c:v>
                </c:pt>
                <c:pt idx="30">
                  <c:v>0.80220713637866026</c:v>
                </c:pt>
                <c:pt idx="31">
                  <c:v>0.84352058153703757</c:v>
                </c:pt>
                <c:pt idx="32">
                  <c:v>0.88531448162570481</c:v>
                </c:pt>
                <c:pt idx="33">
                  <c:v>0.92768567677410896</c:v>
                </c:pt>
                <c:pt idx="34">
                  <c:v>0.9705250300903624</c:v>
                </c:pt>
                <c:pt idx="35">
                  <c:v>1.0138961654683265</c:v>
                </c:pt>
                <c:pt idx="36">
                  <c:v>1.0576411943095971</c:v>
                </c:pt>
                <c:pt idx="37">
                  <c:v>1.1016584355913153</c:v>
                </c:pt>
                <c:pt idx="38">
                  <c:v>1.1459319163142017</c:v>
                </c:pt>
                <c:pt idx="39">
                  <c:v>1.1905857305633494</c:v>
                </c:pt>
                <c:pt idx="40">
                  <c:v>1.2354844304780743</c:v>
                </c:pt>
                <c:pt idx="41">
                  <c:v>1.2805806500631007</c:v>
                </c:pt>
                <c:pt idx="42">
                  <c:v>1.325994342424645</c:v>
                </c:pt>
                <c:pt idx="43">
                  <c:v>1.3715953697483452</c:v>
                </c:pt>
                <c:pt idx="44">
                  <c:v>1.4173420716925218</c:v>
                </c:pt>
                <c:pt idx="45">
                  <c:v>1.4633592888327212</c:v>
                </c:pt>
                <c:pt idx="46">
                  <c:v>1.5095213435145656</c:v>
                </c:pt>
                <c:pt idx="47">
                  <c:v>1.555747951402942</c:v>
                </c:pt>
                <c:pt idx="48">
                  <c:v>1.6020423522568505</c:v>
                </c:pt>
                <c:pt idx="49">
                  <c:v>1.6485460339790445</c:v>
                </c:pt>
                <c:pt idx="50">
                  <c:v>1.6951396628838087</c:v>
                </c:pt>
                <c:pt idx="51">
                  <c:v>1.74179103696035</c:v>
                </c:pt>
                <c:pt idx="52">
                  <c:v>1.7886336283728133</c:v>
                </c:pt>
                <c:pt idx="53">
                  <c:v>1.8355497327264008</c:v>
                </c:pt>
                <c:pt idx="54">
                  <c:v>1.8824665000993517</c:v>
                </c:pt>
                <c:pt idx="55">
                  <c:v>1.9293939600445538</c:v>
                </c:pt>
                <c:pt idx="56">
                  <c:v>1.9764796073228772</c:v>
                </c:pt>
                <c:pt idx="57">
                  <c:v>2.0236095793881281</c:v>
                </c:pt>
                <c:pt idx="58">
                  <c:v>2.0707139145752333</c:v>
                </c:pt>
                <c:pt idx="59">
                  <c:v>2.1178054701392273</c:v>
                </c:pt>
                <c:pt idx="60">
                  <c:v>2.1650343153894487</c:v>
                </c:pt>
                <c:pt idx="61">
                  <c:v>2.2122889257814493</c:v>
                </c:pt>
                <c:pt idx="62">
                  <c:v>2.2595014791304466</c:v>
                </c:pt>
                <c:pt idx="63">
                  <c:v>2.3066867671444045</c:v>
                </c:pt>
                <c:pt idx="64">
                  <c:v>2.353996579918058</c:v>
                </c:pt>
                <c:pt idx="65">
                  <c:v>2.40132094848166</c:v>
                </c:pt>
                <c:pt idx="66">
                  <c:v>2.448593467480018</c:v>
                </c:pt>
                <c:pt idx="67">
                  <c:v>2.4958302049296535</c:v>
                </c:pt>
                <c:pt idx="68">
                  <c:v>2.5431840848520819</c:v>
                </c:pt>
                <c:pt idx="69">
                  <c:v>2.5905461595656796</c:v>
                </c:pt>
                <c:pt idx="70">
                  <c:v>2.6378937847320656</c:v>
                </c:pt>
                <c:pt idx="71">
                  <c:v>2.6853689001724512</c:v>
                </c:pt>
                <c:pt idx="72">
                  <c:v>2.7328614786543044</c:v>
                </c:pt>
                <c:pt idx="73">
                  <c:v>2.7803057199593773</c:v>
                </c:pt>
                <c:pt idx="74">
                  <c:v>2.827718023431109</c:v>
                </c:pt>
                <c:pt idx="75">
                  <c:v>2.8752514906301907</c:v>
                </c:pt>
                <c:pt idx="76">
                  <c:v>2.9227973149965432</c:v>
                </c:pt>
                <c:pt idx="77">
                  <c:v>2.9702901629798157</c:v>
                </c:pt>
                <c:pt idx="78">
                  <c:v>3.0177470574005256</c:v>
                </c:pt>
                <c:pt idx="79">
                  <c:v>3.0653217045818506</c:v>
                </c:pt>
                <c:pt idx="80">
                  <c:v>3.1129058442482562</c:v>
                </c:pt>
                <c:pt idx="81">
                  <c:v>3.1604346385601212</c:v>
                </c:pt>
                <c:pt idx="82">
                  <c:v>3.207925554674103</c:v>
                </c:pt>
                <c:pt idx="83">
                  <c:v>3.2555326869946577</c:v>
                </c:pt>
                <c:pt idx="84">
                  <c:v>3.3031481225044717</c:v>
                </c:pt>
                <c:pt idx="85">
                  <c:v>3.3507073389865911</c:v>
                </c:pt>
                <c:pt idx="86">
                  <c:v>3.3982280854364362</c:v>
                </c:pt>
                <c:pt idx="87">
                  <c:v>3.4458646986352961</c:v>
                </c:pt>
                <c:pt idx="88">
                  <c:v>3.4935094808943217</c:v>
                </c:pt>
                <c:pt idx="89">
                  <c:v>3.5410981059715083</c:v>
                </c:pt>
                <c:pt idx="90">
                  <c:v>3.5886484968644745</c:v>
                </c:pt>
                <c:pt idx="91">
                  <c:v>3.6363151355859333</c:v>
                </c:pt>
                <c:pt idx="92">
                  <c:v>3.6839904520390472</c:v>
                </c:pt>
                <c:pt idx="93">
                  <c:v>3.7316102370853659</c:v>
                </c:pt>
                <c:pt idx="94">
                  <c:v>3.7791925169388376</c:v>
                </c:pt>
                <c:pt idx="95">
                  <c:v>3.8268918546407327</c:v>
                </c:pt>
                <c:pt idx="96">
                  <c:v>3.8746007498789026</c:v>
                </c:pt>
                <c:pt idx="97">
                  <c:v>3.9222550592686498</c:v>
                </c:pt>
                <c:pt idx="98">
                  <c:v>3.9698728664156517</c:v>
                </c:pt>
                <c:pt idx="99">
                  <c:v>4.0176087734128911</c:v>
                </c:pt>
                <c:pt idx="100">
                  <c:v>4.0653553120897996</c:v>
                </c:pt>
                <c:pt idx="101">
                  <c:v>4.1130483719353421</c:v>
                </c:pt>
                <c:pt idx="102">
                  <c:v>4.1607060648396921</c:v>
                </c:pt>
                <c:pt idx="103">
                  <c:v>4.2084830048893478</c:v>
                </c:pt>
                <c:pt idx="104">
                  <c:v>4.2562717319257839</c:v>
                </c:pt>
                <c:pt idx="105">
                  <c:v>4.3040081477490446</c:v>
                </c:pt>
                <c:pt idx="106">
                  <c:v>4.3517103745479195</c:v>
                </c:pt>
                <c:pt idx="107">
                  <c:v>4.3995330213006429</c:v>
                </c:pt>
                <c:pt idx="108">
                  <c:v>4.4473686207330321</c:v>
                </c:pt>
                <c:pt idx="109">
                  <c:v>4.4951959106440968</c:v>
                </c:pt>
                <c:pt idx="110">
                  <c:v>4.5431579134037854</c:v>
                </c:pt>
                <c:pt idx="111">
                  <c:v>4.59114554574899</c:v>
                </c:pt>
                <c:pt idx="112">
                  <c:v>4.639093913269015</c:v>
                </c:pt>
                <c:pt idx="113">
                  <c:v>4.6870202146962416</c:v>
                </c:pt>
                <c:pt idx="114">
                  <c:v>4.735078098603493</c:v>
                </c:pt>
                <c:pt idx="115">
                  <c:v>4.7831592166648766</c:v>
                </c:pt>
                <c:pt idx="116">
                  <c:v>4.8311987133068772</c:v>
                </c:pt>
                <c:pt idx="117">
                  <c:v>4.8792140310811307</c:v>
                </c:pt>
                <c:pt idx="118">
                  <c:v>4.9273590732932941</c:v>
                </c:pt>
                <c:pt idx="119">
                  <c:v>4.9755257254507157</c:v>
                </c:pt>
                <c:pt idx="120">
                  <c:v>5.0236493588420243</c:v>
                </c:pt>
                <c:pt idx="121">
                  <c:v>5.0717209978841016</c:v>
                </c:pt>
                <c:pt idx="122">
                  <c:v>5.1198271368325496</c:v>
                </c:pt>
                <c:pt idx="123">
                  <c:v>5.1678017607911242</c:v>
                </c:pt>
                <c:pt idx="124">
                  <c:v>5.2155274815103789</c:v>
                </c:pt>
                <c:pt idx="125">
                  <c:v>5.2629737852382705</c:v>
                </c:pt>
                <c:pt idx="126">
                  <c:v>5.3102509168165728</c:v>
                </c:pt>
                <c:pt idx="127">
                  <c:v>5.3572108694107312</c:v>
                </c:pt>
                <c:pt idx="128">
                  <c:v>5.4037522446830728</c:v>
                </c:pt>
                <c:pt idx="129">
                  <c:v>5.4498587546140547</c:v>
                </c:pt>
                <c:pt idx="130">
                  <c:v>5.4956536781903065</c:v>
                </c:pt>
                <c:pt idx="131">
                  <c:v>5.5410006332274717</c:v>
                </c:pt>
                <c:pt idx="132">
                  <c:v>5.5858082454384057</c:v>
                </c:pt>
                <c:pt idx="133">
                  <c:v>5.6300689946565825</c:v>
                </c:pt>
                <c:pt idx="134">
                  <c:v>5.6739143648531973</c:v>
                </c:pt>
                <c:pt idx="135">
                  <c:v>5.7172152118444703</c:v>
                </c:pt>
                <c:pt idx="136">
                  <c:v>5.7599289570044219</c:v>
                </c:pt>
                <c:pt idx="137">
                  <c:v>5.8021796977540463</c:v>
                </c:pt>
                <c:pt idx="138">
                  <c:v>5.8438403178539193</c:v>
                </c:pt>
                <c:pt idx="139">
                  <c:v>5.8848702638285388</c:v>
                </c:pt>
                <c:pt idx="140">
                  <c:v>5.9253955474708917</c:v>
                </c:pt>
                <c:pt idx="141">
                  <c:v>5.9652905862201786</c:v>
                </c:pt>
                <c:pt idx="142">
                  <c:v>6.0045157293226135</c:v>
                </c:pt>
                <c:pt idx="143">
                  <c:v>6.0431981155493126</c:v>
                </c:pt>
                <c:pt idx="144">
                  <c:v>6.0812558699354566</c:v>
                </c:pt>
                <c:pt idx="145">
                  <c:v>6.1187775617366018</c:v>
                </c:pt>
                <c:pt idx="146">
                  <c:v>6.1556273748989891</c:v>
                </c:pt>
                <c:pt idx="147">
                  <c:v>6.1917642961487607</c:v>
                </c:pt>
                <c:pt idx="148">
                  <c:v>6.2273153864332169</c:v>
                </c:pt>
                <c:pt idx="149">
                  <c:v>6.2621982445468198</c:v>
                </c:pt>
                <c:pt idx="150">
                  <c:v>6.2965009818299151</c:v>
                </c:pt>
                <c:pt idx="151">
                  <c:v>6.3301299035690066</c:v>
                </c:pt>
                <c:pt idx="152">
                  <c:v>6.3631716805869063</c:v>
                </c:pt>
                <c:pt idx="153">
                  <c:v>6.3955318198515059</c:v>
                </c:pt>
                <c:pt idx="154">
                  <c:v>6.4272960697385111</c:v>
                </c:pt>
                <c:pt idx="155">
                  <c:v>6.4583689148681778</c:v>
                </c:pt>
                <c:pt idx="156">
                  <c:v>6.4888351717539834</c:v>
                </c:pt>
                <c:pt idx="157">
                  <c:v>6.518598343540674</c:v>
                </c:pt>
                <c:pt idx="158">
                  <c:v>6.5477423465236049</c:v>
                </c:pt>
                <c:pt idx="159">
                  <c:v>6.5761697198379352</c:v>
                </c:pt>
                <c:pt idx="160">
                  <c:v>6.6039634861061796</c:v>
                </c:pt>
                <c:pt idx="161">
                  <c:v>6.6310252154775045</c:v>
                </c:pt>
                <c:pt idx="162">
                  <c:v>6.657437022321175</c:v>
                </c:pt>
                <c:pt idx="163">
                  <c:v>6.6830994820806042</c:v>
                </c:pt>
                <c:pt idx="164">
                  <c:v>6.7081366020641751</c:v>
                </c:pt>
                <c:pt idx="165">
                  <c:v>6.7325797919311912</c:v>
                </c:pt>
                <c:pt idx="166">
                  <c:v>6.7562887990069287</c:v>
                </c:pt>
                <c:pt idx="167">
                  <c:v>6.7793322987521174</c:v>
                </c:pt>
                <c:pt idx="168">
                  <c:v>6.8016067038447083</c:v>
                </c:pt>
                <c:pt idx="169">
                  <c:v>6.8232326664190941</c:v>
                </c:pt>
                <c:pt idx="170">
                  <c:v>6.8442389112173965</c:v>
                </c:pt>
                <c:pt idx="171">
                  <c:v>6.8644816919170513</c:v>
                </c:pt>
                <c:pt idx="172">
                  <c:v>6.8840691314441651</c:v>
                </c:pt>
                <c:pt idx="173">
                  <c:v>6.9030275481098018</c:v>
                </c:pt>
                <c:pt idx="174">
                  <c:v>6.9212109980084744</c:v>
                </c:pt>
                <c:pt idx="175">
                  <c:v>6.9387252462706188</c:v>
                </c:pt>
                <c:pt idx="176">
                  <c:v>6.9556375268764414</c:v>
                </c:pt>
                <c:pt idx="177">
                  <c:v>6.97193384223982</c:v>
                </c:pt>
                <c:pt idx="178">
                  <c:v>6.9874546145856087</c:v>
                </c:pt>
                <c:pt idx="179">
                  <c:v>7.0023015549558725</c:v>
                </c:pt>
                <c:pt idx="180">
                  <c:v>7.0165391490701481</c:v>
                </c:pt>
                <c:pt idx="181">
                  <c:v>7.0301506500740985</c:v>
                </c:pt>
                <c:pt idx="182">
                  <c:v>7.0429730217568691</c:v>
                </c:pt>
                <c:pt idx="183">
                  <c:v>7.0551045147309557</c:v>
                </c:pt>
                <c:pt idx="184">
                  <c:v>7.0666067586269996</c:v>
                </c:pt>
                <c:pt idx="185">
                  <c:v>7.0775031507706814</c:v>
                </c:pt>
                <c:pt idx="186">
                  <c:v>7.0877634345832403</c:v>
                </c:pt>
                <c:pt idx="187">
                  <c:v>7.097219688744528</c:v>
                </c:pt>
                <c:pt idx="188">
                  <c:v>7.1059658651570627</c:v>
                </c:pt>
                <c:pt idx="189">
                  <c:v>7.1140597836041097</c:v>
                </c:pt>
                <c:pt idx="190">
                  <c:v>7.1215211420807689</c:v>
                </c:pt>
                <c:pt idx="191">
                  <c:v>7.128358934209988</c:v>
                </c:pt>
                <c:pt idx="192">
                  <c:v>7.1345809399416567</c:v>
                </c:pt>
                <c:pt idx="193">
                  <c:v>7.1401943927417628</c:v>
                </c:pt>
                <c:pt idx="194">
                  <c:v>7.1451629522844158</c:v>
                </c:pt>
                <c:pt idx="195">
                  <c:v>7.1493114868130423</c:v>
                </c:pt>
                <c:pt idx="196">
                  <c:v>7.152726260905018</c:v>
                </c:pt>
                <c:pt idx="197">
                  <c:v>7.1554583867050097</c:v>
                </c:pt>
                <c:pt idx="198">
                  <c:v>7.1575210385839227</c:v>
                </c:pt>
                <c:pt idx="199">
                  <c:v>7.1589167828910423</c:v>
                </c:pt>
                <c:pt idx="200">
                  <c:v>7.1596469818252322</c:v>
                </c:pt>
                <c:pt idx="201">
                  <c:v>7.1597124214347838</c:v>
                </c:pt>
                <c:pt idx="202">
                  <c:v>7.1591133561805957</c:v>
                </c:pt>
                <c:pt idx="203">
                  <c:v>7.1578504942633172</c:v>
                </c:pt>
                <c:pt idx="204">
                  <c:v>7.1559253943654726</c:v>
                </c:pt>
                <c:pt idx="205">
                  <c:v>7.1533404764139092</c:v>
                </c:pt>
                <c:pt idx="206">
                  <c:v>7.1500990093115986</c:v>
                </c:pt>
                <c:pt idx="207">
                  <c:v>7.1462050940209414</c:v>
                </c:pt>
                <c:pt idx="208">
                  <c:v>7.1416636425389965</c:v>
                </c:pt>
                <c:pt idx="209">
                  <c:v>7.1364803530146759</c:v>
                </c:pt>
                <c:pt idx="210">
                  <c:v>7.1306616812627928</c:v>
                </c:pt>
                <c:pt idx="211">
                  <c:v>7.1242576450666268</c:v>
                </c:pt>
                <c:pt idx="212">
                  <c:v>7.1174562604603429</c:v>
                </c:pt>
                <c:pt idx="213">
                  <c:v>7.1101832134242615</c:v>
                </c:pt>
                <c:pt idx="214">
                  <c:v>7.1023991525433043</c:v>
                </c:pt>
                <c:pt idx="215">
                  <c:v>7.0941022115338672</c:v>
                </c:pt>
                <c:pt idx="216">
                  <c:v>7.0853006804024936</c:v>
                </c:pt>
                <c:pt idx="217">
                  <c:v>7.0760035508559946</c:v>
                </c:pt>
                <c:pt idx="218">
                  <c:v>7.0662198587538398</c:v>
                </c:pt>
                <c:pt idx="219">
                  <c:v>7.0560017156481099</c:v>
                </c:pt>
                <c:pt idx="220">
                  <c:v>7.045537665241242</c:v>
                </c:pt>
                <c:pt idx="221">
                  <c:v>7.034753392815877</c:v>
                </c:pt>
                <c:pt idx="222">
                  <c:v>7.0236098843484962</c:v>
                </c:pt>
                <c:pt idx="223">
                  <c:v>7.0121053700097251</c:v>
                </c:pt>
                <c:pt idx="224">
                  <c:v>7.0002479622524332</c:v>
                </c:pt>
                <c:pt idx="225">
                  <c:v>6.9880890141489491</c:v>
                </c:pt>
                <c:pt idx="226">
                  <c:v>6.9758152309549173</c:v>
                </c:pt>
                <c:pt idx="227">
                  <c:v>6.9633501699315961</c:v>
                </c:pt>
                <c:pt idx="228">
                  <c:v>6.95065288767114</c:v>
                </c:pt>
                <c:pt idx="229">
                  <c:v>6.9377195987754137</c:v>
                </c:pt>
                <c:pt idx="230">
                  <c:v>6.924599136094451</c:v>
                </c:pt>
                <c:pt idx="231">
                  <c:v>6.9114759563925148</c:v>
                </c:pt>
                <c:pt idx="232">
                  <c:v>6.8982710825222098</c:v>
                </c:pt>
                <c:pt idx="233">
                  <c:v>6.884941112777013</c:v>
                </c:pt>
                <c:pt idx="234">
                  <c:v>6.8714797976426532</c:v>
                </c:pt>
                <c:pt idx="235">
                  <c:v>6.8579334974003512</c:v>
                </c:pt>
                <c:pt idx="236">
                  <c:v>6.844484076054675</c:v>
                </c:pt>
                <c:pt idx="237">
                  <c:v>6.831049995930619</c:v>
                </c:pt>
                <c:pt idx="238">
                  <c:v>6.8175853954034693</c:v>
                </c:pt>
                <c:pt idx="239">
                  <c:v>6.8040816038934002</c:v>
                </c:pt>
                <c:pt idx="240">
                  <c:v>6.7905825943475859</c:v>
                </c:pt>
                <c:pt idx="241">
                  <c:v>6.7772679101364357</c:v>
                </c:pt>
                <c:pt idx="242">
                  <c:v>6.7640537811072363</c:v>
                </c:pt>
                <c:pt idx="243">
                  <c:v>6.7508921596127651</c:v>
                </c:pt>
                <c:pt idx="244">
                  <c:v>6.7378150801563059</c:v>
                </c:pt>
                <c:pt idx="245">
                  <c:v>6.7249998349030529</c:v>
                </c:pt>
                <c:pt idx="246">
                  <c:v>6.7123611546038529</c:v>
                </c:pt>
                <c:pt idx="247">
                  <c:v>6.6998492555363969</c:v>
                </c:pt>
                <c:pt idx="248">
                  <c:v>6.6874515952021536</c:v>
                </c:pt>
                <c:pt idx="249">
                  <c:v>6.6752083800058699</c:v>
                </c:pt>
                <c:pt idx="250">
                  <c:v>6.663295917692218</c:v>
                </c:pt>
                <c:pt idx="251">
                  <c:v>6.6516274586548549</c:v>
                </c:pt>
                <c:pt idx="252">
                  <c:v>6.6401518814874647</c:v>
                </c:pt>
                <c:pt idx="253">
                  <c:v>6.6288554100977164</c:v>
                </c:pt>
                <c:pt idx="254">
                  <c:v>6.6177342305694378</c:v>
                </c:pt>
                <c:pt idx="255">
                  <c:v>6.6068278482645653</c:v>
                </c:pt>
                <c:pt idx="256">
                  <c:v>6.5963117084406022</c:v>
                </c:pt>
                <c:pt idx="257">
                  <c:v>6.5860985753597987</c:v>
                </c:pt>
                <c:pt idx="258">
                  <c:v>6.576136714122959</c:v>
                </c:pt>
                <c:pt idx="259">
                  <c:v>6.56641175682224</c:v>
                </c:pt>
                <c:pt idx="260">
                  <c:v>6.5569193256785114</c:v>
                </c:pt>
                <c:pt idx="261">
                  <c:v>6.5476984034120367</c:v>
                </c:pt>
                <c:pt idx="262">
                  <c:v>6.5389244860407789</c:v>
                </c:pt>
                <c:pt idx="263">
                  <c:v>6.5305105524458913</c:v>
                </c:pt>
                <c:pt idx="264">
                  <c:v>6.5224048272869934</c:v>
                </c:pt>
                <c:pt idx="265">
                  <c:v>6.5145929095433619</c:v>
                </c:pt>
                <c:pt idx="266">
                  <c:v>6.5070704107671231</c:v>
                </c:pt>
                <c:pt idx="267">
                  <c:v>6.4998335056408987</c:v>
                </c:pt>
                <c:pt idx="268">
                  <c:v>6.4928782956638216</c:v>
                </c:pt>
                <c:pt idx="269">
                  <c:v>6.486243863007437</c:v>
                </c:pt>
                <c:pt idx="270">
                  <c:v>6.4801069225675079</c:v>
                </c:pt>
                <c:pt idx="271">
                  <c:v>6.474381936043959</c:v>
                </c:pt>
                <c:pt idx="272">
                  <c:v>6.4690181817296093</c:v>
                </c:pt>
                <c:pt idx="273">
                  <c:v>6.4640022849932786</c:v>
                </c:pt>
                <c:pt idx="274">
                  <c:v>6.4593308862724106</c:v>
                </c:pt>
                <c:pt idx="275">
                  <c:v>6.4550012200003062</c:v>
                </c:pt>
                <c:pt idx="276">
                  <c:v>6.451010483532718</c:v>
                </c:pt>
                <c:pt idx="277">
                  <c:v>6.4473560562900563</c:v>
                </c:pt>
                <c:pt idx="278">
                  <c:v>6.4440355528941176</c:v>
                </c:pt>
                <c:pt idx="279">
                  <c:v>6.4410468189674726</c:v>
                </c:pt>
                <c:pt idx="280">
                  <c:v>6.4383879237015433</c:v>
                </c:pt>
                <c:pt idx="281">
                  <c:v>6.4360571544506833</c:v>
                </c:pt>
                <c:pt idx="282">
                  <c:v>6.4340530123062898</c:v>
                </c:pt>
                <c:pt idx="283">
                  <c:v>6.4323742082683681</c:v>
                </c:pt>
                <c:pt idx="284">
                  <c:v>6.4310196599689462</c:v>
                </c:pt>
                <c:pt idx="285">
                  <c:v>6.4300313250354959</c:v>
                </c:pt>
                <c:pt idx="286">
                  <c:v>6.4295905627701808</c:v>
                </c:pt>
                <c:pt idx="287">
                  <c:v>6.4296168874856834</c:v>
                </c:pt>
                <c:pt idx="288">
                  <c:v>6.4300635100629195</c:v>
                </c:pt>
                <c:pt idx="289">
                  <c:v>6.4309203549716001</c:v>
                </c:pt>
                <c:pt idx="290">
                  <c:v>6.432186698332889</c:v>
                </c:pt>
                <c:pt idx="291">
                  <c:v>6.4338189768380181</c:v>
                </c:pt>
                <c:pt idx="292">
                  <c:v>6.4356341754860429</c:v>
                </c:pt>
                <c:pt idx="293">
                  <c:v>6.4377114484371676</c:v>
                </c:pt>
                <c:pt idx="294">
                  <c:v>6.4400960868968697</c:v>
                </c:pt>
                <c:pt idx="295">
                  <c:v>6.4427962299840225</c:v>
                </c:pt>
                <c:pt idx="296">
                  <c:v>6.4458101198264748</c:v>
                </c:pt>
                <c:pt idx="297">
                  <c:v>6.4491354789813728</c:v>
                </c:pt>
                <c:pt idx="298">
                  <c:v>6.4527701341899473</c:v>
                </c:pt>
                <c:pt idx="299">
                  <c:v>6.456711794983395</c:v>
                </c:pt>
                <c:pt idx="300">
                  <c:v>6.4609579990717263</c:v>
                </c:pt>
                <c:pt idx="301">
                  <c:v>6.4655061159962708</c:v>
                </c:pt>
                <c:pt idx="302">
                  <c:v>6.4703533549915786</c:v>
                </c:pt>
                <c:pt idx="303">
                  <c:v>6.4754967717444272</c:v>
                </c:pt>
                <c:pt idx="304">
                  <c:v>6.4809332750361142</c:v>
                </c:pt>
                <c:pt idx="305">
                  <c:v>6.4866596335955036</c:v>
                </c:pt>
                <c:pt idx="306">
                  <c:v>6.4926724831565563</c:v>
                </c:pt>
                <c:pt idx="307">
                  <c:v>6.4989683336809954</c:v>
                </c:pt>
                <c:pt idx="308">
                  <c:v>6.5055007406155347</c:v>
                </c:pt>
                <c:pt idx="309">
                  <c:v>6.5120858037225178</c:v>
                </c:pt>
                <c:pt idx="310">
                  <c:v>6.5188022977317894</c:v>
                </c:pt>
                <c:pt idx="311">
                  <c:v>6.5256944365180631</c:v>
                </c:pt>
                <c:pt idx="312">
                  <c:v>6.5327693344605846</c:v>
                </c:pt>
                <c:pt idx="313">
                  <c:v>6.5400243177192205</c:v>
                </c:pt>
                <c:pt idx="314">
                  <c:v>6.5474563469420692</c:v>
                </c:pt>
                <c:pt idx="315">
                  <c:v>6.5550626452792988</c:v>
                </c:pt>
                <c:pt idx="316">
                  <c:v>6.5628404745040765</c:v>
                </c:pt>
                <c:pt idx="317">
                  <c:v>6.57074424171293</c:v>
                </c:pt>
                <c:pt idx="318">
                  <c:v>6.5785913909284757</c:v>
                </c:pt>
                <c:pt idx="319">
                  <c:v>6.5864621425209258</c:v>
                </c:pt>
                <c:pt idx="320">
                  <c:v>6.594401962674449</c:v>
                </c:pt>
                <c:pt idx="321">
                  <c:v>6.602419231438982</c:v>
                </c:pt>
                <c:pt idx="322">
                  <c:v>6.6105125682747374</c:v>
                </c:pt>
                <c:pt idx="323">
                  <c:v>6.6186802637597948</c:v>
                </c:pt>
                <c:pt idx="324">
                  <c:v>6.6269209061123417</c:v>
                </c:pt>
                <c:pt idx="325">
                  <c:v>6.6351903183118255</c:v>
                </c:pt>
                <c:pt idx="326">
                  <c:v>6.6433074802554186</c:v>
                </c:pt>
                <c:pt idx="327">
                  <c:v>6.651354131837711</c:v>
                </c:pt>
                <c:pt idx="328">
                  <c:v>6.6593771875438037</c:v>
                </c:pt>
                <c:pt idx="329">
                  <c:v>6.6673864583472984</c:v>
                </c:pt>
                <c:pt idx="330">
                  <c:v>6.6753819828612277</c:v>
                </c:pt>
                <c:pt idx="331">
                  <c:v>6.68336346064258</c:v>
                </c:pt>
                <c:pt idx="332">
                  <c:v>6.6913308783049024</c:v>
                </c:pt>
                <c:pt idx="333">
                  <c:v>6.6992414461806939</c:v>
                </c:pt>
                <c:pt idx="334">
                  <c:v>6.7069153903270546</c:v>
                </c:pt>
                <c:pt idx="335">
                  <c:v>6.7144356128352634</c:v>
                </c:pt>
                <c:pt idx="336">
                  <c:v>6.7218502209013442</c:v>
                </c:pt>
                <c:pt idx="337">
                  <c:v>6.7291701917459648</c:v>
                </c:pt>
                <c:pt idx="338">
                  <c:v>6.7363967030337788</c:v>
                </c:pt>
                <c:pt idx="339">
                  <c:v>6.7435305623709203</c:v>
                </c:pt>
                <c:pt idx="340">
                  <c:v>6.7505728336322086</c:v>
                </c:pt>
                <c:pt idx="341">
                  <c:v>6.7575246107964286</c:v>
                </c:pt>
                <c:pt idx="342">
                  <c:v>6.7643441224713285</c:v>
                </c:pt>
                <c:pt idx="343">
                  <c:v>6.7708522290762874</c:v>
                </c:pt>
                <c:pt idx="344">
                  <c:v>6.7771323325820969</c:v>
                </c:pt>
                <c:pt idx="345">
                  <c:v>6.7832331910403774</c:v>
                </c:pt>
                <c:pt idx="346">
                  <c:v>6.7891664133998706</c:v>
                </c:pt>
                <c:pt idx="347">
                  <c:v>6.7949337815835236</c:v>
                </c:pt>
                <c:pt idx="348">
                  <c:v>6.8005366695008558</c:v>
                </c:pt>
                <c:pt idx="349">
                  <c:v>6.8059766690205787</c:v>
                </c:pt>
                <c:pt idx="350">
                  <c:v>6.8112553652601973</c:v>
                </c:pt>
                <c:pt idx="351">
                  <c:v>6.816374278512968</c:v>
                </c:pt>
                <c:pt idx="352">
                  <c:v>6.821292028064236</c:v>
                </c:pt>
                <c:pt idx="353">
                  <c:v>6.8258292300289316</c:v>
                </c:pt>
                <c:pt idx="354">
                  <c:v>6.8300688521846684</c:v>
                </c:pt>
                <c:pt idx="355">
                  <c:v>6.8340595081003013</c:v>
                </c:pt>
                <c:pt idx="356">
                  <c:v>6.8378126564047701</c:v>
                </c:pt>
                <c:pt idx="357">
                  <c:v>6.8413299048763916</c:v>
                </c:pt>
                <c:pt idx="358">
                  <c:v>6.8446124102106944</c:v>
                </c:pt>
                <c:pt idx="359">
                  <c:v>6.8476615016694602</c:v>
                </c:pt>
                <c:pt idx="360">
                  <c:v>6.8504784569447592</c:v>
                </c:pt>
                <c:pt idx="361">
                  <c:v>6.8530644444369297</c:v>
                </c:pt>
                <c:pt idx="362">
                  <c:v>6.8554205232842538</c:v>
                </c:pt>
                <c:pt idx="363">
                  <c:v>6.8575476470750747</c:v>
                </c:pt>
                <c:pt idx="364">
                  <c:v>6.8594466659690747</c:v>
                </c:pt>
                <c:pt idx="365">
                  <c:v>6.8611183282515613</c:v>
                </c:pt>
                <c:pt idx="366">
                  <c:v>6.8625632816843565</c:v>
                </c:pt>
                <c:pt idx="367">
                  <c:v>6.8637820746828915</c:v>
                </c:pt>
                <c:pt idx="368">
                  <c:v>6.8647751573154716</c:v>
                </c:pt>
                <c:pt idx="369">
                  <c:v>6.8655428821261877</c:v>
                </c:pt>
                <c:pt idx="370">
                  <c:v>6.8660855047844711</c:v>
                </c:pt>
                <c:pt idx="371">
                  <c:v>6.8664031845637892</c:v>
                </c:pt>
                <c:pt idx="372">
                  <c:v>6.8664959846512863</c:v>
                </c:pt>
                <c:pt idx="373">
                  <c:v>6.8663638838158416</c:v>
                </c:pt>
                <c:pt idx="374">
                  <c:v>6.8660068755914674</c:v>
                </c:pt>
                <c:pt idx="375">
                  <c:v>6.8654250500695859</c:v>
                </c:pt>
                <c:pt idx="376">
                  <c:v>6.8646185994593987</c:v>
                </c:pt>
                <c:pt idx="377">
                  <c:v>6.8635878177164695</c:v>
                </c:pt>
                <c:pt idx="378">
                  <c:v>6.8623330999923056</c:v>
                </c:pt>
                <c:pt idx="379">
                  <c:v>6.8608549419070117</c:v>
                </c:pt>
                <c:pt idx="380">
                  <c:v>6.8591539386477587</c:v>
                </c:pt>
                <c:pt idx="381">
                  <c:v>6.8572307838964397</c:v>
                </c:pt>
                <c:pt idx="382">
                  <c:v>6.8550862685905098</c:v>
                </c:pt>
                <c:pt idx="383">
                  <c:v>6.8527212795216013</c:v>
                </c:pt>
                <c:pt idx="384">
                  <c:v>6.850136797777056</c:v>
                </c:pt>
                <c:pt idx="385">
                  <c:v>6.8473338970300688</c:v>
                </c:pt>
                <c:pt idx="386">
                  <c:v>6.8443137416846183</c:v>
                </c:pt>
                <c:pt idx="387">
                  <c:v>6.8410775848818179</c:v>
                </c:pt>
                <c:pt idx="388">
                  <c:v>6.8376267663747523</c:v>
                </c:pt>
                <c:pt idx="389">
                  <c:v>6.8339627102792262</c:v>
                </c:pt>
                <c:pt idx="390">
                  <c:v>6.8300869227081966</c:v>
                </c:pt>
                <c:pt idx="391">
                  <c:v>6.8260009892979392</c:v>
                </c:pt>
                <c:pt idx="392">
                  <c:v>6.8217065726342518</c:v>
                </c:pt>
                <c:pt idx="393">
                  <c:v>6.8172054095871824</c:v>
                </c:pt>
                <c:pt idx="394">
                  <c:v>6.8124993085629333</c:v>
                </c:pt>
                <c:pt idx="395">
                  <c:v>6.8076329827792339</c:v>
                </c:pt>
                <c:pt idx="396">
                  <c:v>6.8027890887231628</c:v>
                </c:pt>
                <c:pt idx="397">
                  <c:v>6.7978877138715879</c:v>
                </c:pt>
                <c:pt idx="398">
                  <c:v>6.7928831895288582</c:v>
                </c:pt>
                <c:pt idx="399">
                  <c:v>6.787766891896319</c:v>
                </c:pt>
                <c:pt idx="400">
                  <c:v>6.7825399492171714</c:v>
                </c:pt>
                <c:pt idx="401">
                  <c:v>6.7772038390584957</c:v>
                </c:pt>
                <c:pt idx="402">
                  <c:v>6.7717597651393397</c:v>
                </c:pt>
                <c:pt idx="403">
                  <c:v>6.7662088832996758</c:v>
                </c:pt>
                <c:pt idx="404">
                  <c:v>6.7605523608428211</c:v>
                </c:pt>
                <c:pt idx="405">
                  <c:v>6.7547913778223085</c:v>
                </c:pt>
                <c:pt idx="406">
                  <c:v>6.7489271244269178</c:v>
                </c:pt>
                <c:pt idx="407">
                  <c:v>6.7430036358624781</c:v>
                </c:pt>
                <c:pt idx="408">
                  <c:v>6.7372025278959722</c:v>
                </c:pt>
                <c:pt idx="409">
                  <c:v>6.7314427899036531</c:v>
                </c:pt>
                <c:pt idx="410">
                  <c:v>6.7256778206346555</c:v>
                </c:pt>
                <c:pt idx="411">
                  <c:v>6.7198980695701414</c:v>
                </c:pt>
                <c:pt idx="412">
                  <c:v>6.7141037314323864</c:v>
                </c:pt>
                <c:pt idx="413">
                  <c:v>6.7082953355574366</c:v>
                </c:pt>
                <c:pt idx="414">
                  <c:v>6.7024731226833829</c:v>
                </c:pt>
                <c:pt idx="415">
                  <c:v>6.6966372719018716</c:v>
                </c:pt>
                <c:pt idx="416">
                  <c:v>6.6907879609084375</c:v>
                </c:pt>
                <c:pt idx="417">
                  <c:v>6.6849253681529115</c:v>
                </c:pt>
                <c:pt idx="418">
                  <c:v>6.6790925071739444</c:v>
                </c:pt>
                <c:pt idx="419">
                  <c:v>6.6734700104037801</c:v>
                </c:pt>
                <c:pt idx="420">
                  <c:v>6.6679759354030166</c:v>
                </c:pt>
                <c:pt idx="421">
                  <c:v>6.6625627496987114</c:v>
                </c:pt>
                <c:pt idx="422">
                  <c:v>6.6571582329472498</c:v>
                </c:pt>
                <c:pt idx="423">
                  <c:v>6.6517007228089051</c:v>
                </c:pt>
                <c:pt idx="424">
                  <c:v>6.6461217980423353</c:v>
                </c:pt>
                <c:pt idx="425">
                  <c:v>6.6403535195344343</c:v>
                </c:pt>
                <c:pt idx="426">
                  <c:v>6.6343287115059768</c:v>
                </c:pt>
                <c:pt idx="427">
                  <c:v>6.627981100911291</c:v>
                </c:pt>
                <c:pt idx="428">
                  <c:v>6.6212454220356367</c:v>
                </c:pt>
                <c:pt idx="429">
                  <c:v>6.6141003747493601</c:v>
                </c:pt>
                <c:pt idx="430">
                  <c:v>6.6066630357851652</c:v>
                </c:pt>
                <c:pt idx="431">
                  <c:v>6.5987889252431655</c:v>
                </c:pt>
                <c:pt idx="432">
                  <c:v>6.5903696123431619</c:v>
                </c:pt>
                <c:pt idx="433">
                  <c:v>6.5813353214871437</c:v>
                </c:pt>
                <c:pt idx="434">
                  <c:v>6.5716278046421914</c:v>
                </c:pt>
                <c:pt idx="435">
                  <c:v>6.5611911001091627</c:v>
                </c:pt>
                <c:pt idx="436">
                  <c:v>6.5499710992237432</c:v>
                </c:pt>
                <c:pt idx="437">
                  <c:v>6.5379588051566495</c:v>
                </c:pt>
                <c:pt idx="438">
                  <c:v>6.525283272047294</c:v>
                </c:pt>
                <c:pt idx="439">
                  <c:v>6.511812810270869</c:v>
                </c:pt>
                <c:pt idx="440">
                  <c:v>6.4974538931260568</c:v>
                </c:pt>
                <c:pt idx="441">
                  <c:v>6.4821529939157436</c:v>
                </c:pt>
                <c:pt idx="442">
                  <c:v>6.4659122270428631</c:v>
                </c:pt>
                <c:pt idx="443">
                  <c:v>6.4488713614488926</c:v>
                </c:pt>
                <c:pt idx="444">
                  <c:v>6.430909388960111</c:v>
                </c:pt>
                <c:pt idx="445">
                  <c:v>6.4119874655716496</c:v>
                </c:pt>
                <c:pt idx="446">
                  <c:v>6.3922405999510081</c:v>
                </c:pt>
                <c:pt idx="447">
                  <c:v>6.3715531291962249</c:v>
                </c:pt>
                <c:pt idx="448">
                  <c:v>6.3498496435150384</c:v>
                </c:pt>
                <c:pt idx="449">
                  <c:v>6.3271378019601272</c:v>
                </c:pt>
                <c:pt idx="450">
                  <c:v>6.3035705332939402</c:v>
                </c:pt>
                <c:pt idx="451">
                  <c:v>6.2790831947358887</c:v>
                </c:pt>
                <c:pt idx="452">
                  <c:v>6.2537830351555419</c:v>
                </c:pt>
                <c:pt idx="453">
                  <c:v>6.227553701006892</c:v>
                </c:pt>
                <c:pt idx="454">
                  <c:v>6.2003723007903364</c:v>
                </c:pt>
                <c:pt idx="455">
                  <c:v>6.1723874984910356</c:v>
                </c:pt>
                <c:pt idx="456">
                  <c:v>6.1435392465155818</c:v>
                </c:pt>
                <c:pt idx="457">
                  <c:v>6.1139391319043774</c:v>
                </c:pt>
                <c:pt idx="458">
                  <c:v>6.0834745564794019</c:v>
                </c:pt>
                <c:pt idx="459">
                  <c:v>6.0521268287003069</c:v>
                </c:pt>
                <c:pt idx="460">
                  <c:v>6.0200473000495336</c:v>
                </c:pt>
                <c:pt idx="461">
                  <c:v>5.9871782270097738</c:v>
                </c:pt>
                <c:pt idx="462">
                  <c:v>5.9536443587749091</c:v>
                </c:pt>
                <c:pt idx="463">
                  <c:v>5.9194326327119775</c:v>
                </c:pt>
                <c:pt idx="464">
                  <c:v>5.8847606930047345</c:v>
                </c:pt>
                <c:pt idx="465">
                  <c:v>5.849746633646812</c:v>
                </c:pt>
                <c:pt idx="466">
                  <c:v>5.8143346298075498</c:v>
                </c:pt>
                <c:pt idx="467">
                  <c:v>5.7786730367770893</c:v>
                </c:pt>
                <c:pt idx="468">
                  <c:v>5.7427347836594302</c:v>
                </c:pt>
                <c:pt idx="469">
                  <c:v>5.7066697287596915</c:v>
                </c:pt>
                <c:pt idx="470">
                  <c:v>5.6704430237679393</c:v>
                </c:pt>
                <c:pt idx="471">
                  <c:v>5.6341965146434898</c:v>
                </c:pt>
                <c:pt idx="472">
                  <c:v>5.5978880300469225</c:v>
                </c:pt>
                <c:pt idx="473">
                  <c:v>5.5616954490494592</c:v>
                </c:pt>
                <c:pt idx="474">
                  <c:v>5.5256986303151026</c:v>
                </c:pt>
                <c:pt idx="475">
                  <c:v>5.4898059277710978</c:v>
                </c:pt>
                <c:pt idx="476">
                  <c:v>5.4541320194508787</c:v>
                </c:pt>
                <c:pt idx="477">
                  <c:v>5.4186182813482278</c:v>
                </c:pt>
                <c:pt idx="478">
                  <c:v>5.3833851798105696</c:v>
                </c:pt>
                <c:pt idx="479">
                  <c:v>5.348370489252094</c:v>
                </c:pt>
                <c:pt idx="480">
                  <c:v>5.3136907809111724</c:v>
                </c:pt>
                <c:pt idx="481">
                  <c:v>5.2792804528918564</c:v>
                </c:pt>
                <c:pt idx="482">
                  <c:v>5.2452959338512191</c:v>
                </c:pt>
                <c:pt idx="483">
                  <c:v>5.2117979946060258</c:v>
                </c:pt>
                <c:pt idx="484">
                  <c:v>5.1786770947202285</c:v>
                </c:pt>
                <c:pt idx="485">
                  <c:v>5.146031745306205</c:v>
                </c:pt>
                <c:pt idx="486">
                  <c:v>5.1137884398744538</c:v>
                </c:pt>
                <c:pt idx="487">
                  <c:v>5.0820543358045596</c:v>
                </c:pt>
                <c:pt idx="488">
                  <c:v>5.0507549983551057</c:v>
                </c:pt>
                <c:pt idx="489">
                  <c:v>5.0199962098165818</c:v>
                </c:pt>
                <c:pt idx="490">
                  <c:v>4.9897024888692698</c:v>
                </c:pt>
                <c:pt idx="491">
                  <c:v>4.9599788287081426</c:v>
                </c:pt>
                <c:pt idx="492">
                  <c:v>4.9307490378123564</c:v>
                </c:pt>
                <c:pt idx="493">
                  <c:v>4.9021175785355213</c:v>
                </c:pt>
                <c:pt idx="494">
                  <c:v>4.8739649512720664</c:v>
                </c:pt>
                <c:pt idx="495">
                  <c:v>4.8462644165359112</c:v>
                </c:pt>
                <c:pt idx="496">
                  <c:v>4.8191596010903215</c:v>
                </c:pt>
                <c:pt idx="497">
                  <c:v>4.792584763316583</c:v>
                </c:pt>
                <c:pt idx="498">
                  <c:v>4.7666456529160275</c:v>
                </c:pt>
                <c:pt idx="499">
                  <c:v>4.7412662662145859</c:v>
                </c:pt>
                <c:pt idx="500">
                  <c:v>4.7165519001903853</c:v>
                </c:pt>
                <c:pt idx="501">
                  <c:v>4.6923839584452542</c:v>
                </c:pt>
                <c:pt idx="502">
                  <c:v>4.6687357986763081</c:v>
                </c:pt>
                <c:pt idx="503">
                  <c:v>4.6457522410476484</c:v>
                </c:pt>
                <c:pt idx="504">
                  <c:v>4.623325957047201</c:v>
                </c:pt>
                <c:pt idx="505">
                  <c:v>4.6014317652371455</c:v>
                </c:pt>
                <c:pt idx="506">
                  <c:v>4.5802157593549628</c:v>
                </c:pt>
                <c:pt idx="507">
                  <c:v>4.5595720726184163</c:v>
                </c:pt>
                <c:pt idx="508">
                  <c:v>4.5394766331969105</c:v>
                </c:pt>
                <c:pt idx="509">
                  <c:v>4.5200770769054914</c:v>
                </c:pt>
                <c:pt idx="510">
                  <c:v>4.501269057287872</c:v>
                </c:pt>
                <c:pt idx="511">
                  <c:v>4.4830296185653173</c:v>
                </c:pt>
                <c:pt idx="512">
                  <c:v>4.4655079758815566</c:v>
                </c:pt>
                <c:pt idx="513">
                  <c:v>4.4486013650450094</c:v>
                </c:pt>
                <c:pt idx="514">
                  <c:v>4.4322451772747842</c:v>
                </c:pt>
                <c:pt idx="515">
                  <c:v>4.4164557972128504</c:v>
                </c:pt>
                <c:pt idx="516">
                  <c:v>4.4013951257872446</c:v>
                </c:pt>
                <c:pt idx="517">
                  <c:v>4.3869635834498126</c:v>
                </c:pt>
                <c:pt idx="518">
                  <c:v>4.3730985446582418</c:v>
                </c:pt>
                <c:pt idx="519">
                  <c:v>4.3598184402466149</c:v>
                </c:pt>
                <c:pt idx="520">
                  <c:v>4.3472879273656462</c:v>
                </c:pt>
                <c:pt idx="521">
                  <c:v>4.3354102269748402</c:v>
                </c:pt>
                <c:pt idx="522">
                  <c:v>4.3241249829674793</c:v>
                </c:pt>
                <c:pt idx="523">
                  <c:v>4.3134099358804514</c:v>
                </c:pt>
                <c:pt idx="524">
                  <c:v>4.3032963588123607</c:v>
                </c:pt>
                <c:pt idx="525">
                  <c:v>4.2939531165346745</c:v>
                </c:pt>
                <c:pt idx="526">
                  <c:v>4.2852870818207833</c:v>
                </c:pt>
                <c:pt idx="527">
                  <c:v>4.2772411268241646</c:v>
                </c:pt>
                <c:pt idx="528">
                  <c:v>4.2697961415961103</c:v>
                </c:pt>
                <c:pt idx="529">
                  <c:v>4.2629436245722738</c:v>
                </c:pt>
                <c:pt idx="530">
                  <c:v>4.2566761975922676</c:v>
                </c:pt>
                <c:pt idx="531">
                  <c:v>4.2509869427533502</c:v>
                </c:pt>
                <c:pt idx="532">
                  <c:v>4.2459124330257669</c:v>
                </c:pt>
                <c:pt idx="533">
                  <c:v>4.2416279121639873</c:v>
                </c:pt>
                <c:pt idx="534">
                  <c:v>4.2380471193693197</c:v>
                </c:pt>
                <c:pt idx="535">
                  <c:v>4.2351188768819688</c:v>
                </c:pt>
                <c:pt idx="536">
                  <c:v>4.2328298595031528</c:v>
                </c:pt>
                <c:pt idx="537">
                  <c:v>4.2311772646198218</c:v>
                </c:pt>
                <c:pt idx="538">
                  <c:v>4.2301594064713521</c:v>
                </c:pt>
                <c:pt idx="539">
                  <c:v>4.2297750868379538</c:v>
                </c:pt>
                <c:pt idx="540">
                  <c:v>4.2300237750565373</c:v>
                </c:pt>
                <c:pt idx="541">
                  <c:v>4.2309050303809705</c:v>
                </c:pt>
                <c:pt idx="542">
                  <c:v>4.2324177092954391</c:v>
                </c:pt>
                <c:pt idx="543">
                  <c:v>4.2345598714695223</c:v>
                </c:pt>
                <c:pt idx="544">
                  <c:v>4.2373287885180639</c:v>
                </c:pt>
                <c:pt idx="545">
                  <c:v>4.2407209574808471</c:v>
                </c:pt>
                <c:pt idx="546">
                  <c:v>4.2447321180235944</c:v>
                </c:pt>
                <c:pt idx="547">
                  <c:v>4.2493572731578571</c:v>
                </c:pt>
                <c:pt idx="548">
                  <c:v>4.2545907132762908</c:v>
                </c:pt>
                <c:pt idx="549">
                  <c:v>4.260426043263454</c:v>
                </c:pt>
                <c:pt idx="550">
                  <c:v>4.266813376316426</c:v>
                </c:pt>
                <c:pt idx="551">
                  <c:v>4.2735648835401765</c:v>
                </c:pt>
                <c:pt idx="552">
                  <c:v>4.2807551139791018</c:v>
                </c:pt>
                <c:pt idx="553">
                  <c:v>4.2884237120942306</c:v>
                </c:pt>
                <c:pt idx="554">
                  <c:v>4.2965728883011032</c:v>
                </c:pt>
                <c:pt idx="555">
                  <c:v>4.3051947453662986</c:v>
                </c:pt>
                <c:pt idx="556">
                  <c:v>4.3142807290315286</c:v>
                </c:pt>
                <c:pt idx="557">
                  <c:v>4.3238222820483507</c:v>
                </c:pt>
                <c:pt idx="558">
                  <c:v>4.3337678092127936</c:v>
                </c:pt>
                <c:pt idx="559">
                  <c:v>4.3439292274988528</c:v>
                </c:pt>
                <c:pt idx="560">
                  <c:v>4.3543813147297517</c:v>
                </c:pt>
                <c:pt idx="561">
                  <c:v>4.3651636201643047</c:v>
                </c:pt>
                <c:pt idx="562">
                  <c:v>4.3762784744088608</c:v>
                </c:pt>
                <c:pt idx="563">
                  <c:v>4.3877183464612886</c:v>
                </c:pt>
                <c:pt idx="564">
                  <c:v>4.3994324795078885</c:v>
                </c:pt>
                <c:pt idx="565">
                  <c:v>4.4112346343468891</c:v>
                </c:pt>
                <c:pt idx="566">
                  <c:v>4.4232016951876219</c:v>
                </c:pt>
                <c:pt idx="567">
                  <c:v>4.4353751322469517</c:v>
                </c:pt>
                <c:pt idx="568">
                  <c:v>4.4477592707676115</c:v>
                </c:pt>
                <c:pt idx="569">
                  <c:v>4.4603486613022287</c:v>
                </c:pt>
                <c:pt idx="570">
                  <c:v>4.4730947212922709</c:v>
                </c:pt>
                <c:pt idx="571">
                  <c:v>4.4858137615560558</c:v>
                </c:pt>
                <c:pt idx="572">
                  <c:v>4.4985852712585102</c:v>
                </c:pt>
                <c:pt idx="573">
                  <c:v>4.5114531705118219</c:v>
                </c:pt>
                <c:pt idx="574">
                  <c:v>4.5244242314484753</c:v>
                </c:pt>
                <c:pt idx="575">
                  <c:v>4.5374526205292796</c:v>
                </c:pt>
                <c:pt idx="576">
                  <c:v>4.5503568337751865</c:v>
                </c:pt>
                <c:pt idx="577">
                  <c:v>4.5632187276059604</c:v>
                </c:pt>
                <c:pt idx="578">
                  <c:v>4.5760845694233883</c:v>
                </c:pt>
                <c:pt idx="579">
                  <c:v>4.5889206042110553</c:v>
                </c:pt>
                <c:pt idx="580">
                  <c:v>4.6015478095903584</c:v>
                </c:pt>
                <c:pt idx="581">
                  <c:v>4.6140497943508354</c:v>
                </c:pt>
                <c:pt idx="582">
                  <c:v>4.6264747849256587</c:v>
                </c:pt>
                <c:pt idx="583">
                  <c:v>4.6388338301617189</c:v>
                </c:pt>
                <c:pt idx="584">
                  <c:v>4.6511281231033355</c:v>
                </c:pt>
                <c:pt idx="585">
                  <c:v>4.6633156418683068</c:v>
                </c:pt>
                <c:pt idx="586">
                  <c:v>4.675218944572765</c:v>
                </c:pt>
                <c:pt idx="587">
                  <c:v>4.6869234984317192</c:v>
                </c:pt>
                <c:pt idx="588">
                  <c:v>4.6984791531196217</c:v>
                </c:pt>
                <c:pt idx="589">
                  <c:v>4.7098984707945561</c:v>
                </c:pt>
                <c:pt idx="590">
                  <c:v>4.7211412720615691</c:v>
                </c:pt>
                <c:pt idx="591">
                  <c:v>4.7320309647566425</c:v>
                </c:pt>
                <c:pt idx="592">
                  <c:v>4.7426539506569458</c:v>
                </c:pt>
                <c:pt idx="593">
                  <c:v>4.7530611804189</c:v>
                </c:pt>
                <c:pt idx="594">
                  <c:v>4.763266279233842</c:v>
                </c:pt>
                <c:pt idx="595">
                  <c:v>4.7732729197436647</c:v>
                </c:pt>
                <c:pt idx="596">
                  <c:v>4.7830414544607081</c:v>
                </c:pt>
                <c:pt idx="597">
                  <c:v>4.7923959383459698</c:v>
                </c:pt>
                <c:pt idx="598">
                  <c:v>4.8014230327712326</c:v>
                </c:pt>
                <c:pt idx="599">
                  <c:v>4.8101740983408208</c:v>
                </c:pt>
                <c:pt idx="600">
                  <c:v>4.8186631499888239</c:v>
                </c:pt>
                <c:pt idx="601">
                  <c:v>4.8268942218148458</c:v>
                </c:pt>
                <c:pt idx="602">
                  <c:v>4.8348708206433377</c:v>
                </c:pt>
                <c:pt idx="603">
                  <c:v>4.8425537254467379</c:v>
                </c:pt>
                <c:pt idx="604">
                  <c:v>4.8497664982057795</c:v>
                </c:pt>
                <c:pt idx="605">
                  <c:v>4.8565950611363053</c:v>
                </c:pt>
                <c:pt idx="606">
                  <c:v>4.8630903621775836</c:v>
                </c:pt>
                <c:pt idx="607">
                  <c:v>4.8692660087553223</c:v>
                </c:pt>
                <c:pt idx="608">
                  <c:v>4.8751256106218337</c:v>
                </c:pt>
                <c:pt idx="609">
                  <c:v>4.8806722117030974</c:v>
                </c:pt>
                <c:pt idx="610">
                  <c:v>4.885908922761856</c:v>
                </c:pt>
                <c:pt idx="611">
                  <c:v>4.8908387023513535</c:v>
                </c:pt>
                <c:pt idx="612">
                  <c:v>4.8954643039448618</c:v>
                </c:pt>
                <c:pt idx="613">
                  <c:v>4.8997882805747608</c:v>
                </c:pt>
                <c:pt idx="614">
                  <c:v>4.9037701567164751</c:v>
                </c:pt>
                <c:pt idx="615">
                  <c:v>4.9072310071834035</c:v>
                </c:pt>
                <c:pt idx="616">
                  <c:v>4.9102539906992622</c:v>
                </c:pt>
                <c:pt idx="617">
                  <c:v>4.9128879173502762</c:v>
                </c:pt>
                <c:pt idx="618">
                  <c:v>4.9151443016394856</c:v>
                </c:pt>
                <c:pt idx="619">
                  <c:v>4.9170246618856037</c:v>
                </c:pt>
                <c:pt idx="620">
                  <c:v>4.9185299100445432</c:v>
                </c:pt>
                <c:pt idx="621">
                  <c:v>4.9196609744342759</c:v>
                </c:pt>
                <c:pt idx="622">
                  <c:v>4.9204185760812429</c:v>
                </c:pt>
                <c:pt idx="623">
                  <c:v>4.9208031708666899</c:v>
                </c:pt>
                <c:pt idx="624">
                  <c:v>4.9208149487769814</c:v>
                </c:pt>
                <c:pt idx="625">
                  <c:v>4.920453937173904</c:v>
                </c:pt>
                <c:pt idx="626">
                  <c:v>4.9197203312785787</c:v>
                </c:pt>
                <c:pt idx="627">
                  <c:v>4.9186146030713944</c:v>
                </c:pt>
                <c:pt idx="628">
                  <c:v>4.9171375041157246</c:v>
                </c:pt>
                <c:pt idx="629">
                  <c:v>4.9152900633023586</c:v>
                </c:pt>
                <c:pt idx="630">
                  <c:v>4.9130735837974564</c:v>
                </c:pt>
                <c:pt idx="631">
                  <c:v>4.9104896392106845</c:v>
                </c:pt>
                <c:pt idx="632">
                  <c:v>4.9075400690070898</c:v>
                </c:pt>
                <c:pt idx="633">
                  <c:v>4.9042269731908394</c:v>
                </c:pt>
                <c:pt idx="634">
                  <c:v>4.9005527062930554</c:v>
                </c:pt>
                <c:pt idx="635">
                  <c:v>4.8965198706997723</c:v>
                </c:pt>
                <c:pt idx="636">
                  <c:v>4.8921313093594767</c:v>
                </c:pt>
                <c:pt idx="637">
                  <c:v>4.887432934010306</c:v>
                </c:pt>
                <c:pt idx="638">
                  <c:v>4.8826087763673662</c:v>
                </c:pt>
                <c:pt idx="639">
                  <c:v>4.8775803666570212</c:v>
                </c:pt>
                <c:pt idx="640">
                  <c:v>4.8723035512459614</c:v>
                </c:pt>
                <c:pt idx="641">
                  <c:v>4.8667713115064268</c:v>
                </c:pt>
                <c:pt idx="642">
                  <c:v>4.8609864718187978</c:v>
                </c:pt>
                <c:pt idx="643">
                  <c:v>4.8549522917461614</c:v>
                </c:pt>
                <c:pt idx="644">
                  <c:v>4.8486718378913807</c:v>
                </c:pt>
                <c:pt idx="645">
                  <c:v>4.8421482052629043</c:v>
                </c:pt>
                <c:pt idx="646">
                  <c:v>4.8353845719698807</c:v>
                </c:pt>
                <c:pt idx="647">
                  <c:v>4.8283841957932152</c:v>
                </c:pt>
                <c:pt idx="648">
                  <c:v>4.8211932429243856</c:v>
                </c:pt>
                <c:pt idx="649">
                  <c:v>4.8139950967519685</c:v>
                </c:pt>
                <c:pt idx="650">
                  <c:v>4.8067104107211698</c:v>
                </c:pt>
                <c:pt idx="651">
                  <c:v>4.7992944896187764</c:v>
                </c:pt>
                <c:pt idx="652">
                  <c:v>4.7917397291628969</c:v>
                </c:pt>
                <c:pt idx="653">
                  <c:v>4.784048298090716</c:v>
                </c:pt>
                <c:pt idx="654">
                  <c:v>4.7762227111213882</c:v>
                </c:pt>
                <c:pt idx="655">
                  <c:v>4.7682652016986973</c:v>
                </c:pt>
                <c:pt idx="656">
                  <c:v>4.7601779473369161</c:v>
                </c:pt>
                <c:pt idx="657">
                  <c:v>4.7520059643350763</c:v>
                </c:pt>
                <c:pt idx="658">
                  <c:v>4.7439311433092319</c:v>
                </c:pt>
                <c:pt idx="659">
                  <c:v>4.7358725925968255</c:v>
                </c:pt>
                <c:pt idx="660">
                  <c:v>4.7277842211908281</c:v>
                </c:pt>
                <c:pt idx="661">
                  <c:v>4.719657031042134</c:v>
                </c:pt>
                <c:pt idx="662">
                  <c:v>4.7114917881966516</c:v>
                </c:pt>
                <c:pt idx="663">
                  <c:v>4.7032895895699163</c:v>
                </c:pt>
                <c:pt idx="664">
                  <c:v>4.6950940727833448</c:v>
                </c:pt>
                <c:pt idx="665">
                  <c:v>4.6870856913324177</c:v>
                </c:pt>
                <c:pt idx="666">
                  <c:v>4.6791821627175301</c:v>
                </c:pt>
                <c:pt idx="667">
                  <c:v>4.6713360297279181</c:v>
                </c:pt>
                <c:pt idx="668">
                  <c:v>4.6635369496664127</c:v>
                </c:pt>
                <c:pt idx="669">
                  <c:v>4.6557843624837432</c:v>
                </c:pt>
                <c:pt idx="670">
                  <c:v>4.6480780584762442</c:v>
                </c:pt>
                <c:pt idx="671">
                  <c:v>4.6404175521241227</c:v>
                </c:pt>
                <c:pt idx="672">
                  <c:v>4.6328023090073653</c:v>
                </c:pt>
                <c:pt idx="673">
                  <c:v>4.6252746419806821</c:v>
                </c:pt>
                <c:pt idx="674">
                  <c:v>4.6180139851663764</c:v>
                </c:pt>
                <c:pt idx="675">
                  <c:v>4.6109371424440129</c:v>
                </c:pt>
                <c:pt idx="676">
                  <c:v>4.6039956592307307</c:v>
                </c:pt>
                <c:pt idx="677">
                  <c:v>4.597178217962214</c:v>
                </c:pt>
                <c:pt idx="678">
                  <c:v>4.5904833104363849</c:v>
                </c:pt>
                <c:pt idx="679">
                  <c:v>4.5839098120222896</c:v>
                </c:pt>
                <c:pt idx="680">
                  <c:v>4.577456355388497</c:v>
                </c:pt>
                <c:pt idx="681">
                  <c:v>4.5711215560607261</c:v>
                </c:pt>
                <c:pt idx="682">
                  <c:v>4.5649469073429181</c:v>
                </c:pt>
                <c:pt idx="683">
                  <c:v>4.5591114877594574</c:v>
                </c:pt>
                <c:pt idx="684">
                  <c:v>4.5535318981455282</c:v>
                </c:pt>
                <c:pt idx="685">
                  <c:v>4.5481592845505219</c:v>
                </c:pt>
                <c:pt idx="686">
                  <c:v>4.5429819440101271</c:v>
                </c:pt>
                <c:pt idx="687">
                  <c:v>4.5379980082186266</c:v>
                </c:pt>
                <c:pt idx="688">
                  <c:v>4.5332060309174942</c:v>
                </c:pt>
                <c:pt idx="689">
                  <c:v>4.5286043624732599</c:v>
                </c:pt>
                <c:pt idx="690">
                  <c:v>4.524191374124749</c:v>
                </c:pt>
                <c:pt idx="691">
                  <c:v>4.5199655156699086</c:v>
                </c:pt>
                <c:pt idx="692">
                  <c:v>4.5159253152472534</c:v>
                </c:pt>
                <c:pt idx="693">
                  <c:v>4.5120693753563774</c:v>
                </c:pt>
                <c:pt idx="694">
                  <c:v>4.5083963704043075</c:v>
                </c:pt>
                <c:pt idx="695">
                  <c:v>4.5049478808508781</c:v>
                </c:pt>
                <c:pt idx="696">
                  <c:v>4.5019039577308266</c:v>
                </c:pt>
                <c:pt idx="697">
                  <c:v>4.4991824134888612</c:v>
                </c:pt>
                <c:pt idx="698">
                  <c:v>4.4967351676307468</c:v>
                </c:pt>
                <c:pt idx="699">
                  <c:v>4.4945512761289388</c:v>
                </c:pt>
                <c:pt idx="700">
                  <c:v>4.4926296432013366</c:v>
                </c:pt>
                <c:pt idx="701">
                  <c:v>4.4909696371553434</c:v>
                </c:pt>
                <c:pt idx="702">
                  <c:v>4.489570469583656</c:v>
                </c:pt>
                <c:pt idx="703">
                  <c:v>4.4884314202013238</c:v>
                </c:pt>
                <c:pt idx="704">
                  <c:v>4.4875518954021558</c:v>
                </c:pt>
                <c:pt idx="705">
                  <c:v>4.4869314292027909</c:v>
                </c:pt>
                <c:pt idx="706">
                  <c:v>4.4865696805648811</c:v>
                </c:pt>
                <c:pt idx="707">
                  <c:v>4.4864664323581929</c:v>
                </c:pt>
                <c:pt idx="708">
                  <c:v>4.4866215749963692</c:v>
                </c:pt>
                <c:pt idx="709">
                  <c:v>4.487034973870859</c:v>
                </c:pt>
                <c:pt idx="710">
                  <c:v>4.4877063634131771</c:v>
                </c:pt>
                <c:pt idx="711">
                  <c:v>4.4886353404359474</c:v>
                </c:pt>
                <c:pt idx="712">
                  <c:v>4.4898213649415206</c:v>
                </c:pt>
                <c:pt idx="713">
                  <c:v>4.4912637612100745</c:v>
                </c:pt>
                <c:pt idx="714">
                  <c:v>4.4929617191623885</c:v>
                </c:pt>
                <c:pt idx="715">
                  <c:v>4.4949142959913662</c:v>
                </c:pt>
                <c:pt idx="716">
                  <c:v>4.4971204180552586</c:v>
                </c:pt>
                <c:pt idx="717">
                  <c:v>4.4995788830244701</c:v>
                </c:pt>
                <c:pt idx="718">
                  <c:v>4.5022883622728145</c:v>
                </c:pt>
                <c:pt idx="719">
                  <c:v>4.5052474035031338</c:v>
                </c:pt>
                <c:pt idx="720">
                  <c:v>4.5084544335963184</c:v>
                </c:pt>
                <c:pt idx="721">
                  <c:v>4.5119077616719618</c:v>
                </c:pt>
                <c:pt idx="722">
                  <c:v>4.515605582348174</c:v>
                </c:pt>
                <c:pt idx="723">
                  <c:v>4.5195031430898851</c:v>
                </c:pt>
                <c:pt idx="724">
                  <c:v>4.5234174155773612</c:v>
                </c:pt>
                <c:pt idx="725">
                  <c:v>4.5274278673571278</c:v>
                </c:pt>
                <c:pt idx="726">
                  <c:v>4.5315798694776763</c:v>
                </c:pt>
                <c:pt idx="727">
                  <c:v>4.5358817471780313</c:v>
                </c:pt>
                <c:pt idx="728">
                  <c:v>4.5403320622601351</c:v>
                </c:pt>
                <c:pt idx="729">
                  <c:v>4.5449290076060702</c:v>
                </c:pt>
                <c:pt idx="730">
                  <c:v>4.5496710300163397</c:v>
                </c:pt>
                <c:pt idx="731">
                  <c:v>4.5545566051160957</c:v>
                </c:pt>
                <c:pt idx="732">
                  <c:v>4.5595841788407263</c:v>
                </c:pt>
                <c:pt idx="733">
                  <c:v>4.5647521669412008</c:v>
                </c:pt>
                <c:pt idx="734">
                  <c:v>4.5700589583958262</c:v>
                </c:pt>
                <c:pt idx="735">
                  <c:v>4.5755029174315487</c:v>
                </c:pt>
                <c:pt idx="736">
                  <c:v>4.5810823851686173</c:v>
                </c:pt>
                <c:pt idx="737">
                  <c:v>4.5867528451463624</c:v>
                </c:pt>
                <c:pt idx="738">
                  <c:v>4.5923321178595389</c:v>
                </c:pt>
                <c:pt idx="739">
                  <c:v>4.5979006465331862</c:v>
                </c:pt>
                <c:pt idx="740">
                  <c:v>4.6035045106104127</c:v>
                </c:pt>
                <c:pt idx="741">
                  <c:v>4.6091527458926551</c:v>
                </c:pt>
                <c:pt idx="742">
                  <c:v>4.6148446467851807</c:v>
                </c:pt>
                <c:pt idx="743">
                  <c:v>4.620579175042141</c:v>
                </c:pt>
                <c:pt idx="744">
                  <c:v>4.6263555829425833</c:v>
                </c:pt>
                <c:pt idx="745">
                  <c:v>4.6321731865209053</c:v>
                </c:pt>
                <c:pt idx="746">
                  <c:v>4.6380313054764164</c:v>
                </c:pt>
                <c:pt idx="747">
                  <c:v>4.6439292611698857</c:v>
                </c:pt>
                <c:pt idx="748">
                  <c:v>4.6498235424299805</c:v>
                </c:pt>
                <c:pt idx="749">
                  <c:v>4.6555330472190821</c:v>
                </c:pt>
                <c:pt idx="750">
                  <c:v>4.6611392737014841</c:v>
                </c:pt>
                <c:pt idx="751">
                  <c:v>4.6666893104377083</c:v>
                </c:pt>
                <c:pt idx="752">
                  <c:v>4.6721931884178503</c:v>
                </c:pt>
                <c:pt idx="753">
                  <c:v>4.677651187790099</c:v>
                </c:pt>
                <c:pt idx="754">
                  <c:v>4.6830632472774143</c:v>
                </c:pt>
                <c:pt idx="755">
                  <c:v>4.6884295871908899</c:v>
                </c:pt>
                <c:pt idx="756">
                  <c:v>4.6937504826182774</c:v>
                </c:pt>
                <c:pt idx="757">
                  <c:v>4.6990262033098738</c:v>
                </c:pt>
                <c:pt idx="758">
                  <c:v>4.7042570116425688</c:v>
                </c:pt>
                <c:pt idx="759">
                  <c:v>4.70940032839352</c:v>
                </c:pt>
                <c:pt idx="760">
                  <c:v>4.7142757231124879</c:v>
                </c:pt>
                <c:pt idx="761">
                  <c:v>4.7189652586128679</c:v>
                </c:pt>
                <c:pt idx="762">
                  <c:v>4.7235166898938017</c:v>
                </c:pt>
                <c:pt idx="763">
                  <c:v>4.7278789046428997</c:v>
                </c:pt>
                <c:pt idx="764">
                  <c:v>4.7319916447336912</c:v>
                </c:pt>
                <c:pt idx="765">
                  <c:v>4.7357869375451571</c:v>
                </c:pt>
                <c:pt idx="766">
                  <c:v>4.7391974242336312</c:v>
                </c:pt>
                <c:pt idx="767">
                  <c:v>4.7421559937750004</c:v>
                </c:pt>
                <c:pt idx="768">
                  <c:v>4.7445955586991184</c:v>
                </c:pt>
                <c:pt idx="769">
                  <c:v>4.7464488634750754</c:v>
                </c:pt>
                <c:pt idx="770">
                  <c:v>4.7476482705853877</c:v>
                </c:pt>
                <c:pt idx="771">
                  <c:v>4.7481255175992167</c:v>
                </c:pt>
                <c:pt idx="772">
                  <c:v>4.7478115039640949</c:v>
                </c:pt>
                <c:pt idx="773">
                  <c:v>4.7466371075666292</c:v>
                </c:pt>
                <c:pt idx="774">
                  <c:v>4.7445346288694736</c:v>
                </c:pt>
                <c:pt idx="775">
                  <c:v>4.7414382919699323</c:v>
                </c:pt>
                <c:pt idx="776">
                  <c:v>4.7372846095316339</c:v>
                </c:pt>
                <c:pt idx="777">
                  <c:v>4.7320127515169155</c:v>
                </c:pt>
                <c:pt idx="778">
                  <c:v>4.7255649118978607</c:v>
                </c:pt>
                <c:pt idx="779">
                  <c:v>4.7178866661244232</c:v>
                </c:pt>
                <c:pt idx="780">
                  <c:v>4.7089273118712169</c:v>
                </c:pt>
                <c:pt idx="781">
                  <c:v>4.6986401855545834</c:v>
                </c:pt>
                <c:pt idx="782">
                  <c:v>4.6870257834284512</c:v>
                </c:pt>
                <c:pt idx="783">
                  <c:v>4.6742246980808799</c:v>
                </c:pt>
                <c:pt idx="784">
                  <c:v>4.6601185353490813</c:v>
                </c:pt>
                <c:pt idx="785">
                  <c:v>4.6446289018058513</c:v>
                </c:pt>
                <c:pt idx="786">
                  <c:v>4.6277192493711867</c:v>
                </c:pt>
                <c:pt idx="787">
                  <c:v>4.6094104563773559</c:v>
                </c:pt>
                <c:pt idx="788">
                  <c:v>4.589861994511315</c:v>
                </c:pt>
                <c:pt idx="789">
                  <c:v>4.5689737510755251</c:v>
                </c:pt>
                <c:pt idx="790">
                  <c:v>4.5467294531209088</c:v>
                </c:pt>
                <c:pt idx="791">
                  <c:v>4.5232867518749966</c:v>
                </c:pt>
                <c:pt idx="792">
                  <c:v>4.4985532754858761</c:v>
                </c:pt>
                <c:pt idx="793">
                  <c:v>4.4725210673489277</c:v>
                </c:pt>
                <c:pt idx="794">
                  <c:v>4.4453541351917307</c:v>
                </c:pt>
                <c:pt idx="795">
                  <c:v>4.4170085414989</c:v>
                </c:pt>
                <c:pt idx="796">
                  <c:v>4.3876124352668846</c:v>
                </c:pt>
                <c:pt idx="797">
                  <c:v>4.3570699899039607</c:v>
                </c:pt>
                <c:pt idx="798">
                  <c:v>4.3253794048054104</c:v>
                </c:pt>
                <c:pt idx="799">
                  <c:v>4.2927088572930332</c:v>
                </c:pt>
                <c:pt idx="800">
                  <c:v>4.259017291713219</c:v>
                </c:pt>
                <c:pt idx="801">
                  <c:v>4.2244341699285854</c:v>
                </c:pt>
                <c:pt idx="802">
                  <c:v>4.1889069928394651</c:v>
                </c:pt>
                <c:pt idx="803">
                  <c:v>4.152605880447263</c:v>
                </c:pt>
                <c:pt idx="804">
                  <c:v>4.1156047953228265</c:v>
                </c:pt>
                <c:pt idx="805">
                  <c:v>4.0778077759609186</c:v>
                </c:pt>
                <c:pt idx="806">
                  <c:v>4.0393263211942001</c:v>
                </c:pt>
                <c:pt idx="807">
                  <c:v>4.000099887088691</c:v>
                </c:pt>
                <c:pt idx="808">
                  <c:v>3.9602476169773939</c:v>
                </c:pt>
                <c:pt idx="809">
                  <c:v>3.9197068995203046</c:v>
                </c:pt>
                <c:pt idx="810">
                  <c:v>3.8786368802489997</c:v>
                </c:pt>
                <c:pt idx="811">
                  <c:v>3.8370991910145191</c:v>
                </c:pt>
                <c:pt idx="812">
                  <c:v>3.7949866362160294</c:v>
                </c:pt>
                <c:pt idx="813">
                  <c:v>3.7524422332669825</c:v>
                </c:pt>
                <c:pt idx="814">
                  <c:v>3.7095209142875736</c:v>
                </c:pt>
                <c:pt idx="815">
                  <c:v>3.6661099909554644</c:v>
                </c:pt>
                <c:pt idx="816">
                  <c:v>3.6223469635373431</c:v>
                </c:pt>
                <c:pt idx="817">
                  <c:v>3.5782811878396883</c:v>
                </c:pt>
                <c:pt idx="818">
                  <c:v>3.5337949675082427</c:v>
                </c:pt>
                <c:pt idx="819">
                  <c:v>3.4890210327879094</c:v>
                </c:pt>
                <c:pt idx="820">
                  <c:v>3.4440040248721413</c:v>
                </c:pt>
                <c:pt idx="821">
                  <c:v>3.3986220505395126</c:v>
                </c:pt>
                <c:pt idx="822">
                  <c:v>3.3530038747212352</c:v>
                </c:pt>
                <c:pt idx="823">
                  <c:v>3.3072330836848223</c:v>
                </c:pt>
                <c:pt idx="824">
                  <c:v>3.2613098028033001</c:v>
                </c:pt>
                <c:pt idx="825">
                  <c:v>3.2150958359387998</c:v>
                </c:pt>
                <c:pt idx="826">
                  <c:v>3.1687138278513483</c:v>
                </c:pt>
                <c:pt idx="827">
                  <c:v>3.1221993427009784</c:v>
                </c:pt>
                <c:pt idx="828">
                  <c:v>3.0754222186465512</c:v>
                </c:pt>
                <c:pt idx="829">
                  <c:v>3.0285034496426899</c:v>
                </c:pt>
                <c:pt idx="830">
                  <c:v>2.9815191481599537</c:v>
                </c:pt>
                <c:pt idx="831">
                  <c:v>2.9344624906693739</c:v>
                </c:pt>
                <c:pt idx="832">
                  <c:v>2.8871891695818923</c:v>
                </c:pt>
                <c:pt idx="833">
                  <c:v>2.839816181027468</c:v>
                </c:pt>
                <c:pt idx="834">
                  <c:v>2.7924165212652912</c:v>
                </c:pt>
                <c:pt idx="835">
                  <c:v>2.7449802899205462</c:v>
                </c:pt>
                <c:pt idx="836">
                  <c:v>2.6973604063064687</c:v>
                </c:pt>
                <c:pt idx="837">
                  <c:v>2.6496713226340738</c:v>
                </c:pt>
                <c:pt idx="838">
                  <c:v>2.601983647540306</c:v>
                </c:pt>
                <c:pt idx="839">
                  <c:v>2.5542852950239796</c:v>
                </c:pt>
                <c:pt idx="840">
                  <c:v>2.5064272640386789</c:v>
                </c:pt>
                <c:pt idx="841">
                  <c:v>2.4585222567497058</c:v>
                </c:pt>
                <c:pt idx="842">
                  <c:v>2.4106392477063925</c:v>
                </c:pt>
                <c:pt idx="843">
                  <c:v>2.3627646641886892</c:v>
                </c:pt>
                <c:pt idx="844">
                  <c:v>2.314748207419953</c:v>
                </c:pt>
                <c:pt idx="845">
                  <c:v>2.2667014062127042</c:v>
                </c:pt>
                <c:pt idx="846">
                  <c:v>2.2186921491102343</c:v>
                </c:pt>
                <c:pt idx="847">
                  <c:v>2.1707058851326182</c:v>
                </c:pt>
                <c:pt idx="848">
                  <c:v>2.1225914703563844</c:v>
                </c:pt>
                <c:pt idx="849">
                  <c:v>2.0744596800042521</c:v>
                </c:pt>
                <c:pt idx="850">
                  <c:v>2.026377716915412</c:v>
                </c:pt>
                <c:pt idx="851">
                  <c:v>1.9783304245605629</c:v>
                </c:pt>
                <c:pt idx="852">
                  <c:v>1.9301777659113877</c:v>
                </c:pt>
                <c:pt idx="853">
                  <c:v>1.8820844345672783</c:v>
                </c:pt>
                <c:pt idx="854">
                  <c:v>1.8341778575772067</c:v>
                </c:pt>
                <c:pt idx="855">
                  <c:v>1.7864977814116472</c:v>
                </c:pt>
                <c:pt idx="856">
                  <c:v>1.7389425332685986</c:v>
                </c:pt>
                <c:pt idx="857">
                  <c:v>1.6916680534031545</c:v>
                </c:pt>
                <c:pt idx="858">
                  <c:v>1.6447830219708541</c:v>
                </c:pt>
                <c:pt idx="859">
                  <c:v>1.5983104549764955</c:v>
                </c:pt>
                <c:pt idx="860">
                  <c:v>1.5521334244574156</c:v>
                </c:pt>
                <c:pt idx="861">
                  <c:v>1.5063942567918078</c:v>
                </c:pt>
                <c:pt idx="862">
                  <c:v>1.4611469853766474</c:v>
                </c:pt>
                <c:pt idx="863">
                  <c:v>1.4162785133544185</c:v>
                </c:pt>
                <c:pt idx="864">
                  <c:v>1.3719259358553142</c:v>
                </c:pt>
                <c:pt idx="865">
                  <c:v>1.3281811805189223</c:v>
                </c:pt>
                <c:pt idx="866">
                  <c:v>1.285052907394145</c:v>
                </c:pt>
                <c:pt idx="867">
                  <c:v>1.2424108205408577</c:v>
                </c:pt>
                <c:pt idx="868">
                  <c:v>1.2003855562129568</c:v>
                </c:pt>
                <c:pt idx="869">
                  <c:v>1.1590217051185396</c:v>
                </c:pt>
                <c:pt idx="870">
                  <c:v>1.1181970898254692</c:v>
                </c:pt>
                <c:pt idx="871">
                  <c:v>1.0780410407617596</c:v>
                </c:pt>
                <c:pt idx="872">
                  <c:v>1.0385968770468403</c:v>
                </c:pt>
                <c:pt idx="873">
                  <c:v>0.99974118487298802</c:v>
                </c:pt>
                <c:pt idx="874">
                  <c:v>0.96155959659338597</c:v>
                </c:pt>
                <c:pt idx="875">
                  <c:v>0.92396733300224765</c:v>
                </c:pt>
                <c:pt idx="876">
                  <c:v>0.88710406102327188</c:v>
                </c:pt>
                <c:pt idx="877">
                  <c:v>0.85101469087621373</c:v>
                </c:pt>
                <c:pt idx="878">
                  <c:v>0.81557611378337258</c:v>
                </c:pt>
                <c:pt idx="879">
                  <c:v>0.78087478892036988</c:v>
                </c:pt>
                <c:pt idx="880">
                  <c:v>0.74682672521322835</c:v>
                </c:pt>
                <c:pt idx="881">
                  <c:v>0.71352986910630434</c:v>
                </c:pt>
                <c:pt idx="882">
                  <c:v>0.68090187265510371</c:v>
                </c:pt>
                <c:pt idx="883">
                  <c:v>0.64904170985262366</c:v>
                </c:pt>
                <c:pt idx="884">
                  <c:v>0.61786818925883402</c:v>
                </c:pt>
                <c:pt idx="885">
                  <c:v>0.58748156675536978</c:v>
                </c:pt>
                <c:pt idx="886">
                  <c:v>0.55780184472220251</c:v>
                </c:pt>
                <c:pt idx="887">
                  <c:v>0.52893054734843681</c:v>
                </c:pt>
                <c:pt idx="888">
                  <c:v>0.50078886407739798</c:v>
                </c:pt>
                <c:pt idx="889">
                  <c:v>0.47347959422848995</c:v>
                </c:pt>
                <c:pt idx="890">
                  <c:v>0.44692512964841014</c:v>
                </c:pt>
                <c:pt idx="891">
                  <c:v>0.42122957109283143</c:v>
                </c:pt>
                <c:pt idx="892">
                  <c:v>0.3962737102712573</c:v>
                </c:pt>
                <c:pt idx="893">
                  <c:v>0.37203108764300002</c:v>
                </c:pt>
                <c:pt idx="894">
                  <c:v>0.3486471103611089</c:v>
                </c:pt>
                <c:pt idx="895">
                  <c:v>0.32605835707084413</c:v>
                </c:pt>
                <c:pt idx="896">
                  <c:v>0.3043738756800245</c:v>
                </c:pt>
                <c:pt idx="897">
                  <c:v>0.28347855838206082</c:v>
                </c:pt>
                <c:pt idx="898">
                  <c:v>0.26334920865633688</c:v>
                </c:pt>
                <c:pt idx="899">
                  <c:v>0.24413544997125922</c:v>
                </c:pt>
                <c:pt idx="900">
                  <c:v>0.22573510014061524</c:v>
                </c:pt>
                <c:pt idx="901">
                  <c:v>0.20808482210328638</c:v>
                </c:pt>
                <c:pt idx="902">
                  <c:v>0.19120269346840277</c:v>
                </c:pt>
                <c:pt idx="903">
                  <c:v>0.17525234896497832</c:v>
                </c:pt>
                <c:pt idx="904">
                  <c:v>0.16013617981556055</c:v>
                </c:pt>
                <c:pt idx="905">
                  <c:v>0.14579397688558721</c:v>
                </c:pt>
                <c:pt idx="906">
                  <c:v>0.13224684798600822</c:v>
                </c:pt>
                <c:pt idx="907">
                  <c:v>0.11966227320305735</c:v>
                </c:pt>
                <c:pt idx="908">
                  <c:v>0.10794643177920141</c:v>
                </c:pt>
                <c:pt idx="909">
                  <c:v>9.7042096069761719E-2</c:v>
                </c:pt>
                <c:pt idx="910">
                  <c:v>8.6930261253834934E-2</c:v>
                </c:pt>
                <c:pt idx="911">
                  <c:v>7.7645548208868917E-2</c:v>
                </c:pt>
                <c:pt idx="912">
                  <c:v>6.9360517190576176E-2</c:v>
                </c:pt>
                <c:pt idx="913">
                  <c:v>6.19858067134441E-2</c:v>
                </c:pt>
                <c:pt idx="914">
                  <c:v>5.5467918125448254E-2</c:v>
                </c:pt>
                <c:pt idx="915">
                  <c:v>4.9791377074694623E-2</c:v>
                </c:pt>
                <c:pt idx="916">
                  <c:v>4.4951316449980655E-2</c:v>
                </c:pt>
                <c:pt idx="917">
                  <c:v>4.0943998022989904E-2</c:v>
                </c:pt>
                <c:pt idx="918">
                  <c:v>3.7766146710358849E-2</c:v>
                </c:pt>
                <c:pt idx="919">
                  <c:v>3.5415143073558294E-2</c:v>
                </c:pt>
                <c:pt idx="920">
                  <c:v>3.3889056263171236E-2</c:v>
                </c:pt>
                <c:pt idx="921">
                  <c:v>3.3186626073233021E-2</c:v>
                </c:pt>
              </c:numCache>
            </c:numRef>
          </c:yVal>
          <c:smooth val="0"/>
        </c:ser>
        <c:dLbls>
          <c:showLegendKey val="0"/>
          <c:showVal val="0"/>
          <c:showCatName val="0"/>
          <c:showSerName val="0"/>
          <c:showPercent val="0"/>
          <c:showBubbleSize val="0"/>
        </c:dLbls>
        <c:axId val="91149824"/>
        <c:axId val="91234304"/>
      </c:scatterChart>
      <c:valAx>
        <c:axId val="91149824"/>
        <c:scaling>
          <c:orientation val="minMax"/>
        </c:scaling>
        <c:delete val="0"/>
        <c:axPos val="b"/>
        <c:title>
          <c:tx>
            <c:rich>
              <a:bodyPr/>
              <a:lstStyle/>
              <a:p>
                <a:pPr>
                  <a:defRPr sz="2000"/>
                </a:pPr>
                <a:r>
                  <a:rPr lang="en-US" sz="2000"/>
                  <a:t>Time [s]</a:t>
                </a:r>
              </a:p>
            </c:rich>
          </c:tx>
          <c:layout/>
          <c:overlay val="0"/>
        </c:title>
        <c:numFmt formatCode="0" sourceLinked="1"/>
        <c:majorTickMark val="out"/>
        <c:minorTickMark val="none"/>
        <c:tickLblPos val="nextTo"/>
        <c:txPr>
          <a:bodyPr/>
          <a:lstStyle/>
          <a:p>
            <a:pPr>
              <a:defRPr sz="1600"/>
            </a:pPr>
            <a:endParaRPr lang="en-US"/>
          </a:p>
        </c:txPr>
        <c:crossAx val="91234304"/>
        <c:crosses val="max"/>
        <c:crossBetween val="midCat"/>
        <c:majorUnit val="250"/>
      </c:valAx>
      <c:valAx>
        <c:axId val="91234304"/>
        <c:scaling>
          <c:orientation val="maxMin"/>
        </c:scaling>
        <c:delete val="0"/>
        <c:axPos val="l"/>
        <c:majorGridlines/>
        <c:title>
          <c:tx>
            <c:rich>
              <a:bodyPr rot="-5400000" vert="horz"/>
              <a:lstStyle/>
              <a:p>
                <a:pPr>
                  <a:defRPr sz="2000"/>
                </a:pPr>
                <a:r>
                  <a:rPr lang="en-US" sz="2000" dirty="0"/>
                  <a:t>Depth [m]</a:t>
                </a:r>
              </a:p>
            </c:rich>
          </c:tx>
          <c:layout/>
          <c:overlay val="0"/>
        </c:title>
        <c:numFmt formatCode="General" sourceLinked="1"/>
        <c:majorTickMark val="out"/>
        <c:minorTickMark val="none"/>
        <c:tickLblPos val="nextTo"/>
        <c:txPr>
          <a:bodyPr/>
          <a:lstStyle/>
          <a:p>
            <a:pPr>
              <a:defRPr sz="1800"/>
            </a:pPr>
            <a:endParaRPr lang="en-US"/>
          </a:p>
        </c:txPr>
        <c:crossAx val="91149824"/>
        <c:crosses val="autoZero"/>
        <c:crossBetween val="midCat"/>
      </c:valAx>
    </c:plotArea>
    <c:legend>
      <c:legendPos val="r"/>
      <c:layout>
        <c:manualLayout>
          <c:xMode val="edge"/>
          <c:yMode val="edge"/>
          <c:x val="0.57731560728821951"/>
          <c:y val="0.62153438320209975"/>
          <c:w val="0.37113032066643847"/>
          <c:h val="0.16051609038000686"/>
        </c:manualLayout>
      </c:layout>
      <c:overlay val="0"/>
      <c:spPr>
        <a:solidFill>
          <a:schemeClr val="bg1"/>
        </a:solidFill>
        <a:ln>
          <a:solidFill>
            <a:schemeClr val="tx1"/>
          </a:solidFill>
        </a:ln>
      </c:spPr>
      <c:txPr>
        <a:bodyPr/>
        <a:lstStyle/>
        <a:p>
          <a:pPr>
            <a:defRPr sz="1600"/>
          </a:pPr>
          <a:endParaRPr lang="en-US"/>
        </a:p>
      </c:txPr>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0.79798</cdr:x>
      <cdr:y>0.33333</cdr:y>
    </cdr:from>
    <cdr:to>
      <cdr:x>0.85498</cdr:x>
      <cdr:y>0.56757</cdr:y>
    </cdr:to>
    <cdr:cxnSp macro="">
      <cdr:nvCxnSpPr>
        <cdr:cNvPr id="3" name="Straight Arrow Connector 2"/>
        <cdr:cNvCxnSpPr/>
      </cdr:nvCxnSpPr>
      <cdr:spPr>
        <a:xfrm xmlns:a="http://schemas.openxmlformats.org/drawingml/2006/main">
          <a:off x="4267201" y="914400"/>
          <a:ext cx="304800" cy="642551"/>
        </a:xfrm>
        <a:prstGeom xmlns:a="http://schemas.openxmlformats.org/drawingml/2006/main" prst="straightConnector1">
          <a:avLst/>
        </a:prstGeom>
        <a:ln xmlns:a="http://schemas.openxmlformats.org/drawingml/2006/main" w="190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AC1D85-F5ED-421C-AD6F-99F57C4600A9}" type="datetimeFigureOut">
              <a:rPr lang="en-US" smtClean="0"/>
              <a:t>8/11/2014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CCCA95-6BA1-4537-89D3-D33ABF2BB53F}" type="slidenum">
              <a:rPr lang="en-US" smtClean="0"/>
              <a:t>‹#›</a:t>
            </a:fld>
            <a:endParaRPr lang="en-US"/>
          </a:p>
        </p:txBody>
      </p:sp>
    </p:spTree>
    <p:extLst>
      <p:ext uri="{BB962C8B-B14F-4D97-AF65-F5344CB8AC3E}">
        <p14:creationId xmlns:p14="http://schemas.microsoft.com/office/powerpoint/2010/main" val="4071748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~10% global carbon fixation</a:t>
            </a:r>
            <a:r>
              <a:rPr lang="en-US" sz="2400" baseline="30000" dirty="0" smtClean="0"/>
              <a:t>4</a:t>
            </a:r>
            <a:endParaRPr lang="en-US" sz="24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5CCCA95-6BA1-4537-89D3-D33ABF2BB53F}" type="slidenum">
              <a:rPr lang="en-US" smtClean="0"/>
              <a:t>3</a:t>
            </a:fld>
            <a:endParaRPr lang="en-US"/>
          </a:p>
        </p:txBody>
      </p:sp>
    </p:spTree>
    <p:extLst>
      <p:ext uri="{BB962C8B-B14F-4D97-AF65-F5344CB8AC3E}">
        <p14:creationId xmlns:p14="http://schemas.microsoft.com/office/powerpoint/2010/main" val="894212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MODIS: data</a:t>
            </a:r>
            <a:r>
              <a:rPr lang="en-US" baseline="0" dirty="0" smtClean="0"/>
              <a:t> </a:t>
            </a:r>
            <a:r>
              <a:rPr lang="en-US" dirty="0" smtClean="0"/>
              <a:t>produced</a:t>
            </a:r>
            <a:r>
              <a:rPr lang="en-US" baseline="0" dirty="0" smtClean="0"/>
              <a:t> at 1km resolution daily, with monthly composites to create cloud-free datasets.</a:t>
            </a:r>
          </a:p>
          <a:p>
            <a:r>
              <a:rPr lang="en-US" baseline="0" dirty="0" smtClean="0"/>
              <a:t>Gliders</a:t>
            </a:r>
          </a:p>
          <a:p>
            <a:r>
              <a:rPr lang="en-US" baseline="0" dirty="0" smtClean="0"/>
              <a:t>AUVs: </a:t>
            </a:r>
            <a:r>
              <a:rPr lang="en-US" sz="1200" b="0" i="0" u="none" strike="noStrike" kern="1200" baseline="0" dirty="0" smtClean="0">
                <a:solidFill>
                  <a:schemeClr val="tx1"/>
                </a:solidFill>
                <a:latin typeface="+mn-lt"/>
                <a:ea typeface="+mn-ea"/>
                <a:cs typeface="+mn-cs"/>
              </a:rPr>
              <a:t>costs roughly $150K, </a:t>
            </a:r>
            <a:r>
              <a:rPr lang="en-US" sz="1200" b="0" i="0" u="none" strike="noStrike" kern="1200" baseline="0" dirty="0" err="1" smtClean="0">
                <a:solidFill>
                  <a:schemeClr val="tx1"/>
                </a:solidFill>
                <a:latin typeface="+mn-lt"/>
                <a:ea typeface="+mn-ea"/>
                <a:cs typeface="+mn-cs"/>
              </a:rPr>
              <a:t>approx</a:t>
            </a:r>
            <a:r>
              <a:rPr lang="en-US" sz="1200" b="0" i="0" u="none" strike="noStrike" kern="1200" baseline="0" dirty="0" smtClean="0">
                <a:solidFill>
                  <a:schemeClr val="tx1"/>
                </a:solidFill>
                <a:latin typeface="+mn-lt"/>
                <a:ea typeface="+mn-ea"/>
                <a:cs typeface="+mn-cs"/>
              </a:rPr>
              <a:t> $60K/</a:t>
            </a:r>
            <a:r>
              <a:rPr lang="en-US" sz="1200" b="0" i="0" u="none" strike="noStrike" kern="1200" baseline="0" dirty="0" err="1" smtClean="0">
                <a:solidFill>
                  <a:schemeClr val="tx1"/>
                </a:solidFill>
                <a:latin typeface="+mn-lt"/>
                <a:ea typeface="+mn-ea"/>
                <a:cs typeface="+mn-cs"/>
              </a:rPr>
              <a:t>yr</a:t>
            </a:r>
            <a:r>
              <a:rPr lang="en-US" sz="1200" b="0" i="0" u="none" strike="noStrike" kern="1200" baseline="0" dirty="0" smtClean="0">
                <a:solidFill>
                  <a:schemeClr val="tx1"/>
                </a:solidFill>
                <a:latin typeface="+mn-lt"/>
                <a:ea typeface="+mn-ea"/>
                <a:cs typeface="+mn-cs"/>
              </a:rPr>
              <a:t> operate (numbers from CPF project proposal, </a:t>
            </a:r>
            <a:r>
              <a:rPr lang="en-US" sz="1200" b="0" i="0" u="none" strike="noStrike" kern="1200" baseline="0" dirty="0" err="1" smtClean="0">
                <a:solidFill>
                  <a:schemeClr val="tx1"/>
                </a:solidFill>
                <a:latin typeface="+mn-lt"/>
                <a:ea typeface="+mn-ea"/>
                <a:cs typeface="+mn-cs"/>
              </a:rPr>
              <a:t>convos</a:t>
            </a:r>
            <a:r>
              <a:rPr lang="en-US" sz="1200" b="0" i="0" u="none" strike="noStrike" kern="1200" baseline="0" dirty="0" smtClean="0">
                <a:solidFill>
                  <a:schemeClr val="tx1"/>
                </a:solidFill>
                <a:latin typeface="+mn-lt"/>
                <a:ea typeface="+mn-ea"/>
                <a:cs typeface="+mn-cs"/>
              </a:rPr>
              <a:t> with O. Schofield, C. Lee and D. Rudnick</a:t>
            </a:r>
          </a:p>
          <a:p>
            <a:r>
              <a:rPr lang="en-US" baseline="0" dirty="0" smtClean="0"/>
              <a:t>Floats: Explain what float is. Need picture of float. Argo program is THE model. Largest ocean sensor network in the world. Started in 1999, and has deployed over 3600 floats to date</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5</a:t>
            </a:fld>
            <a:endParaRPr lang="en-US"/>
          </a:p>
        </p:txBody>
      </p:sp>
    </p:spTree>
    <p:extLst>
      <p:ext uri="{BB962C8B-B14F-4D97-AF65-F5344CB8AC3E}">
        <p14:creationId xmlns:p14="http://schemas.microsoft.com/office/powerpoint/2010/main" val="1873156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108 float is an MBARI modified</a:t>
            </a:r>
            <a:r>
              <a:rPr lang="en-US" baseline="0" dirty="0" smtClean="0"/>
              <a:t> ISUS Nitrate system</a:t>
            </a:r>
          </a:p>
          <a:p>
            <a:r>
              <a:rPr lang="en-US" dirty="0" smtClean="0"/>
              <a:t>http://runt.ocean.washington.edu/argo/homographs/index/6879.html</a:t>
            </a:r>
          </a:p>
          <a:p>
            <a:endParaRPr lang="en-US" dirty="0" smtClean="0"/>
          </a:p>
          <a:p>
            <a:r>
              <a:rPr lang="en-US" dirty="0" smtClean="0"/>
              <a:t> 300 (1000 m) profiles, 220 (1000 m on ¾ profiles, 2000 m 4th), 160 2000 m profiles. - http://www.argo.ucsd.edu/apex_users_group.pdf</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6</a:t>
            </a:fld>
            <a:endParaRPr lang="en-US"/>
          </a:p>
        </p:txBody>
      </p:sp>
    </p:spTree>
    <p:extLst>
      <p:ext uri="{BB962C8B-B14F-4D97-AF65-F5344CB8AC3E}">
        <p14:creationId xmlns:p14="http://schemas.microsoft.com/office/powerpoint/2010/main" val="3468597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0.05 m/s velocity ~20g of force on 40kg float (factor of 2,000)</a:t>
            </a:r>
          </a:p>
          <a:p>
            <a:r>
              <a:rPr lang="en-US" baseline="0" dirty="0" smtClean="0"/>
              <a:t>To put that in perspective, that’s like pushing a car with ones index finger</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8</a:t>
            </a:fld>
            <a:endParaRPr lang="en-US"/>
          </a:p>
        </p:txBody>
      </p:sp>
    </p:spTree>
    <p:extLst>
      <p:ext uri="{BB962C8B-B14F-4D97-AF65-F5344CB8AC3E}">
        <p14:creationId xmlns:p14="http://schemas.microsoft.com/office/powerpoint/2010/main" val="1985242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7772400" cy="3428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3600450"/>
            <a:ext cx="6858000" cy="6858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B0FFC7D-F55A-46DF-9F92-084138410CA6}"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9001124" y="3634740"/>
            <a:ext cx="142876" cy="1508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363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F272DCC-3A67-4C4B-A89E-B0DD3625395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0FFC7D-F55A-46DF-9F92-084138410CA6}"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0FFC7D-F55A-46DF-9F92-084138410CA6}"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0FFC7D-F55A-46DF-9F92-084138410CA6}"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085851"/>
            <a:ext cx="7772400" cy="3240881"/>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71451"/>
            <a:ext cx="7772400" cy="8001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B0FFC7D-F55A-46DF-9F92-084138410CA6}" type="datetimeFigureOut">
              <a:rPr lang="en-US" smtClean="0"/>
              <a:t>8/11/2014</a:t>
            </a:fld>
            <a:endParaRPr lang="en-US"/>
          </a:p>
        </p:txBody>
      </p:sp>
      <p:sp>
        <p:nvSpPr>
          <p:cNvPr id="8" name="Slide Number Placeholder 7"/>
          <p:cNvSpPr>
            <a:spLocks noGrp="1"/>
          </p:cNvSpPr>
          <p:nvPr>
            <p:ph type="sldNum" sz="quarter" idx="11"/>
          </p:nvPr>
        </p:nvSpPr>
        <p:spPr/>
        <p:txBody>
          <a:bodyPr/>
          <a:lstStyle/>
          <a:p>
            <a:fld id="{FF272DCC-3A67-4C4B-A89E-B0DD3625395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181101"/>
            <a:ext cx="329184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181101"/>
            <a:ext cx="329184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0FFC7D-F55A-46DF-9F92-084138410CA6}"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179576"/>
            <a:ext cx="3291840" cy="47982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1694525"/>
            <a:ext cx="3291840" cy="28803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179576"/>
            <a:ext cx="3291840" cy="47982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1694525"/>
            <a:ext cx="3291840" cy="28803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B0FFC7D-F55A-46DF-9F92-084138410CA6}" type="datetimeFigureOut">
              <a:rPr lang="en-US" smtClean="0"/>
              <a:t>8/11/2014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0FFC7D-F55A-46DF-9F92-084138410CA6}" type="datetimeFigureOut">
              <a:rPr lang="en-US" smtClean="0"/>
              <a:t>8/11/2014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FFC7D-F55A-46DF-9F92-084138410CA6}" type="datetimeFigureOut">
              <a:rPr lang="en-US" smtClean="0"/>
              <a:t>8/11/2014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200150"/>
            <a:ext cx="5111750" cy="33604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200150"/>
            <a:ext cx="3008313" cy="336042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0FFC7D-F55A-46DF-9F92-084138410CA6}"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72DCC-3A67-4C4B-A89E-B0DD36253956}"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3634740"/>
            <a:ext cx="142876" cy="1508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363474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4286250"/>
            <a:ext cx="8153400" cy="3429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0FFC7D-F55A-46DF-9F92-084138410CA6}"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F272DCC-3A67-4C4B-A89E-B0DD36253956}" type="slidenum">
              <a:rPr lang="en-US" smtClean="0"/>
              <a:t>‹#›</a:t>
            </a:fld>
            <a:endParaRPr lang="en-US"/>
          </a:p>
        </p:txBody>
      </p:sp>
      <p:sp>
        <p:nvSpPr>
          <p:cNvPr id="8" name="Title 7"/>
          <p:cNvSpPr>
            <a:spLocks noGrp="1"/>
          </p:cNvSpPr>
          <p:nvPr>
            <p:ph type="title"/>
          </p:nvPr>
        </p:nvSpPr>
        <p:spPr>
          <a:xfrm>
            <a:off x="457200" y="3714750"/>
            <a:ext cx="8153400" cy="5715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363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539"/>
            <a:ext cx="5791200" cy="10287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14451"/>
            <a:ext cx="7620000" cy="32801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4629151"/>
            <a:ext cx="3429000" cy="228600"/>
          </a:xfrm>
          <a:prstGeom prst="rect">
            <a:avLst/>
          </a:prstGeom>
        </p:spPr>
        <p:txBody>
          <a:bodyPr vert="horz" lIns="91440" tIns="45720" rIns="91440" bIns="0" rtlCol="0" anchor="b"/>
          <a:lstStyle>
            <a:lvl1pPr algn="l">
              <a:defRPr sz="1000">
                <a:solidFill>
                  <a:schemeClr val="tx1"/>
                </a:solidFill>
              </a:defRPr>
            </a:lvl1pPr>
          </a:lstStyle>
          <a:p>
            <a:fld id="{3B0FFC7D-F55A-46DF-9F92-084138410CA6}" type="datetimeFigureOut">
              <a:rPr lang="en-US" smtClean="0"/>
              <a:t>8/11/2014</a:t>
            </a:fld>
            <a:endParaRPr lang="en-US"/>
          </a:p>
        </p:txBody>
      </p:sp>
      <p:sp>
        <p:nvSpPr>
          <p:cNvPr id="5" name="Footer Placeholder 4"/>
          <p:cNvSpPr>
            <a:spLocks noGrp="1"/>
          </p:cNvSpPr>
          <p:nvPr>
            <p:ph type="ftr" sz="quarter" idx="3"/>
          </p:nvPr>
        </p:nvSpPr>
        <p:spPr>
          <a:xfrm>
            <a:off x="457200" y="4869657"/>
            <a:ext cx="3429000" cy="212884"/>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8391843" y="4368483"/>
            <a:ext cx="986791" cy="365125"/>
          </a:xfrm>
          <a:prstGeom prst="rect">
            <a:avLst/>
          </a:prstGeom>
        </p:spPr>
        <p:txBody>
          <a:bodyPr vert="horz" lIns="91440" tIns="45720" rIns="91440" bIns="45720" rtlCol="0" anchor="ctr"/>
          <a:lstStyle>
            <a:lvl1pPr algn="l">
              <a:defRPr sz="2400" b="1">
                <a:solidFill>
                  <a:schemeClr val="tx2"/>
                </a:solidFill>
              </a:defRPr>
            </a:lvl1pPr>
          </a:lstStyle>
          <a:p>
            <a:fld id="{FF272DCC-3A67-4C4B-A89E-B0DD36253956}" type="slidenum">
              <a:rPr lang="en-US" smtClean="0"/>
              <a:t>‹#›</a:t>
            </a:fld>
            <a:endParaRPr lang="en-US"/>
          </a:p>
        </p:txBody>
      </p:sp>
      <p:sp>
        <p:nvSpPr>
          <p:cNvPr id="7" name="Rectangle 6"/>
          <p:cNvSpPr/>
          <p:nvPr/>
        </p:nvSpPr>
        <p:spPr>
          <a:xfrm>
            <a:off x="9001124" y="0"/>
            <a:ext cx="142876" cy="1028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028700"/>
            <a:ext cx="142876" cy="411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8.jpeg"/><Relationship Id="rId7" Type="http://schemas.openxmlformats.org/officeDocument/2006/relationships/hyperlink" Target="http://neo.sci.gsfc.nasa.gov/" TargetMode="External"/><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4.gif"/><Relationship Id="rId5" Type="http://schemas.openxmlformats.org/officeDocument/2006/relationships/image" Target="../media/image9.jpeg"/><Relationship Id="rId10" Type="http://schemas.openxmlformats.org/officeDocument/2006/relationships/image" Target="../media/image13.jpeg"/><Relationship Id="rId4" Type="http://schemas.openxmlformats.org/officeDocument/2006/relationships/image" Target="../media/image3.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dirty="0" smtClean="0"/>
              <a:t>The coastal profiling float:</a:t>
            </a:r>
            <a:br>
              <a:rPr lang="en-US" sz="3200" dirty="0" smtClean="0"/>
            </a:br>
            <a:r>
              <a:rPr lang="en-US" sz="3200" dirty="0" smtClean="0"/>
              <a:t/>
            </a:r>
            <a:br>
              <a:rPr lang="en-US" sz="3200" dirty="0" smtClean="0"/>
            </a:br>
            <a:r>
              <a:rPr lang="en-US" sz="3200" dirty="0" smtClean="0"/>
              <a:t>depth and velocity control</a:t>
            </a:r>
            <a:endParaRPr lang="en-US" sz="3200" dirty="0"/>
          </a:p>
        </p:txBody>
      </p:sp>
      <p:sp>
        <p:nvSpPr>
          <p:cNvPr id="3" name="Subtitle 2"/>
          <p:cNvSpPr>
            <a:spLocks noGrp="1"/>
          </p:cNvSpPr>
          <p:nvPr>
            <p:ph type="subTitle" idx="1"/>
          </p:nvPr>
        </p:nvSpPr>
        <p:spPr>
          <a:xfrm>
            <a:off x="457200" y="4019550"/>
            <a:ext cx="6858000" cy="685800"/>
          </a:xfrm>
        </p:spPr>
        <p:txBody>
          <a:bodyPr>
            <a:noAutofit/>
          </a:bodyPr>
          <a:lstStyle/>
          <a:p>
            <a:r>
              <a:rPr lang="en-US" sz="1200" dirty="0" smtClean="0"/>
              <a:t>Laughlin </a:t>
            </a:r>
            <a:r>
              <a:rPr lang="en-US" sz="1200" dirty="0" smtClean="0"/>
              <a:t>barker</a:t>
            </a:r>
            <a:endParaRPr lang="en-US" sz="1200" dirty="0" smtClean="0"/>
          </a:p>
          <a:p>
            <a:r>
              <a:rPr lang="en-US" sz="1200" dirty="0" smtClean="0"/>
              <a:t>Chemical sensors lab</a:t>
            </a:r>
          </a:p>
          <a:p>
            <a:r>
              <a:rPr lang="en-US" sz="1200" dirty="0" smtClean="0"/>
              <a:t>Mentor: gene </a:t>
            </a:r>
            <a:r>
              <a:rPr lang="en-US" sz="1200" dirty="0" err="1" smtClean="0"/>
              <a:t>massion</a:t>
            </a:r>
            <a:endParaRPr lang="en-US" sz="1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1" y="3670020"/>
            <a:ext cx="2286000" cy="1433648"/>
          </a:xfrm>
          <a:prstGeom prst="rect">
            <a:avLst/>
          </a:prstGeom>
        </p:spPr>
      </p:pic>
    </p:spTree>
    <p:extLst>
      <p:ext uri="{BB962C8B-B14F-4D97-AF65-F5344CB8AC3E}">
        <p14:creationId xmlns:p14="http://schemas.microsoft.com/office/powerpoint/2010/main" val="2839679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smtClean="0"/>
              <a:t>Improve neutral buoyancy routine (mid-water parking)</a:t>
            </a:r>
          </a:p>
          <a:p>
            <a:pPr marL="342900" indent="-342900">
              <a:buFont typeface="Arial" panose="020B0604020202020204" pitchFamily="34" charset="0"/>
              <a:buChar char="•"/>
            </a:pPr>
            <a:r>
              <a:rPr lang="en-US" dirty="0"/>
              <a:t>Identify &amp; mitigate source of bellows compressibility</a:t>
            </a:r>
          </a:p>
          <a:p>
            <a:pPr marL="342900" indent="-342900">
              <a:buFont typeface="Arial" panose="020B0604020202020204" pitchFamily="34" charset="0"/>
              <a:buChar char="•"/>
            </a:pPr>
            <a:r>
              <a:rPr lang="en-US" dirty="0" smtClean="0"/>
              <a:t>Maximize motor runtime at maximum efficiency.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7620000" cy="666988"/>
          </a:xfrm>
        </p:spPr>
        <p:txBody>
          <a:bodyPr>
            <a:normAutofit/>
          </a:bodyPr>
          <a:lstStyle/>
          <a:p>
            <a:r>
              <a:rPr lang="en-US" dirty="0" smtClean="0"/>
              <a:t>Recommended next steps</a:t>
            </a:r>
            <a:endParaRPr lang="en-US" dirty="0"/>
          </a:p>
        </p:txBody>
      </p:sp>
    </p:spTree>
    <p:extLst>
      <p:ext uri="{BB962C8B-B14F-4D97-AF65-F5344CB8AC3E}">
        <p14:creationId xmlns:p14="http://schemas.microsoft.com/office/powerpoint/2010/main" val="2810527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Gene Massion</a:t>
            </a:r>
          </a:p>
          <a:p>
            <a:r>
              <a:rPr lang="en-US" dirty="0"/>
              <a:t>Paul </a:t>
            </a:r>
            <a:r>
              <a:rPr lang="en-US" dirty="0" err="1" smtClean="0"/>
              <a:t>Coenen</a:t>
            </a:r>
            <a:r>
              <a:rPr lang="en-US" dirty="0" smtClean="0"/>
              <a:t>, </a:t>
            </a:r>
            <a:r>
              <a:rPr lang="en-US" dirty="0" smtClean="0"/>
              <a:t>Jonny Ferreira and Jim Montgomery</a:t>
            </a:r>
          </a:p>
          <a:p>
            <a:r>
              <a:rPr lang="en-US" dirty="0" smtClean="0"/>
              <a:t>Ken Johnson </a:t>
            </a:r>
          </a:p>
          <a:p>
            <a:r>
              <a:rPr lang="en-US" dirty="0" smtClean="0"/>
              <a:t>George Matsumoto &amp; Linda </a:t>
            </a:r>
            <a:r>
              <a:rPr lang="en-US" dirty="0" err="1" smtClean="0"/>
              <a:t>Kuhnz</a:t>
            </a:r>
            <a:endParaRPr lang="en-US" dirty="0"/>
          </a:p>
          <a:p>
            <a:endParaRPr lang="en-US" dirty="0" smtClean="0"/>
          </a:p>
          <a:p>
            <a:r>
              <a:rPr lang="en-US" dirty="0" smtClean="0"/>
              <a:t>MBARI &amp; </a:t>
            </a:r>
            <a:r>
              <a:rPr lang="en-US" dirty="0" smtClean="0"/>
              <a:t>George </a:t>
            </a:r>
            <a:r>
              <a:rPr lang="en-US" dirty="0" smtClean="0"/>
              <a:t>and Lucile Packard Foundation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9" name="Title 1"/>
          <p:cNvSpPr>
            <a:spLocks noGrp="1"/>
          </p:cNvSpPr>
          <p:nvPr>
            <p:ph type="title"/>
          </p:nvPr>
        </p:nvSpPr>
        <p:spPr>
          <a:xfrm>
            <a:off x="457200" y="209550"/>
            <a:ext cx="6248400" cy="666988"/>
          </a:xfrm>
        </p:spPr>
        <p:txBody>
          <a:bodyPr>
            <a:normAutofit/>
          </a:bodyPr>
          <a:lstStyle/>
          <a:p>
            <a:r>
              <a:rPr lang="en-US" dirty="0" smtClean="0"/>
              <a:t>Acknowledgements</a:t>
            </a:r>
            <a:endParaRPr lang="en-US" dirty="0"/>
          </a:p>
        </p:txBody>
      </p:sp>
    </p:spTree>
    <p:extLst>
      <p:ext uri="{BB962C8B-B14F-4D97-AF65-F5344CB8AC3E}">
        <p14:creationId xmlns:p14="http://schemas.microsoft.com/office/powerpoint/2010/main" val="1945439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Sources</a:t>
            </a:r>
            <a:endParaRPr lang="en-US" dirty="0"/>
          </a:p>
        </p:txBody>
      </p:sp>
      <p:sp>
        <p:nvSpPr>
          <p:cNvPr id="3" name="Content Placeholder 2"/>
          <p:cNvSpPr>
            <a:spLocks noGrp="1"/>
          </p:cNvSpPr>
          <p:nvPr>
            <p:ph idx="1"/>
          </p:nvPr>
        </p:nvSpPr>
        <p:spPr/>
        <p:txBody>
          <a:bodyPr>
            <a:normAutofit/>
          </a:bodyPr>
          <a:lstStyle/>
          <a:p>
            <a:r>
              <a:rPr lang="en-US" sz="800" b="0" dirty="0"/>
              <a:t>1: </a:t>
            </a:r>
            <a:r>
              <a:rPr lang="en-US" sz="800" b="0" dirty="0" err="1"/>
              <a:t>Laruelle</a:t>
            </a:r>
            <a:r>
              <a:rPr lang="en-US" sz="800" b="0" dirty="0"/>
              <a:t>, G. G. </a:t>
            </a:r>
            <a:r>
              <a:rPr lang="en-US" sz="800" b="0" i="1" dirty="0"/>
              <a:t>et al</a:t>
            </a:r>
            <a:r>
              <a:rPr lang="en-US" sz="800" b="0" dirty="0"/>
              <a:t>. Global multi-scale segmentation of continental and coastal waters from the watersheds to the continental margins. </a:t>
            </a:r>
            <a:r>
              <a:rPr lang="en-US" sz="800" b="0" i="1" dirty="0" err="1"/>
              <a:t>Hydrol</a:t>
            </a:r>
            <a:r>
              <a:rPr lang="en-US" sz="800" b="0" i="1" dirty="0"/>
              <a:t>. Earth Syst. Sci</a:t>
            </a:r>
            <a:r>
              <a:rPr lang="en-US" sz="800" b="0" dirty="0"/>
              <a:t>. 17, 2029–2051 (2013).</a:t>
            </a:r>
          </a:p>
          <a:p>
            <a:r>
              <a:rPr lang="en-US" sz="800" b="0" dirty="0"/>
              <a:t>2: Mackenzie, F. T., </a:t>
            </a:r>
            <a:r>
              <a:rPr lang="en-US" sz="800" b="0" dirty="0" err="1"/>
              <a:t>Andersson</a:t>
            </a:r>
            <a:r>
              <a:rPr lang="en-US" sz="800" b="0" dirty="0"/>
              <a:t>, A. J., </a:t>
            </a:r>
            <a:r>
              <a:rPr lang="en-US" sz="800" b="0" dirty="0" err="1"/>
              <a:t>Lerman</a:t>
            </a:r>
            <a:r>
              <a:rPr lang="en-US" sz="800" b="0" dirty="0"/>
              <a:t>, A. &amp; </a:t>
            </a:r>
            <a:r>
              <a:rPr lang="en-US" sz="800" b="0" dirty="0" err="1"/>
              <a:t>Ver</a:t>
            </a:r>
            <a:r>
              <a:rPr lang="en-US" sz="800" b="0" dirty="0"/>
              <a:t>, L. M. in </a:t>
            </a:r>
            <a:r>
              <a:rPr lang="en-US" sz="800" b="0" i="1" dirty="0"/>
              <a:t>The Sea </a:t>
            </a:r>
            <a:r>
              <a:rPr lang="en-US" sz="800" b="0" dirty="0"/>
              <a:t>Vol. 13 (</a:t>
            </a:r>
            <a:r>
              <a:rPr lang="en-US" sz="800" b="0" dirty="0" err="1"/>
              <a:t>eds</a:t>
            </a:r>
            <a:r>
              <a:rPr lang="en-US" sz="800" b="0" dirty="0"/>
              <a:t> Robinson, A. R. &amp; Brink, K. H) 193–225 (Harvard Univ. Press, 2005). </a:t>
            </a:r>
            <a:endParaRPr lang="en-US" sz="800" b="0" dirty="0" smtClean="0"/>
          </a:p>
          <a:p>
            <a:r>
              <a:rPr lang="en-US" sz="800" b="0" dirty="0" smtClean="0"/>
              <a:t>3</a:t>
            </a:r>
            <a:r>
              <a:rPr lang="en-US" sz="800" b="0" dirty="0"/>
              <a:t>: </a:t>
            </a:r>
            <a:r>
              <a:rPr lang="en-US" sz="800" b="0" dirty="0" err="1"/>
              <a:t>Ducklow</a:t>
            </a:r>
            <a:r>
              <a:rPr lang="en-US" sz="800" b="0" dirty="0"/>
              <a:t>, H. H. &amp; </a:t>
            </a:r>
            <a:r>
              <a:rPr lang="en-US" sz="800" b="0" dirty="0" err="1"/>
              <a:t>McCallister</a:t>
            </a:r>
            <a:r>
              <a:rPr lang="en-US" sz="800" b="0" dirty="0"/>
              <a:t>, S. L., in </a:t>
            </a:r>
            <a:r>
              <a:rPr lang="en-US" sz="800" b="0" i="1" dirty="0"/>
              <a:t>The Sea</a:t>
            </a:r>
            <a:r>
              <a:rPr lang="en-US" sz="800" b="0" dirty="0"/>
              <a:t> Vol. 13 (</a:t>
            </a:r>
            <a:r>
              <a:rPr lang="en-US" sz="800" b="0" dirty="0" err="1"/>
              <a:t>eds</a:t>
            </a:r>
            <a:r>
              <a:rPr lang="en-US" sz="800" b="0" dirty="0"/>
              <a:t> Robinson, A. R. &amp; Brink, K. H) 269–305 (Harvard Univ. Press, 2004).</a:t>
            </a:r>
          </a:p>
          <a:p>
            <a:pPr>
              <a:spcBef>
                <a:spcPts val="0"/>
              </a:spcBef>
              <a:spcAft>
                <a:spcPts val="0"/>
              </a:spcAft>
              <a:defRPr/>
            </a:pPr>
            <a:r>
              <a:rPr lang="en-US" sz="800" b="0" dirty="0"/>
              <a:t>4: </a:t>
            </a:r>
            <a:r>
              <a:rPr lang="en-US" sz="800" b="0" dirty="0" err="1"/>
              <a:t>Geider</a:t>
            </a:r>
            <a:r>
              <a:rPr lang="en-US" sz="800" b="0" dirty="0"/>
              <a:t> </a:t>
            </a:r>
            <a:r>
              <a:rPr lang="en-US" sz="800" b="0" i="1" dirty="0"/>
              <a:t>et al.</a:t>
            </a:r>
            <a:r>
              <a:rPr lang="en-US" sz="800" b="0" dirty="0"/>
              <a:t> Primary productivity of planet earth: biological determinants and physical constraints in terrestrial and aquatic habitats. </a:t>
            </a:r>
            <a:r>
              <a:rPr lang="en-US" sz="800" b="0" i="1" dirty="0"/>
              <a:t>Global Change Biology.</a:t>
            </a:r>
            <a:r>
              <a:rPr lang="en-US" sz="800" b="0" dirty="0"/>
              <a:t> 7, 849-882 (2001</a:t>
            </a:r>
            <a:r>
              <a:rPr lang="en-US" sz="800" b="0" dirty="0" smtClean="0"/>
              <a:t>).</a:t>
            </a:r>
          </a:p>
          <a:p>
            <a:pPr>
              <a:spcBef>
                <a:spcPts val="0"/>
              </a:spcBef>
              <a:spcAft>
                <a:spcPts val="0"/>
              </a:spcAft>
              <a:defRPr/>
            </a:pPr>
            <a:endParaRPr lang="en-US" sz="800" b="0" dirty="0" smtClean="0"/>
          </a:p>
          <a:p>
            <a:pPr>
              <a:spcBef>
                <a:spcPts val="0"/>
              </a:spcBef>
              <a:spcAft>
                <a:spcPts val="0"/>
              </a:spcAft>
              <a:defRPr/>
            </a:pPr>
            <a:r>
              <a:rPr lang="en-US" sz="800" b="0" dirty="0" smtClean="0"/>
              <a:t>5: UW Float data: </a:t>
            </a:r>
            <a:r>
              <a:rPr lang="en-US" sz="800" b="0" dirty="0"/>
              <a:t>http://runt.ocean.washington.edu/argo/homographs/index/7138.html</a:t>
            </a:r>
          </a:p>
          <a:p>
            <a:pPr>
              <a:spcBef>
                <a:spcPts val="0"/>
              </a:spcBef>
              <a:spcAft>
                <a:spcPts val="0"/>
              </a:spcAft>
              <a:defRPr/>
            </a:pPr>
            <a:endParaRPr lang="en-US" sz="800" b="0" dirty="0"/>
          </a:p>
          <a:p>
            <a:pPr lvl="1"/>
            <a:endParaRPr lang="en-US" sz="1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9137001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Root Locus stability of depth &amp; velocity</a:t>
            </a:r>
          </a:p>
          <a:p>
            <a:pPr lvl="1"/>
            <a:r>
              <a:rPr lang="en-US" dirty="0" smtClean="0"/>
              <a:t>Taking into account linearization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4096163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Full extent of dynamic model</a:t>
            </a:r>
          </a:p>
          <a:p>
            <a:pPr lvl="1"/>
            <a:r>
              <a:rPr lang="en-US" dirty="0" smtClean="0"/>
              <a:t>What elements were built into model?</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2599750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Discrete vs. Continuous control</a:t>
            </a:r>
          </a:p>
          <a:p>
            <a:pPr lvl="1"/>
            <a:r>
              <a:rPr lang="en-US" dirty="0" smtClean="0"/>
              <a:t>Root locus in Z-plane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4022655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Filtering</a:t>
            </a:r>
          </a:p>
          <a:p>
            <a:pPr lvl="1"/>
            <a:r>
              <a:rPr lang="en-US" dirty="0" smtClean="0"/>
              <a:t>Delay</a:t>
            </a:r>
          </a:p>
          <a:p>
            <a:pPr lvl="1"/>
            <a:r>
              <a:rPr lang="en-US" dirty="0" smtClean="0"/>
              <a:t>Overshoot</a:t>
            </a:r>
          </a:p>
          <a:p>
            <a:pPr lvl="1"/>
            <a:r>
              <a:rPr lang="en-US" dirty="0" smtClean="0"/>
              <a:t>Order</a:t>
            </a:r>
          </a:p>
          <a:p>
            <a:pPr lvl="1"/>
            <a:r>
              <a:rPr lang="en-US" dirty="0" smtClean="0"/>
              <a:t>Root Locus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7387903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Wave Noise</a:t>
            </a:r>
          </a:p>
          <a:p>
            <a:pPr lvl="1"/>
            <a:r>
              <a:rPr lang="en-US" dirty="0" smtClean="0"/>
              <a:t>Decay with Depth</a:t>
            </a:r>
          </a:p>
          <a:p>
            <a:pPr lvl="1"/>
            <a:r>
              <a:rPr lang="en-US" dirty="0" smtClean="0"/>
              <a:t>LPF</a:t>
            </a:r>
          </a:p>
          <a:p>
            <a:pPr lvl="1"/>
            <a:r>
              <a:rPr lang="en-US" dirty="0" smtClean="0"/>
              <a:t>Power Histogram</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688201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5791200" cy="666988"/>
          </a:xfrm>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smtClean="0"/>
              <a:t>In the g</a:t>
            </a:r>
            <a:r>
              <a:rPr lang="en-US" dirty="0" smtClean="0"/>
              <a:t>lobal carbon budget, coasta</a:t>
            </a:r>
            <a:r>
              <a:rPr lang="en-US" dirty="0" smtClean="0"/>
              <a:t>l waters matter</a:t>
            </a:r>
            <a:endParaRPr lang="en-US" dirty="0" smtClean="0"/>
          </a:p>
          <a:p>
            <a:pPr marL="342900" indent="-342900">
              <a:buFont typeface="Arial" panose="020B0604020202020204" pitchFamily="34" charset="0"/>
              <a:buChar char="•"/>
            </a:pPr>
            <a:r>
              <a:rPr lang="en-US" dirty="0" smtClean="0"/>
              <a:t>Profiling floats can scale as a monitoring solution</a:t>
            </a:r>
            <a:endParaRPr lang="en-US" dirty="0" smtClean="0"/>
          </a:p>
          <a:p>
            <a:pPr marL="342900" indent="-342900">
              <a:buFont typeface="Arial" panose="020B0604020202020204" pitchFamily="34" charset="0"/>
              <a:buChar char="•"/>
            </a:pPr>
            <a:r>
              <a:rPr lang="en-US" dirty="0" smtClean="0"/>
              <a:t>Existing floats are not suited for shallow waters</a:t>
            </a:r>
            <a:endParaRPr lang="en-US" dirty="0" smtClean="0"/>
          </a:p>
          <a:p>
            <a:pPr marL="342900" indent="-342900">
              <a:buFont typeface="Arial" panose="020B0604020202020204" pitchFamily="34" charset="0"/>
              <a:buChar char="•"/>
            </a:pPr>
            <a:r>
              <a:rPr lang="en-US" dirty="0" smtClean="0"/>
              <a:t>An MBARI float &amp; buoyancy engine for shallow waters</a:t>
            </a:r>
            <a:endParaRPr lang="en-US" dirty="0" smtClean="0"/>
          </a:p>
          <a:p>
            <a:pPr marL="342900" indent="-342900">
              <a:buFont typeface="Arial" panose="020B0604020202020204" pitchFamily="34" charset="0"/>
              <a:buChar char="•"/>
            </a:pPr>
            <a:r>
              <a:rPr lang="en-US" dirty="0" smtClean="0"/>
              <a:t>Simulation </a:t>
            </a:r>
            <a:r>
              <a:rPr lang="en-US" dirty="0" smtClean="0"/>
              <a:t>&amp; </a:t>
            </a:r>
            <a:r>
              <a:rPr lang="en-US" dirty="0"/>
              <a:t>t</a:t>
            </a:r>
            <a:r>
              <a:rPr lang="en-US" dirty="0" smtClean="0"/>
              <a:t>ests of buoyancy system</a:t>
            </a:r>
            <a:endParaRPr lang="en-US" dirty="0" smtClean="0"/>
          </a:p>
          <a:p>
            <a:pPr marL="342900" indent="-342900">
              <a:buFont typeface="Arial" panose="020B0604020202020204" pitchFamily="34" charset="0"/>
              <a:buChar char="•"/>
            </a:pPr>
            <a:r>
              <a:rPr lang="en-US" dirty="0" smtClean="0"/>
              <a:t>Looking towards a regional deployment</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3994261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378" y="978660"/>
            <a:ext cx="8077200" cy="3314699"/>
          </a:xfrm>
        </p:spPr>
        <p:txBody>
          <a:bodyPr>
            <a:normAutofit/>
          </a:bodyPr>
          <a:lstStyle/>
          <a:p>
            <a:r>
              <a:rPr lang="en-US" dirty="0" smtClean="0"/>
              <a:t>Coastal (shelf) Waters:</a:t>
            </a:r>
          </a:p>
          <a:p>
            <a:pPr marL="182880" lvl="1" indent="0">
              <a:buNone/>
            </a:pPr>
            <a:r>
              <a:rPr lang="en-US" dirty="0" smtClean="0"/>
              <a:t>7-10% ocean surface area</a:t>
            </a:r>
            <a:r>
              <a:rPr lang="en-US" baseline="30000" dirty="0" smtClean="0"/>
              <a:t>1,2</a:t>
            </a:r>
            <a:endParaRPr lang="en-US" dirty="0" smtClean="0"/>
          </a:p>
          <a:p>
            <a:pPr marL="182880" lvl="1" indent="0">
              <a:buNone/>
            </a:pPr>
            <a:r>
              <a:rPr lang="en-US" dirty="0" smtClean="0"/>
              <a:t>10-30% marine primary production</a:t>
            </a:r>
            <a:r>
              <a:rPr lang="en-US" baseline="30000" dirty="0" smtClean="0"/>
              <a:t>2 </a:t>
            </a:r>
          </a:p>
          <a:p>
            <a:pPr marL="182880" lvl="1" indent="0">
              <a:buNone/>
            </a:pPr>
            <a:r>
              <a:rPr lang="en-US" dirty="0" smtClean="0"/>
              <a:t>40-50% net primary production</a:t>
            </a:r>
            <a:r>
              <a:rPr lang="en-US" baseline="30000" dirty="0" smtClean="0"/>
              <a:t>3</a:t>
            </a:r>
            <a:endParaRPr lang="en-US" dirty="0" smtClean="0"/>
          </a:p>
          <a:p>
            <a:pPr marL="274320" lvl="1" indent="0">
              <a:buNone/>
            </a:pPr>
            <a:r>
              <a:rPr lang="en-US" dirty="0"/>
              <a:t> </a:t>
            </a:r>
            <a:r>
              <a:rPr lang="en-US" dirty="0" smtClean="0"/>
              <a:t>    </a:t>
            </a:r>
            <a:endParaRPr lang="en-US" dirty="0">
              <a:sym typeface="Wingdings" panose="05000000000000000000" pitchFamily="2" charset="2"/>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364667" cy="666988"/>
          </a:xfrm>
        </p:spPr>
        <p:txBody>
          <a:bodyPr>
            <a:normAutofit/>
          </a:bodyPr>
          <a:lstStyle/>
          <a:p>
            <a:r>
              <a:rPr lang="en-US" dirty="0" smtClean="0"/>
              <a:t>Motivation: carbon cycle</a:t>
            </a:r>
            <a:endParaRPr lang="en-US" dirty="0"/>
          </a:p>
        </p:txBody>
      </p:sp>
      <p:sp>
        <p:nvSpPr>
          <p:cNvPr id="27" name="TextBox 26"/>
          <p:cNvSpPr txBox="1"/>
          <p:nvPr/>
        </p:nvSpPr>
        <p:spPr>
          <a:xfrm>
            <a:off x="5715000" y="4566106"/>
            <a:ext cx="793807" cy="215444"/>
          </a:xfrm>
          <a:prstGeom prst="rect">
            <a:avLst/>
          </a:prstGeom>
          <a:noFill/>
        </p:spPr>
        <p:txBody>
          <a:bodyPr wrap="none" rtlCol="0">
            <a:spAutoFit/>
          </a:bodyPr>
          <a:lstStyle/>
          <a:p>
            <a:r>
              <a:rPr lang="en-US" sz="800" dirty="0" smtClean="0"/>
              <a:t>Google Earth</a:t>
            </a:r>
            <a:endParaRPr lang="en-US" dirty="0"/>
          </a:p>
        </p:txBody>
      </p:sp>
      <p:grpSp>
        <p:nvGrpSpPr>
          <p:cNvPr id="25" name="Group 24"/>
          <p:cNvGrpSpPr/>
          <p:nvPr/>
        </p:nvGrpSpPr>
        <p:grpSpPr>
          <a:xfrm>
            <a:off x="4767699" y="1080777"/>
            <a:ext cx="4098899" cy="3929373"/>
            <a:chOff x="3809999" y="-107231"/>
            <a:chExt cx="5056599" cy="4847464"/>
          </a:xfrm>
        </p:grpSpPr>
        <p:grpSp>
          <p:nvGrpSpPr>
            <p:cNvPr id="19" name="Group 18"/>
            <p:cNvGrpSpPr/>
            <p:nvPr/>
          </p:nvGrpSpPr>
          <p:grpSpPr>
            <a:xfrm>
              <a:off x="3809999" y="-107231"/>
              <a:ext cx="5056599" cy="4847464"/>
              <a:chOff x="4753119" y="829460"/>
              <a:chExt cx="4113479" cy="3943350"/>
            </a:xfrm>
          </p:grpSpPr>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3119" y="829460"/>
                <a:ext cx="4113479" cy="3943350"/>
              </a:xfrm>
              <a:prstGeom prst="rect">
                <a:avLst/>
              </a:prstGeom>
            </p:spPr>
          </p:pic>
          <p:grpSp>
            <p:nvGrpSpPr>
              <p:cNvPr id="15" name="Group 14"/>
              <p:cNvGrpSpPr/>
              <p:nvPr/>
            </p:nvGrpSpPr>
            <p:grpSpPr>
              <a:xfrm rot="194301">
                <a:off x="5314489" y="1564532"/>
                <a:ext cx="2777285" cy="1922639"/>
                <a:chOff x="560035" y="-951973"/>
                <a:chExt cx="7733711" cy="5278229"/>
              </a:xfrm>
            </p:grpSpPr>
            <p:sp>
              <p:nvSpPr>
                <p:cNvPr id="8" name="Freeform 7"/>
                <p:cNvSpPr/>
                <p:nvPr/>
              </p:nvSpPr>
              <p:spPr>
                <a:xfrm>
                  <a:off x="560035" y="2403944"/>
                  <a:ext cx="1316153" cy="1607712"/>
                </a:xfrm>
                <a:custGeom>
                  <a:avLst/>
                  <a:gdLst>
                    <a:gd name="connsiteX0" fmla="*/ 1270840 w 1316153"/>
                    <a:gd name="connsiteY0" fmla="*/ 1416245 h 1607712"/>
                    <a:gd name="connsiteX1" fmla="*/ 1306466 w 1316153"/>
                    <a:gd name="connsiteY1" fmla="*/ 1606250 h 1607712"/>
                    <a:gd name="connsiteX2" fmla="*/ 1163962 w 1316153"/>
                    <a:gd name="connsiteY2" fmla="*/ 1487497 h 1607712"/>
                    <a:gd name="connsiteX3" fmla="*/ 1003645 w 1316153"/>
                    <a:gd name="connsiteY3" fmla="*/ 1196552 h 1607712"/>
                    <a:gd name="connsiteX4" fmla="*/ 825515 w 1316153"/>
                    <a:gd name="connsiteY4" fmla="*/ 1101549 h 1607712"/>
                    <a:gd name="connsiteX5" fmla="*/ 59557 w 1316153"/>
                    <a:gd name="connsiteY5" fmla="*/ 157461 h 1607712"/>
                    <a:gd name="connsiteX6" fmla="*/ 89245 w 1316153"/>
                    <a:gd name="connsiteY6" fmla="*/ 20895 h 1607712"/>
                    <a:gd name="connsiteX7" fmla="*/ 398003 w 1316153"/>
                    <a:gd name="connsiteY7" fmla="*/ 377154 h 1607712"/>
                    <a:gd name="connsiteX8" fmla="*/ 445505 w 1316153"/>
                    <a:gd name="connsiteY8" fmla="*/ 549347 h 1607712"/>
                    <a:gd name="connsiteX9" fmla="*/ 1009583 w 1316153"/>
                    <a:gd name="connsiteY9" fmla="*/ 1113424 h 1607712"/>
                    <a:gd name="connsiteX10" fmla="*/ 1270840 w 1316153"/>
                    <a:gd name="connsiteY10" fmla="*/ 1416245 h 160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6153" h="1607712">
                      <a:moveTo>
                        <a:pt x="1270840" y="1416245"/>
                      </a:moveTo>
                      <a:cubicBezTo>
                        <a:pt x="1320320" y="1498383"/>
                        <a:pt x="1324279" y="1594375"/>
                        <a:pt x="1306466" y="1606250"/>
                      </a:cubicBezTo>
                      <a:cubicBezTo>
                        <a:pt x="1288653" y="1618125"/>
                        <a:pt x="1214432" y="1555780"/>
                        <a:pt x="1163962" y="1487497"/>
                      </a:cubicBezTo>
                      <a:cubicBezTo>
                        <a:pt x="1113492" y="1419214"/>
                        <a:pt x="1060053" y="1260877"/>
                        <a:pt x="1003645" y="1196552"/>
                      </a:cubicBezTo>
                      <a:cubicBezTo>
                        <a:pt x="947237" y="1132227"/>
                        <a:pt x="982863" y="1274731"/>
                        <a:pt x="825515" y="1101549"/>
                      </a:cubicBezTo>
                      <a:cubicBezTo>
                        <a:pt x="668167" y="928367"/>
                        <a:pt x="182269" y="337570"/>
                        <a:pt x="59557" y="157461"/>
                      </a:cubicBezTo>
                      <a:cubicBezTo>
                        <a:pt x="-63155" y="-22648"/>
                        <a:pt x="32837" y="-15721"/>
                        <a:pt x="89245" y="20895"/>
                      </a:cubicBezTo>
                      <a:cubicBezTo>
                        <a:pt x="145653" y="57510"/>
                        <a:pt x="338626" y="289079"/>
                        <a:pt x="398003" y="377154"/>
                      </a:cubicBezTo>
                      <a:cubicBezTo>
                        <a:pt x="457380" y="465229"/>
                        <a:pt x="343575" y="426635"/>
                        <a:pt x="445505" y="549347"/>
                      </a:cubicBezTo>
                      <a:cubicBezTo>
                        <a:pt x="547435" y="672059"/>
                        <a:pt x="871038" y="962014"/>
                        <a:pt x="1009583" y="1113424"/>
                      </a:cubicBezTo>
                      <a:cubicBezTo>
                        <a:pt x="1148128" y="1264834"/>
                        <a:pt x="1221360" y="1334107"/>
                        <a:pt x="1270840" y="1416245"/>
                      </a:cubicBezTo>
                      <a:close/>
                    </a:path>
                  </a:pathLst>
                </a:custGeom>
                <a:solidFill>
                  <a:srgbClr val="FF0000">
                    <a:alpha val="2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4057684" y="-376791"/>
                  <a:ext cx="4236062" cy="4703047"/>
                </a:xfrm>
                <a:custGeom>
                  <a:avLst/>
                  <a:gdLst>
                    <a:gd name="connsiteX0" fmla="*/ 712524 w 3830756"/>
                    <a:gd name="connsiteY0" fmla="*/ 940504 h 4591449"/>
                    <a:gd name="connsiteX1" fmla="*/ 1122222 w 3830756"/>
                    <a:gd name="connsiteY1" fmla="*/ 1338327 h 4591449"/>
                    <a:gd name="connsiteX2" fmla="*/ 1128160 w 3830756"/>
                    <a:gd name="connsiteY2" fmla="*/ 1872717 h 4591449"/>
                    <a:gd name="connsiteX3" fmla="*/ 1223162 w 3830756"/>
                    <a:gd name="connsiteY3" fmla="*/ 2395231 h 4591449"/>
                    <a:gd name="connsiteX4" fmla="*/ 1502233 w 3830756"/>
                    <a:gd name="connsiteY4" fmla="*/ 2929621 h 4591449"/>
                    <a:gd name="connsiteX5" fmla="*/ 1644736 w 3830756"/>
                    <a:gd name="connsiteY5" fmla="*/ 3089937 h 4591449"/>
                    <a:gd name="connsiteX6" fmla="*/ 1822866 w 3830756"/>
                    <a:gd name="connsiteY6" fmla="*/ 3143376 h 4591449"/>
                    <a:gd name="connsiteX7" fmla="*/ 1977246 w 3830756"/>
                    <a:gd name="connsiteY7" fmla="*/ 3422447 h 4591449"/>
                    <a:gd name="connsiteX8" fmla="*/ 2185064 w 3830756"/>
                    <a:gd name="connsiteY8" fmla="*/ 3719330 h 4591449"/>
                    <a:gd name="connsiteX9" fmla="*/ 2612575 w 3830756"/>
                    <a:gd name="connsiteY9" fmla="*/ 4259657 h 4591449"/>
                    <a:gd name="connsiteX10" fmla="*/ 2778830 w 3830756"/>
                    <a:gd name="connsiteY10" fmla="*/ 4218093 h 4591449"/>
                    <a:gd name="connsiteX11" fmla="*/ 2784768 w 3830756"/>
                    <a:gd name="connsiteY11" fmla="*/ 4081527 h 4591449"/>
                    <a:gd name="connsiteX12" fmla="*/ 2802581 w 3830756"/>
                    <a:gd name="connsiteY12" fmla="*/ 3980587 h 4591449"/>
                    <a:gd name="connsiteX13" fmla="*/ 3081651 w 3830756"/>
                    <a:gd name="connsiteY13" fmla="*/ 4218093 h 4591449"/>
                    <a:gd name="connsiteX14" fmla="*/ 3129152 w 3830756"/>
                    <a:gd name="connsiteY14" fmla="*/ 4467475 h 4591449"/>
                    <a:gd name="connsiteX15" fmla="*/ 3521038 w 3830756"/>
                    <a:gd name="connsiteY15" fmla="*/ 4586228 h 4591449"/>
                    <a:gd name="connsiteX16" fmla="*/ 3806046 w 3830756"/>
                    <a:gd name="connsiteY16" fmla="*/ 4562478 h 4591449"/>
                    <a:gd name="connsiteX17" fmla="*/ 3782295 w 3830756"/>
                    <a:gd name="connsiteY17" fmla="*/ 4491226 h 4591449"/>
                    <a:gd name="connsiteX18" fmla="*/ 3509162 w 3830756"/>
                    <a:gd name="connsiteY18" fmla="*/ 4509039 h 4591449"/>
                    <a:gd name="connsiteX19" fmla="*/ 3236030 w 3830756"/>
                    <a:gd name="connsiteY19" fmla="*/ 4437787 h 4591449"/>
                    <a:gd name="connsiteX20" fmla="*/ 3230092 w 3830756"/>
                    <a:gd name="connsiteY20" fmla="*/ 4194343 h 4591449"/>
                    <a:gd name="connsiteX21" fmla="*/ 2915396 w 3830756"/>
                    <a:gd name="connsiteY21" fmla="*/ 3921210 h 4591449"/>
                    <a:gd name="connsiteX22" fmla="*/ 2493822 w 3830756"/>
                    <a:gd name="connsiteY22" fmla="*/ 3517449 h 4591449"/>
                    <a:gd name="connsiteX23" fmla="*/ 2422570 w 3830756"/>
                    <a:gd name="connsiteY23" fmla="*/ 3339319 h 4591449"/>
                    <a:gd name="connsiteX24" fmla="*/ 2262253 w 3830756"/>
                    <a:gd name="connsiteY24" fmla="*/ 3327444 h 4591449"/>
                    <a:gd name="connsiteX25" fmla="*/ 2315692 w 3830756"/>
                    <a:gd name="connsiteY25" fmla="*/ 3499636 h 4591449"/>
                    <a:gd name="connsiteX26" fmla="*/ 2636326 w 3830756"/>
                    <a:gd name="connsiteY26" fmla="*/ 3885584 h 4591449"/>
                    <a:gd name="connsiteX27" fmla="*/ 2731329 w 3830756"/>
                    <a:gd name="connsiteY27" fmla="*/ 4075589 h 4591449"/>
                    <a:gd name="connsiteX28" fmla="*/ 2683827 w 3830756"/>
                    <a:gd name="connsiteY28" fmla="*/ 4152779 h 4591449"/>
                    <a:gd name="connsiteX29" fmla="*/ 2559136 w 3830756"/>
                    <a:gd name="connsiteY29" fmla="*/ 4051839 h 4591449"/>
                    <a:gd name="connsiteX30" fmla="*/ 2553199 w 3830756"/>
                    <a:gd name="connsiteY30" fmla="*/ 3921210 h 4591449"/>
                    <a:gd name="connsiteX31" fmla="*/ 2416633 w 3830756"/>
                    <a:gd name="connsiteY31" fmla="*/ 3867771 h 4591449"/>
                    <a:gd name="connsiteX32" fmla="*/ 2369131 w 3830756"/>
                    <a:gd name="connsiteY32" fmla="*/ 3707454 h 4591449"/>
                    <a:gd name="connsiteX33" fmla="*/ 2191001 w 3830756"/>
                    <a:gd name="connsiteY33" fmla="*/ 3547137 h 4591449"/>
                    <a:gd name="connsiteX34" fmla="*/ 1977246 w 3830756"/>
                    <a:gd name="connsiteY34" fmla="*/ 3119626 h 4591449"/>
                    <a:gd name="connsiteX35" fmla="*/ 1698175 w 3830756"/>
                    <a:gd name="connsiteY35" fmla="*/ 3012748 h 4591449"/>
                    <a:gd name="connsiteX36" fmla="*/ 1508170 w 3830756"/>
                    <a:gd name="connsiteY36" fmla="*/ 2733678 h 4591449"/>
                    <a:gd name="connsiteX37" fmla="*/ 1312227 w 3830756"/>
                    <a:gd name="connsiteY37" fmla="*/ 2395231 h 4591449"/>
                    <a:gd name="connsiteX38" fmla="*/ 1229100 w 3830756"/>
                    <a:gd name="connsiteY38" fmla="*/ 1961782 h 4591449"/>
                    <a:gd name="connsiteX39" fmla="*/ 1240975 w 3830756"/>
                    <a:gd name="connsiteY39" fmla="*/ 1522395 h 4591449"/>
                    <a:gd name="connsiteX40" fmla="*/ 1157848 w 3830756"/>
                    <a:gd name="connsiteY40" fmla="*/ 1225511 h 4591449"/>
                    <a:gd name="connsiteX41" fmla="*/ 825339 w 3830756"/>
                    <a:gd name="connsiteY41" fmla="*/ 958317 h 4591449"/>
                    <a:gd name="connsiteX42" fmla="*/ 860965 w 3830756"/>
                    <a:gd name="connsiteY42" fmla="*/ 881127 h 4591449"/>
                    <a:gd name="connsiteX43" fmla="*/ 611583 w 3830756"/>
                    <a:gd name="connsiteY43" fmla="*/ 507054 h 4591449"/>
                    <a:gd name="connsiteX44" fmla="*/ 457204 w 3830756"/>
                    <a:gd name="connsiteY44" fmla="*/ 477366 h 4591449"/>
                    <a:gd name="connsiteX45" fmla="*/ 219698 w 3830756"/>
                    <a:gd name="connsiteY45" fmla="*/ 43917 h 4591449"/>
                    <a:gd name="connsiteX46" fmla="*/ 4 w 3830756"/>
                    <a:gd name="connsiteY46" fmla="*/ 26104 h 4591449"/>
                    <a:gd name="connsiteX47" fmla="*/ 213760 w 3830756"/>
                    <a:gd name="connsiteY47" fmla="*/ 144857 h 4591449"/>
                    <a:gd name="connsiteX48" fmla="*/ 362201 w 3830756"/>
                    <a:gd name="connsiteY48" fmla="*/ 518930 h 4591449"/>
                    <a:gd name="connsiteX49" fmla="*/ 635334 w 3830756"/>
                    <a:gd name="connsiteY49" fmla="*/ 857376 h 4591449"/>
                    <a:gd name="connsiteX50" fmla="*/ 866903 w 3830756"/>
                    <a:gd name="connsiteY50" fmla="*/ 1053319 h 4591449"/>
                    <a:gd name="connsiteX0" fmla="*/ 712524 w 3821045"/>
                    <a:gd name="connsiteY0" fmla="*/ 940504 h 4686133"/>
                    <a:gd name="connsiteX1" fmla="*/ 1122222 w 3821045"/>
                    <a:gd name="connsiteY1" fmla="*/ 1338327 h 4686133"/>
                    <a:gd name="connsiteX2" fmla="*/ 1128160 w 3821045"/>
                    <a:gd name="connsiteY2" fmla="*/ 1872717 h 4686133"/>
                    <a:gd name="connsiteX3" fmla="*/ 1223162 w 3821045"/>
                    <a:gd name="connsiteY3" fmla="*/ 2395231 h 4686133"/>
                    <a:gd name="connsiteX4" fmla="*/ 1502233 w 3821045"/>
                    <a:gd name="connsiteY4" fmla="*/ 2929621 h 4686133"/>
                    <a:gd name="connsiteX5" fmla="*/ 1644736 w 3821045"/>
                    <a:gd name="connsiteY5" fmla="*/ 3089937 h 4686133"/>
                    <a:gd name="connsiteX6" fmla="*/ 1822866 w 3821045"/>
                    <a:gd name="connsiteY6" fmla="*/ 3143376 h 4686133"/>
                    <a:gd name="connsiteX7" fmla="*/ 1977246 w 3821045"/>
                    <a:gd name="connsiteY7" fmla="*/ 3422447 h 4686133"/>
                    <a:gd name="connsiteX8" fmla="*/ 2185064 w 3821045"/>
                    <a:gd name="connsiteY8" fmla="*/ 3719330 h 4686133"/>
                    <a:gd name="connsiteX9" fmla="*/ 2612575 w 3821045"/>
                    <a:gd name="connsiteY9" fmla="*/ 4259657 h 4686133"/>
                    <a:gd name="connsiteX10" fmla="*/ 2778830 w 3821045"/>
                    <a:gd name="connsiteY10" fmla="*/ 4218093 h 4686133"/>
                    <a:gd name="connsiteX11" fmla="*/ 2784768 w 3821045"/>
                    <a:gd name="connsiteY11" fmla="*/ 4081527 h 4686133"/>
                    <a:gd name="connsiteX12" fmla="*/ 2802581 w 3821045"/>
                    <a:gd name="connsiteY12" fmla="*/ 3980587 h 4686133"/>
                    <a:gd name="connsiteX13" fmla="*/ 3081651 w 3821045"/>
                    <a:gd name="connsiteY13" fmla="*/ 4218093 h 4686133"/>
                    <a:gd name="connsiteX14" fmla="*/ 3129152 w 3821045"/>
                    <a:gd name="connsiteY14" fmla="*/ 4467475 h 4686133"/>
                    <a:gd name="connsiteX15" fmla="*/ 3521038 w 3821045"/>
                    <a:gd name="connsiteY15" fmla="*/ 4586228 h 4686133"/>
                    <a:gd name="connsiteX16" fmla="*/ 3791410 w 3821045"/>
                    <a:gd name="connsiteY16" fmla="*/ 4684030 h 4686133"/>
                    <a:gd name="connsiteX17" fmla="*/ 3782295 w 3821045"/>
                    <a:gd name="connsiteY17" fmla="*/ 4491226 h 4686133"/>
                    <a:gd name="connsiteX18" fmla="*/ 3509162 w 3821045"/>
                    <a:gd name="connsiteY18" fmla="*/ 4509039 h 4686133"/>
                    <a:gd name="connsiteX19" fmla="*/ 3236030 w 3821045"/>
                    <a:gd name="connsiteY19" fmla="*/ 4437787 h 4686133"/>
                    <a:gd name="connsiteX20" fmla="*/ 3230092 w 3821045"/>
                    <a:gd name="connsiteY20" fmla="*/ 4194343 h 4686133"/>
                    <a:gd name="connsiteX21" fmla="*/ 2915396 w 3821045"/>
                    <a:gd name="connsiteY21" fmla="*/ 3921210 h 4686133"/>
                    <a:gd name="connsiteX22" fmla="*/ 2493822 w 3821045"/>
                    <a:gd name="connsiteY22" fmla="*/ 3517449 h 4686133"/>
                    <a:gd name="connsiteX23" fmla="*/ 2422570 w 3821045"/>
                    <a:gd name="connsiteY23" fmla="*/ 3339319 h 4686133"/>
                    <a:gd name="connsiteX24" fmla="*/ 2262253 w 3821045"/>
                    <a:gd name="connsiteY24" fmla="*/ 3327444 h 4686133"/>
                    <a:gd name="connsiteX25" fmla="*/ 2315692 w 3821045"/>
                    <a:gd name="connsiteY25" fmla="*/ 3499636 h 4686133"/>
                    <a:gd name="connsiteX26" fmla="*/ 2636326 w 3821045"/>
                    <a:gd name="connsiteY26" fmla="*/ 3885584 h 4686133"/>
                    <a:gd name="connsiteX27" fmla="*/ 2731329 w 3821045"/>
                    <a:gd name="connsiteY27" fmla="*/ 4075589 h 4686133"/>
                    <a:gd name="connsiteX28" fmla="*/ 2683827 w 3821045"/>
                    <a:gd name="connsiteY28" fmla="*/ 4152779 h 4686133"/>
                    <a:gd name="connsiteX29" fmla="*/ 2559136 w 3821045"/>
                    <a:gd name="connsiteY29" fmla="*/ 4051839 h 4686133"/>
                    <a:gd name="connsiteX30" fmla="*/ 2553199 w 3821045"/>
                    <a:gd name="connsiteY30" fmla="*/ 3921210 h 4686133"/>
                    <a:gd name="connsiteX31" fmla="*/ 2416633 w 3821045"/>
                    <a:gd name="connsiteY31" fmla="*/ 3867771 h 4686133"/>
                    <a:gd name="connsiteX32" fmla="*/ 2369131 w 3821045"/>
                    <a:gd name="connsiteY32" fmla="*/ 3707454 h 4686133"/>
                    <a:gd name="connsiteX33" fmla="*/ 2191001 w 3821045"/>
                    <a:gd name="connsiteY33" fmla="*/ 3547137 h 4686133"/>
                    <a:gd name="connsiteX34" fmla="*/ 1977246 w 3821045"/>
                    <a:gd name="connsiteY34" fmla="*/ 3119626 h 4686133"/>
                    <a:gd name="connsiteX35" fmla="*/ 1698175 w 3821045"/>
                    <a:gd name="connsiteY35" fmla="*/ 3012748 h 4686133"/>
                    <a:gd name="connsiteX36" fmla="*/ 1508170 w 3821045"/>
                    <a:gd name="connsiteY36" fmla="*/ 2733678 h 4686133"/>
                    <a:gd name="connsiteX37" fmla="*/ 1312227 w 3821045"/>
                    <a:gd name="connsiteY37" fmla="*/ 2395231 h 4686133"/>
                    <a:gd name="connsiteX38" fmla="*/ 1229100 w 3821045"/>
                    <a:gd name="connsiteY38" fmla="*/ 1961782 h 4686133"/>
                    <a:gd name="connsiteX39" fmla="*/ 1240975 w 3821045"/>
                    <a:gd name="connsiteY39" fmla="*/ 1522395 h 4686133"/>
                    <a:gd name="connsiteX40" fmla="*/ 1157848 w 3821045"/>
                    <a:gd name="connsiteY40" fmla="*/ 1225511 h 4686133"/>
                    <a:gd name="connsiteX41" fmla="*/ 825339 w 3821045"/>
                    <a:gd name="connsiteY41" fmla="*/ 958317 h 4686133"/>
                    <a:gd name="connsiteX42" fmla="*/ 860965 w 3821045"/>
                    <a:gd name="connsiteY42" fmla="*/ 881127 h 4686133"/>
                    <a:gd name="connsiteX43" fmla="*/ 611583 w 3821045"/>
                    <a:gd name="connsiteY43" fmla="*/ 507054 h 4686133"/>
                    <a:gd name="connsiteX44" fmla="*/ 457204 w 3821045"/>
                    <a:gd name="connsiteY44" fmla="*/ 477366 h 4686133"/>
                    <a:gd name="connsiteX45" fmla="*/ 219698 w 3821045"/>
                    <a:gd name="connsiteY45" fmla="*/ 43917 h 4686133"/>
                    <a:gd name="connsiteX46" fmla="*/ 4 w 3821045"/>
                    <a:gd name="connsiteY46" fmla="*/ 26104 h 4686133"/>
                    <a:gd name="connsiteX47" fmla="*/ 213760 w 3821045"/>
                    <a:gd name="connsiteY47" fmla="*/ 144857 h 4686133"/>
                    <a:gd name="connsiteX48" fmla="*/ 362201 w 3821045"/>
                    <a:gd name="connsiteY48" fmla="*/ 518930 h 4686133"/>
                    <a:gd name="connsiteX49" fmla="*/ 635334 w 3821045"/>
                    <a:gd name="connsiteY49" fmla="*/ 857376 h 4686133"/>
                    <a:gd name="connsiteX50" fmla="*/ 866903 w 3821045"/>
                    <a:gd name="connsiteY50" fmla="*/ 1053319 h 4686133"/>
                    <a:gd name="connsiteX0" fmla="*/ 712524 w 3822361"/>
                    <a:gd name="connsiteY0" fmla="*/ 940504 h 4689637"/>
                    <a:gd name="connsiteX1" fmla="*/ 1122222 w 3822361"/>
                    <a:gd name="connsiteY1" fmla="*/ 1338327 h 4689637"/>
                    <a:gd name="connsiteX2" fmla="*/ 1128160 w 3822361"/>
                    <a:gd name="connsiteY2" fmla="*/ 1872717 h 4689637"/>
                    <a:gd name="connsiteX3" fmla="*/ 1223162 w 3822361"/>
                    <a:gd name="connsiteY3" fmla="*/ 2395231 h 4689637"/>
                    <a:gd name="connsiteX4" fmla="*/ 1502233 w 3822361"/>
                    <a:gd name="connsiteY4" fmla="*/ 2929621 h 4689637"/>
                    <a:gd name="connsiteX5" fmla="*/ 1644736 w 3822361"/>
                    <a:gd name="connsiteY5" fmla="*/ 3089937 h 4689637"/>
                    <a:gd name="connsiteX6" fmla="*/ 1822866 w 3822361"/>
                    <a:gd name="connsiteY6" fmla="*/ 3143376 h 4689637"/>
                    <a:gd name="connsiteX7" fmla="*/ 1977246 w 3822361"/>
                    <a:gd name="connsiteY7" fmla="*/ 3422447 h 4689637"/>
                    <a:gd name="connsiteX8" fmla="*/ 2185064 w 3822361"/>
                    <a:gd name="connsiteY8" fmla="*/ 3719330 h 4689637"/>
                    <a:gd name="connsiteX9" fmla="*/ 2612575 w 3822361"/>
                    <a:gd name="connsiteY9" fmla="*/ 4259657 h 4689637"/>
                    <a:gd name="connsiteX10" fmla="*/ 2778830 w 3822361"/>
                    <a:gd name="connsiteY10" fmla="*/ 4218093 h 4689637"/>
                    <a:gd name="connsiteX11" fmla="*/ 2784768 w 3822361"/>
                    <a:gd name="connsiteY11" fmla="*/ 4081527 h 4689637"/>
                    <a:gd name="connsiteX12" fmla="*/ 2802581 w 3822361"/>
                    <a:gd name="connsiteY12" fmla="*/ 3980587 h 4689637"/>
                    <a:gd name="connsiteX13" fmla="*/ 3081651 w 3822361"/>
                    <a:gd name="connsiteY13" fmla="*/ 4218093 h 4689637"/>
                    <a:gd name="connsiteX14" fmla="*/ 3129152 w 3822361"/>
                    <a:gd name="connsiteY14" fmla="*/ 4467475 h 4689637"/>
                    <a:gd name="connsiteX15" fmla="*/ 3501528 w 3822361"/>
                    <a:gd name="connsiteY15" fmla="*/ 4622825 h 4689637"/>
                    <a:gd name="connsiteX16" fmla="*/ 3791410 w 3822361"/>
                    <a:gd name="connsiteY16" fmla="*/ 4684030 h 4689637"/>
                    <a:gd name="connsiteX17" fmla="*/ 3782295 w 3822361"/>
                    <a:gd name="connsiteY17" fmla="*/ 4491226 h 4689637"/>
                    <a:gd name="connsiteX18" fmla="*/ 3509162 w 3822361"/>
                    <a:gd name="connsiteY18" fmla="*/ 4509039 h 4689637"/>
                    <a:gd name="connsiteX19" fmla="*/ 3236030 w 3822361"/>
                    <a:gd name="connsiteY19" fmla="*/ 4437787 h 4689637"/>
                    <a:gd name="connsiteX20" fmla="*/ 3230092 w 3822361"/>
                    <a:gd name="connsiteY20" fmla="*/ 4194343 h 4689637"/>
                    <a:gd name="connsiteX21" fmla="*/ 2915396 w 3822361"/>
                    <a:gd name="connsiteY21" fmla="*/ 3921210 h 4689637"/>
                    <a:gd name="connsiteX22" fmla="*/ 2493822 w 3822361"/>
                    <a:gd name="connsiteY22" fmla="*/ 3517449 h 4689637"/>
                    <a:gd name="connsiteX23" fmla="*/ 2422570 w 3822361"/>
                    <a:gd name="connsiteY23" fmla="*/ 3339319 h 4689637"/>
                    <a:gd name="connsiteX24" fmla="*/ 2262253 w 3822361"/>
                    <a:gd name="connsiteY24" fmla="*/ 3327444 h 4689637"/>
                    <a:gd name="connsiteX25" fmla="*/ 2315692 w 3822361"/>
                    <a:gd name="connsiteY25" fmla="*/ 3499636 h 4689637"/>
                    <a:gd name="connsiteX26" fmla="*/ 2636326 w 3822361"/>
                    <a:gd name="connsiteY26" fmla="*/ 3885584 h 4689637"/>
                    <a:gd name="connsiteX27" fmla="*/ 2731329 w 3822361"/>
                    <a:gd name="connsiteY27" fmla="*/ 4075589 h 4689637"/>
                    <a:gd name="connsiteX28" fmla="*/ 2683827 w 3822361"/>
                    <a:gd name="connsiteY28" fmla="*/ 4152779 h 4689637"/>
                    <a:gd name="connsiteX29" fmla="*/ 2559136 w 3822361"/>
                    <a:gd name="connsiteY29" fmla="*/ 4051839 h 4689637"/>
                    <a:gd name="connsiteX30" fmla="*/ 2553199 w 3822361"/>
                    <a:gd name="connsiteY30" fmla="*/ 3921210 h 4689637"/>
                    <a:gd name="connsiteX31" fmla="*/ 2416633 w 3822361"/>
                    <a:gd name="connsiteY31" fmla="*/ 3867771 h 4689637"/>
                    <a:gd name="connsiteX32" fmla="*/ 2369131 w 3822361"/>
                    <a:gd name="connsiteY32" fmla="*/ 3707454 h 4689637"/>
                    <a:gd name="connsiteX33" fmla="*/ 2191001 w 3822361"/>
                    <a:gd name="connsiteY33" fmla="*/ 3547137 h 4689637"/>
                    <a:gd name="connsiteX34" fmla="*/ 1977246 w 3822361"/>
                    <a:gd name="connsiteY34" fmla="*/ 3119626 h 4689637"/>
                    <a:gd name="connsiteX35" fmla="*/ 1698175 w 3822361"/>
                    <a:gd name="connsiteY35" fmla="*/ 3012748 h 4689637"/>
                    <a:gd name="connsiteX36" fmla="*/ 1508170 w 3822361"/>
                    <a:gd name="connsiteY36" fmla="*/ 2733678 h 4689637"/>
                    <a:gd name="connsiteX37" fmla="*/ 1312227 w 3822361"/>
                    <a:gd name="connsiteY37" fmla="*/ 2395231 h 4689637"/>
                    <a:gd name="connsiteX38" fmla="*/ 1229100 w 3822361"/>
                    <a:gd name="connsiteY38" fmla="*/ 1961782 h 4689637"/>
                    <a:gd name="connsiteX39" fmla="*/ 1240975 w 3822361"/>
                    <a:gd name="connsiteY39" fmla="*/ 1522395 h 4689637"/>
                    <a:gd name="connsiteX40" fmla="*/ 1157848 w 3822361"/>
                    <a:gd name="connsiteY40" fmla="*/ 1225511 h 4689637"/>
                    <a:gd name="connsiteX41" fmla="*/ 825339 w 3822361"/>
                    <a:gd name="connsiteY41" fmla="*/ 958317 h 4689637"/>
                    <a:gd name="connsiteX42" fmla="*/ 860965 w 3822361"/>
                    <a:gd name="connsiteY42" fmla="*/ 881127 h 4689637"/>
                    <a:gd name="connsiteX43" fmla="*/ 611583 w 3822361"/>
                    <a:gd name="connsiteY43" fmla="*/ 507054 h 4689637"/>
                    <a:gd name="connsiteX44" fmla="*/ 457204 w 3822361"/>
                    <a:gd name="connsiteY44" fmla="*/ 477366 h 4689637"/>
                    <a:gd name="connsiteX45" fmla="*/ 219698 w 3822361"/>
                    <a:gd name="connsiteY45" fmla="*/ 43917 h 4689637"/>
                    <a:gd name="connsiteX46" fmla="*/ 4 w 3822361"/>
                    <a:gd name="connsiteY46" fmla="*/ 26104 h 4689637"/>
                    <a:gd name="connsiteX47" fmla="*/ 213760 w 3822361"/>
                    <a:gd name="connsiteY47" fmla="*/ 144857 h 4689637"/>
                    <a:gd name="connsiteX48" fmla="*/ 362201 w 3822361"/>
                    <a:gd name="connsiteY48" fmla="*/ 518930 h 4689637"/>
                    <a:gd name="connsiteX49" fmla="*/ 635334 w 3822361"/>
                    <a:gd name="connsiteY49" fmla="*/ 857376 h 4689637"/>
                    <a:gd name="connsiteX50" fmla="*/ 866903 w 3822361"/>
                    <a:gd name="connsiteY50" fmla="*/ 1053319 h 4689637"/>
                    <a:gd name="connsiteX0" fmla="*/ 712524 w 3822583"/>
                    <a:gd name="connsiteY0" fmla="*/ 940504 h 4689637"/>
                    <a:gd name="connsiteX1" fmla="*/ 1122222 w 3822583"/>
                    <a:gd name="connsiteY1" fmla="*/ 1338327 h 4689637"/>
                    <a:gd name="connsiteX2" fmla="*/ 1128160 w 3822583"/>
                    <a:gd name="connsiteY2" fmla="*/ 1872717 h 4689637"/>
                    <a:gd name="connsiteX3" fmla="*/ 1223162 w 3822583"/>
                    <a:gd name="connsiteY3" fmla="*/ 2395231 h 4689637"/>
                    <a:gd name="connsiteX4" fmla="*/ 1502233 w 3822583"/>
                    <a:gd name="connsiteY4" fmla="*/ 2929621 h 4689637"/>
                    <a:gd name="connsiteX5" fmla="*/ 1644736 w 3822583"/>
                    <a:gd name="connsiteY5" fmla="*/ 3089937 h 4689637"/>
                    <a:gd name="connsiteX6" fmla="*/ 1822866 w 3822583"/>
                    <a:gd name="connsiteY6" fmla="*/ 3143376 h 4689637"/>
                    <a:gd name="connsiteX7" fmla="*/ 1977246 w 3822583"/>
                    <a:gd name="connsiteY7" fmla="*/ 3422447 h 4689637"/>
                    <a:gd name="connsiteX8" fmla="*/ 2185064 w 3822583"/>
                    <a:gd name="connsiteY8" fmla="*/ 3719330 h 4689637"/>
                    <a:gd name="connsiteX9" fmla="*/ 2612575 w 3822583"/>
                    <a:gd name="connsiteY9" fmla="*/ 4259657 h 4689637"/>
                    <a:gd name="connsiteX10" fmla="*/ 2778830 w 3822583"/>
                    <a:gd name="connsiteY10" fmla="*/ 4218093 h 4689637"/>
                    <a:gd name="connsiteX11" fmla="*/ 2784768 w 3822583"/>
                    <a:gd name="connsiteY11" fmla="*/ 4081527 h 4689637"/>
                    <a:gd name="connsiteX12" fmla="*/ 2802581 w 3822583"/>
                    <a:gd name="connsiteY12" fmla="*/ 3980587 h 4689637"/>
                    <a:gd name="connsiteX13" fmla="*/ 3081651 w 3822583"/>
                    <a:gd name="connsiteY13" fmla="*/ 4218093 h 4689637"/>
                    <a:gd name="connsiteX14" fmla="*/ 3129152 w 3822583"/>
                    <a:gd name="connsiteY14" fmla="*/ 4467475 h 4689637"/>
                    <a:gd name="connsiteX15" fmla="*/ 3501528 w 3822583"/>
                    <a:gd name="connsiteY15" fmla="*/ 4622825 h 4689637"/>
                    <a:gd name="connsiteX16" fmla="*/ 3791410 w 3822583"/>
                    <a:gd name="connsiteY16" fmla="*/ 4684030 h 4689637"/>
                    <a:gd name="connsiteX17" fmla="*/ 3782295 w 3822583"/>
                    <a:gd name="connsiteY17" fmla="*/ 4491226 h 4689637"/>
                    <a:gd name="connsiteX18" fmla="*/ 3505230 w 3822583"/>
                    <a:gd name="connsiteY18" fmla="*/ 4566074 h 4689637"/>
                    <a:gd name="connsiteX19" fmla="*/ 3236030 w 3822583"/>
                    <a:gd name="connsiteY19" fmla="*/ 4437787 h 4689637"/>
                    <a:gd name="connsiteX20" fmla="*/ 3230092 w 3822583"/>
                    <a:gd name="connsiteY20" fmla="*/ 4194343 h 4689637"/>
                    <a:gd name="connsiteX21" fmla="*/ 2915396 w 3822583"/>
                    <a:gd name="connsiteY21" fmla="*/ 3921210 h 4689637"/>
                    <a:gd name="connsiteX22" fmla="*/ 2493822 w 3822583"/>
                    <a:gd name="connsiteY22" fmla="*/ 3517449 h 4689637"/>
                    <a:gd name="connsiteX23" fmla="*/ 2422570 w 3822583"/>
                    <a:gd name="connsiteY23" fmla="*/ 3339319 h 4689637"/>
                    <a:gd name="connsiteX24" fmla="*/ 2262253 w 3822583"/>
                    <a:gd name="connsiteY24" fmla="*/ 3327444 h 4689637"/>
                    <a:gd name="connsiteX25" fmla="*/ 2315692 w 3822583"/>
                    <a:gd name="connsiteY25" fmla="*/ 3499636 h 4689637"/>
                    <a:gd name="connsiteX26" fmla="*/ 2636326 w 3822583"/>
                    <a:gd name="connsiteY26" fmla="*/ 3885584 h 4689637"/>
                    <a:gd name="connsiteX27" fmla="*/ 2731329 w 3822583"/>
                    <a:gd name="connsiteY27" fmla="*/ 4075589 h 4689637"/>
                    <a:gd name="connsiteX28" fmla="*/ 2683827 w 3822583"/>
                    <a:gd name="connsiteY28" fmla="*/ 4152779 h 4689637"/>
                    <a:gd name="connsiteX29" fmla="*/ 2559136 w 3822583"/>
                    <a:gd name="connsiteY29" fmla="*/ 4051839 h 4689637"/>
                    <a:gd name="connsiteX30" fmla="*/ 2553199 w 3822583"/>
                    <a:gd name="connsiteY30" fmla="*/ 3921210 h 4689637"/>
                    <a:gd name="connsiteX31" fmla="*/ 2416633 w 3822583"/>
                    <a:gd name="connsiteY31" fmla="*/ 3867771 h 4689637"/>
                    <a:gd name="connsiteX32" fmla="*/ 2369131 w 3822583"/>
                    <a:gd name="connsiteY32" fmla="*/ 3707454 h 4689637"/>
                    <a:gd name="connsiteX33" fmla="*/ 2191001 w 3822583"/>
                    <a:gd name="connsiteY33" fmla="*/ 3547137 h 4689637"/>
                    <a:gd name="connsiteX34" fmla="*/ 1977246 w 3822583"/>
                    <a:gd name="connsiteY34" fmla="*/ 3119626 h 4689637"/>
                    <a:gd name="connsiteX35" fmla="*/ 1698175 w 3822583"/>
                    <a:gd name="connsiteY35" fmla="*/ 3012748 h 4689637"/>
                    <a:gd name="connsiteX36" fmla="*/ 1508170 w 3822583"/>
                    <a:gd name="connsiteY36" fmla="*/ 2733678 h 4689637"/>
                    <a:gd name="connsiteX37" fmla="*/ 1312227 w 3822583"/>
                    <a:gd name="connsiteY37" fmla="*/ 2395231 h 4689637"/>
                    <a:gd name="connsiteX38" fmla="*/ 1229100 w 3822583"/>
                    <a:gd name="connsiteY38" fmla="*/ 1961782 h 4689637"/>
                    <a:gd name="connsiteX39" fmla="*/ 1240975 w 3822583"/>
                    <a:gd name="connsiteY39" fmla="*/ 1522395 h 4689637"/>
                    <a:gd name="connsiteX40" fmla="*/ 1157848 w 3822583"/>
                    <a:gd name="connsiteY40" fmla="*/ 1225511 h 4689637"/>
                    <a:gd name="connsiteX41" fmla="*/ 825339 w 3822583"/>
                    <a:gd name="connsiteY41" fmla="*/ 958317 h 4689637"/>
                    <a:gd name="connsiteX42" fmla="*/ 860965 w 3822583"/>
                    <a:gd name="connsiteY42" fmla="*/ 881127 h 4689637"/>
                    <a:gd name="connsiteX43" fmla="*/ 611583 w 3822583"/>
                    <a:gd name="connsiteY43" fmla="*/ 507054 h 4689637"/>
                    <a:gd name="connsiteX44" fmla="*/ 457204 w 3822583"/>
                    <a:gd name="connsiteY44" fmla="*/ 477366 h 4689637"/>
                    <a:gd name="connsiteX45" fmla="*/ 219698 w 3822583"/>
                    <a:gd name="connsiteY45" fmla="*/ 43917 h 4689637"/>
                    <a:gd name="connsiteX46" fmla="*/ 4 w 3822583"/>
                    <a:gd name="connsiteY46" fmla="*/ 26104 h 4689637"/>
                    <a:gd name="connsiteX47" fmla="*/ 213760 w 3822583"/>
                    <a:gd name="connsiteY47" fmla="*/ 144857 h 4689637"/>
                    <a:gd name="connsiteX48" fmla="*/ 362201 w 3822583"/>
                    <a:gd name="connsiteY48" fmla="*/ 518930 h 4689637"/>
                    <a:gd name="connsiteX49" fmla="*/ 635334 w 3822583"/>
                    <a:gd name="connsiteY49" fmla="*/ 857376 h 4689637"/>
                    <a:gd name="connsiteX50" fmla="*/ 866903 w 3822583"/>
                    <a:gd name="connsiteY50" fmla="*/ 1053319 h 4689637"/>
                    <a:gd name="connsiteX0" fmla="*/ 712524 w 4113719"/>
                    <a:gd name="connsiteY0" fmla="*/ 940504 h 4684360"/>
                    <a:gd name="connsiteX1" fmla="*/ 1122222 w 4113719"/>
                    <a:gd name="connsiteY1" fmla="*/ 1338327 h 4684360"/>
                    <a:gd name="connsiteX2" fmla="*/ 1128160 w 4113719"/>
                    <a:gd name="connsiteY2" fmla="*/ 1872717 h 4684360"/>
                    <a:gd name="connsiteX3" fmla="*/ 1223162 w 4113719"/>
                    <a:gd name="connsiteY3" fmla="*/ 2395231 h 4684360"/>
                    <a:gd name="connsiteX4" fmla="*/ 1502233 w 4113719"/>
                    <a:gd name="connsiteY4" fmla="*/ 2929621 h 4684360"/>
                    <a:gd name="connsiteX5" fmla="*/ 1644736 w 4113719"/>
                    <a:gd name="connsiteY5" fmla="*/ 3089937 h 4684360"/>
                    <a:gd name="connsiteX6" fmla="*/ 1822866 w 4113719"/>
                    <a:gd name="connsiteY6" fmla="*/ 3143376 h 4684360"/>
                    <a:gd name="connsiteX7" fmla="*/ 1977246 w 4113719"/>
                    <a:gd name="connsiteY7" fmla="*/ 3422447 h 4684360"/>
                    <a:gd name="connsiteX8" fmla="*/ 2185064 w 4113719"/>
                    <a:gd name="connsiteY8" fmla="*/ 3719330 h 4684360"/>
                    <a:gd name="connsiteX9" fmla="*/ 2612575 w 4113719"/>
                    <a:gd name="connsiteY9" fmla="*/ 4259657 h 4684360"/>
                    <a:gd name="connsiteX10" fmla="*/ 2778830 w 4113719"/>
                    <a:gd name="connsiteY10" fmla="*/ 4218093 h 4684360"/>
                    <a:gd name="connsiteX11" fmla="*/ 2784768 w 4113719"/>
                    <a:gd name="connsiteY11" fmla="*/ 4081527 h 4684360"/>
                    <a:gd name="connsiteX12" fmla="*/ 2802581 w 4113719"/>
                    <a:gd name="connsiteY12" fmla="*/ 3980587 h 4684360"/>
                    <a:gd name="connsiteX13" fmla="*/ 3081651 w 4113719"/>
                    <a:gd name="connsiteY13" fmla="*/ 4218093 h 4684360"/>
                    <a:gd name="connsiteX14" fmla="*/ 3129152 w 4113719"/>
                    <a:gd name="connsiteY14" fmla="*/ 4467475 h 4684360"/>
                    <a:gd name="connsiteX15" fmla="*/ 3501528 w 4113719"/>
                    <a:gd name="connsiteY15" fmla="*/ 4622825 h 4684360"/>
                    <a:gd name="connsiteX16" fmla="*/ 3791410 w 4113719"/>
                    <a:gd name="connsiteY16" fmla="*/ 4684030 h 4684360"/>
                    <a:gd name="connsiteX17" fmla="*/ 4107997 w 4113719"/>
                    <a:gd name="connsiteY17" fmla="*/ 4643507 h 4684360"/>
                    <a:gd name="connsiteX18" fmla="*/ 3505230 w 4113719"/>
                    <a:gd name="connsiteY18" fmla="*/ 4566074 h 4684360"/>
                    <a:gd name="connsiteX19" fmla="*/ 3236030 w 4113719"/>
                    <a:gd name="connsiteY19" fmla="*/ 4437787 h 4684360"/>
                    <a:gd name="connsiteX20" fmla="*/ 3230092 w 4113719"/>
                    <a:gd name="connsiteY20" fmla="*/ 4194343 h 4684360"/>
                    <a:gd name="connsiteX21" fmla="*/ 2915396 w 4113719"/>
                    <a:gd name="connsiteY21" fmla="*/ 3921210 h 4684360"/>
                    <a:gd name="connsiteX22" fmla="*/ 2493822 w 4113719"/>
                    <a:gd name="connsiteY22" fmla="*/ 3517449 h 4684360"/>
                    <a:gd name="connsiteX23" fmla="*/ 2422570 w 4113719"/>
                    <a:gd name="connsiteY23" fmla="*/ 3339319 h 4684360"/>
                    <a:gd name="connsiteX24" fmla="*/ 2262253 w 4113719"/>
                    <a:gd name="connsiteY24" fmla="*/ 3327444 h 4684360"/>
                    <a:gd name="connsiteX25" fmla="*/ 2315692 w 4113719"/>
                    <a:gd name="connsiteY25" fmla="*/ 3499636 h 4684360"/>
                    <a:gd name="connsiteX26" fmla="*/ 2636326 w 4113719"/>
                    <a:gd name="connsiteY26" fmla="*/ 3885584 h 4684360"/>
                    <a:gd name="connsiteX27" fmla="*/ 2731329 w 4113719"/>
                    <a:gd name="connsiteY27" fmla="*/ 4075589 h 4684360"/>
                    <a:gd name="connsiteX28" fmla="*/ 2683827 w 4113719"/>
                    <a:gd name="connsiteY28" fmla="*/ 4152779 h 4684360"/>
                    <a:gd name="connsiteX29" fmla="*/ 2559136 w 4113719"/>
                    <a:gd name="connsiteY29" fmla="*/ 4051839 h 4684360"/>
                    <a:gd name="connsiteX30" fmla="*/ 2553199 w 4113719"/>
                    <a:gd name="connsiteY30" fmla="*/ 3921210 h 4684360"/>
                    <a:gd name="connsiteX31" fmla="*/ 2416633 w 4113719"/>
                    <a:gd name="connsiteY31" fmla="*/ 3867771 h 4684360"/>
                    <a:gd name="connsiteX32" fmla="*/ 2369131 w 4113719"/>
                    <a:gd name="connsiteY32" fmla="*/ 3707454 h 4684360"/>
                    <a:gd name="connsiteX33" fmla="*/ 2191001 w 4113719"/>
                    <a:gd name="connsiteY33" fmla="*/ 3547137 h 4684360"/>
                    <a:gd name="connsiteX34" fmla="*/ 1977246 w 4113719"/>
                    <a:gd name="connsiteY34" fmla="*/ 3119626 h 4684360"/>
                    <a:gd name="connsiteX35" fmla="*/ 1698175 w 4113719"/>
                    <a:gd name="connsiteY35" fmla="*/ 3012748 h 4684360"/>
                    <a:gd name="connsiteX36" fmla="*/ 1508170 w 4113719"/>
                    <a:gd name="connsiteY36" fmla="*/ 2733678 h 4684360"/>
                    <a:gd name="connsiteX37" fmla="*/ 1312227 w 4113719"/>
                    <a:gd name="connsiteY37" fmla="*/ 2395231 h 4684360"/>
                    <a:gd name="connsiteX38" fmla="*/ 1229100 w 4113719"/>
                    <a:gd name="connsiteY38" fmla="*/ 1961782 h 4684360"/>
                    <a:gd name="connsiteX39" fmla="*/ 1240975 w 4113719"/>
                    <a:gd name="connsiteY39" fmla="*/ 1522395 h 4684360"/>
                    <a:gd name="connsiteX40" fmla="*/ 1157848 w 4113719"/>
                    <a:gd name="connsiteY40" fmla="*/ 1225511 h 4684360"/>
                    <a:gd name="connsiteX41" fmla="*/ 825339 w 4113719"/>
                    <a:gd name="connsiteY41" fmla="*/ 958317 h 4684360"/>
                    <a:gd name="connsiteX42" fmla="*/ 860965 w 4113719"/>
                    <a:gd name="connsiteY42" fmla="*/ 881127 h 4684360"/>
                    <a:gd name="connsiteX43" fmla="*/ 611583 w 4113719"/>
                    <a:gd name="connsiteY43" fmla="*/ 507054 h 4684360"/>
                    <a:gd name="connsiteX44" fmla="*/ 457204 w 4113719"/>
                    <a:gd name="connsiteY44" fmla="*/ 477366 h 4684360"/>
                    <a:gd name="connsiteX45" fmla="*/ 219698 w 4113719"/>
                    <a:gd name="connsiteY45" fmla="*/ 43917 h 4684360"/>
                    <a:gd name="connsiteX46" fmla="*/ 4 w 4113719"/>
                    <a:gd name="connsiteY46" fmla="*/ 26104 h 4684360"/>
                    <a:gd name="connsiteX47" fmla="*/ 213760 w 4113719"/>
                    <a:gd name="connsiteY47" fmla="*/ 144857 h 4684360"/>
                    <a:gd name="connsiteX48" fmla="*/ 362201 w 4113719"/>
                    <a:gd name="connsiteY48" fmla="*/ 518930 h 4684360"/>
                    <a:gd name="connsiteX49" fmla="*/ 635334 w 4113719"/>
                    <a:gd name="connsiteY49" fmla="*/ 857376 h 4684360"/>
                    <a:gd name="connsiteX50" fmla="*/ 866903 w 4113719"/>
                    <a:gd name="connsiteY50" fmla="*/ 1053319 h 4684360"/>
                    <a:gd name="connsiteX0" fmla="*/ 712524 w 4123471"/>
                    <a:gd name="connsiteY0" fmla="*/ 940504 h 4699084"/>
                    <a:gd name="connsiteX1" fmla="*/ 1122222 w 4123471"/>
                    <a:gd name="connsiteY1" fmla="*/ 1338327 h 4699084"/>
                    <a:gd name="connsiteX2" fmla="*/ 1128160 w 4123471"/>
                    <a:gd name="connsiteY2" fmla="*/ 1872717 h 4699084"/>
                    <a:gd name="connsiteX3" fmla="*/ 1223162 w 4123471"/>
                    <a:gd name="connsiteY3" fmla="*/ 2395231 h 4699084"/>
                    <a:gd name="connsiteX4" fmla="*/ 1502233 w 4123471"/>
                    <a:gd name="connsiteY4" fmla="*/ 2929621 h 4699084"/>
                    <a:gd name="connsiteX5" fmla="*/ 1644736 w 4123471"/>
                    <a:gd name="connsiteY5" fmla="*/ 3089937 h 4699084"/>
                    <a:gd name="connsiteX6" fmla="*/ 1822866 w 4123471"/>
                    <a:gd name="connsiteY6" fmla="*/ 3143376 h 4699084"/>
                    <a:gd name="connsiteX7" fmla="*/ 1977246 w 4123471"/>
                    <a:gd name="connsiteY7" fmla="*/ 3422447 h 4699084"/>
                    <a:gd name="connsiteX8" fmla="*/ 2185064 w 4123471"/>
                    <a:gd name="connsiteY8" fmla="*/ 3719330 h 4699084"/>
                    <a:gd name="connsiteX9" fmla="*/ 2612575 w 4123471"/>
                    <a:gd name="connsiteY9" fmla="*/ 4259657 h 4699084"/>
                    <a:gd name="connsiteX10" fmla="*/ 2778830 w 4123471"/>
                    <a:gd name="connsiteY10" fmla="*/ 4218093 h 4699084"/>
                    <a:gd name="connsiteX11" fmla="*/ 2784768 w 4123471"/>
                    <a:gd name="connsiteY11" fmla="*/ 4081527 h 4699084"/>
                    <a:gd name="connsiteX12" fmla="*/ 2802581 w 4123471"/>
                    <a:gd name="connsiteY12" fmla="*/ 3980587 h 4699084"/>
                    <a:gd name="connsiteX13" fmla="*/ 3081651 w 4123471"/>
                    <a:gd name="connsiteY13" fmla="*/ 4218093 h 4699084"/>
                    <a:gd name="connsiteX14" fmla="*/ 3129152 w 4123471"/>
                    <a:gd name="connsiteY14" fmla="*/ 4467475 h 4699084"/>
                    <a:gd name="connsiteX15" fmla="*/ 3501528 w 4123471"/>
                    <a:gd name="connsiteY15" fmla="*/ 4622825 h 4699084"/>
                    <a:gd name="connsiteX16" fmla="*/ 3907521 w 4123471"/>
                    <a:gd name="connsiteY16" fmla="*/ 4698859 h 4699084"/>
                    <a:gd name="connsiteX17" fmla="*/ 4107997 w 4123471"/>
                    <a:gd name="connsiteY17" fmla="*/ 4643507 h 4699084"/>
                    <a:gd name="connsiteX18" fmla="*/ 3505230 w 4123471"/>
                    <a:gd name="connsiteY18" fmla="*/ 4566074 h 4699084"/>
                    <a:gd name="connsiteX19" fmla="*/ 3236030 w 4123471"/>
                    <a:gd name="connsiteY19" fmla="*/ 4437787 h 4699084"/>
                    <a:gd name="connsiteX20" fmla="*/ 3230092 w 4123471"/>
                    <a:gd name="connsiteY20" fmla="*/ 4194343 h 4699084"/>
                    <a:gd name="connsiteX21" fmla="*/ 2915396 w 4123471"/>
                    <a:gd name="connsiteY21" fmla="*/ 3921210 h 4699084"/>
                    <a:gd name="connsiteX22" fmla="*/ 2493822 w 4123471"/>
                    <a:gd name="connsiteY22" fmla="*/ 3517449 h 4699084"/>
                    <a:gd name="connsiteX23" fmla="*/ 2422570 w 4123471"/>
                    <a:gd name="connsiteY23" fmla="*/ 3339319 h 4699084"/>
                    <a:gd name="connsiteX24" fmla="*/ 2262253 w 4123471"/>
                    <a:gd name="connsiteY24" fmla="*/ 3327444 h 4699084"/>
                    <a:gd name="connsiteX25" fmla="*/ 2315692 w 4123471"/>
                    <a:gd name="connsiteY25" fmla="*/ 3499636 h 4699084"/>
                    <a:gd name="connsiteX26" fmla="*/ 2636326 w 4123471"/>
                    <a:gd name="connsiteY26" fmla="*/ 3885584 h 4699084"/>
                    <a:gd name="connsiteX27" fmla="*/ 2731329 w 4123471"/>
                    <a:gd name="connsiteY27" fmla="*/ 4075589 h 4699084"/>
                    <a:gd name="connsiteX28" fmla="*/ 2683827 w 4123471"/>
                    <a:gd name="connsiteY28" fmla="*/ 4152779 h 4699084"/>
                    <a:gd name="connsiteX29" fmla="*/ 2559136 w 4123471"/>
                    <a:gd name="connsiteY29" fmla="*/ 4051839 h 4699084"/>
                    <a:gd name="connsiteX30" fmla="*/ 2553199 w 4123471"/>
                    <a:gd name="connsiteY30" fmla="*/ 3921210 h 4699084"/>
                    <a:gd name="connsiteX31" fmla="*/ 2416633 w 4123471"/>
                    <a:gd name="connsiteY31" fmla="*/ 3867771 h 4699084"/>
                    <a:gd name="connsiteX32" fmla="*/ 2369131 w 4123471"/>
                    <a:gd name="connsiteY32" fmla="*/ 3707454 h 4699084"/>
                    <a:gd name="connsiteX33" fmla="*/ 2191001 w 4123471"/>
                    <a:gd name="connsiteY33" fmla="*/ 3547137 h 4699084"/>
                    <a:gd name="connsiteX34" fmla="*/ 1977246 w 4123471"/>
                    <a:gd name="connsiteY34" fmla="*/ 3119626 h 4699084"/>
                    <a:gd name="connsiteX35" fmla="*/ 1698175 w 4123471"/>
                    <a:gd name="connsiteY35" fmla="*/ 3012748 h 4699084"/>
                    <a:gd name="connsiteX36" fmla="*/ 1508170 w 4123471"/>
                    <a:gd name="connsiteY36" fmla="*/ 2733678 h 4699084"/>
                    <a:gd name="connsiteX37" fmla="*/ 1312227 w 4123471"/>
                    <a:gd name="connsiteY37" fmla="*/ 2395231 h 4699084"/>
                    <a:gd name="connsiteX38" fmla="*/ 1229100 w 4123471"/>
                    <a:gd name="connsiteY38" fmla="*/ 1961782 h 4699084"/>
                    <a:gd name="connsiteX39" fmla="*/ 1240975 w 4123471"/>
                    <a:gd name="connsiteY39" fmla="*/ 1522395 h 4699084"/>
                    <a:gd name="connsiteX40" fmla="*/ 1157848 w 4123471"/>
                    <a:gd name="connsiteY40" fmla="*/ 1225511 h 4699084"/>
                    <a:gd name="connsiteX41" fmla="*/ 825339 w 4123471"/>
                    <a:gd name="connsiteY41" fmla="*/ 958317 h 4699084"/>
                    <a:gd name="connsiteX42" fmla="*/ 860965 w 4123471"/>
                    <a:gd name="connsiteY42" fmla="*/ 881127 h 4699084"/>
                    <a:gd name="connsiteX43" fmla="*/ 611583 w 4123471"/>
                    <a:gd name="connsiteY43" fmla="*/ 507054 h 4699084"/>
                    <a:gd name="connsiteX44" fmla="*/ 457204 w 4123471"/>
                    <a:gd name="connsiteY44" fmla="*/ 477366 h 4699084"/>
                    <a:gd name="connsiteX45" fmla="*/ 219698 w 4123471"/>
                    <a:gd name="connsiteY45" fmla="*/ 43917 h 4699084"/>
                    <a:gd name="connsiteX46" fmla="*/ 4 w 4123471"/>
                    <a:gd name="connsiteY46" fmla="*/ 26104 h 4699084"/>
                    <a:gd name="connsiteX47" fmla="*/ 213760 w 4123471"/>
                    <a:gd name="connsiteY47" fmla="*/ 144857 h 4699084"/>
                    <a:gd name="connsiteX48" fmla="*/ 362201 w 4123471"/>
                    <a:gd name="connsiteY48" fmla="*/ 518930 h 4699084"/>
                    <a:gd name="connsiteX49" fmla="*/ 635334 w 4123471"/>
                    <a:gd name="connsiteY49" fmla="*/ 857376 h 4699084"/>
                    <a:gd name="connsiteX50" fmla="*/ 866903 w 4123471"/>
                    <a:gd name="connsiteY50" fmla="*/ 1053319 h 4699084"/>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36030 w 4236059"/>
                    <a:gd name="connsiteY19" fmla="*/ 4437787 h 4703048"/>
                    <a:gd name="connsiteX20" fmla="*/ 3230092 w 4236059"/>
                    <a:gd name="connsiteY20" fmla="*/ 4194343 h 4703048"/>
                    <a:gd name="connsiteX21" fmla="*/ 2915396 w 4236059"/>
                    <a:gd name="connsiteY21" fmla="*/ 3921210 h 4703048"/>
                    <a:gd name="connsiteX22" fmla="*/ 2493822 w 4236059"/>
                    <a:gd name="connsiteY22" fmla="*/ 3517449 h 4703048"/>
                    <a:gd name="connsiteX23" fmla="*/ 2422570 w 4236059"/>
                    <a:gd name="connsiteY23" fmla="*/ 3339319 h 4703048"/>
                    <a:gd name="connsiteX24" fmla="*/ 2262253 w 4236059"/>
                    <a:gd name="connsiteY24" fmla="*/ 3327444 h 4703048"/>
                    <a:gd name="connsiteX25" fmla="*/ 2315692 w 4236059"/>
                    <a:gd name="connsiteY25" fmla="*/ 3499636 h 4703048"/>
                    <a:gd name="connsiteX26" fmla="*/ 2636326 w 4236059"/>
                    <a:gd name="connsiteY26" fmla="*/ 3885584 h 4703048"/>
                    <a:gd name="connsiteX27" fmla="*/ 2731329 w 4236059"/>
                    <a:gd name="connsiteY27" fmla="*/ 4075589 h 4703048"/>
                    <a:gd name="connsiteX28" fmla="*/ 2683827 w 4236059"/>
                    <a:gd name="connsiteY28" fmla="*/ 4152779 h 4703048"/>
                    <a:gd name="connsiteX29" fmla="*/ 2559136 w 4236059"/>
                    <a:gd name="connsiteY29" fmla="*/ 4051839 h 4703048"/>
                    <a:gd name="connsiteX30" fmla="*/ 2553199 w 4236059"/>
                    <a:gd name="connsiteY30" fmla="*/ 3921210 h 4703048"/>
                    <a:gd name="connsiteX31" fmla="*/ 2416633 w 4236059"/>
                    <a:gd name="connsiteY31" fmla="*/ 3867771 h 4703048"/>
                    <a:gd name="connsiteX32" fmla="*/ 2369131 w 4236059"/>
                    <a:gd name="connsiteY32" fmla="*/ 3707454 h 4703048"/>
                    <a:gd name="connsiteX33" fmla="*/ 2191001 w 4236059"/>
                    <a:gd name="connsiteY33" fmla="*/ 3547137 h 4703048"/>
                    <a:gd name="connsiteX34" fmla="*/ 1977246 w 4236059"/>
                    <a:gd name="connsiteY34" fmla="*/ 3119626 h 4703048"/>
                    <a:gd name="connsiteX35" fmla="*/ 1698175 w 4236059"/>
                    <a:gd name="connsiteY35" fmla="*/ 3012748 h 4703048"/>
                    <a:gd name="connsiteX36" fmla="*/ 1508170 w 4236059"/>
                    <a:gd name="connsiteY36" fmla="*/ 2733678 h 4703048"/>
                    <a:gd name="connsiteX37" fmla="*/ 1312227 w 4236059"/>
                    <a:gd name="connsiteY37" fmla="*/ 2395231 h 4703048"/>
                    <a:gd name="connsiteX38" fmla="*/ 1229100 w 4236059"/>
                    <a:gd name="connsiteY38" fmla="*/ 1961782 h 4703048"/>
                    <a:gd name="connsiteX39" fmla="*/ 1240975 w 4236059"/>
                    <a:gd name="connsiteY39" fmla="*/ 1522395 h 4703048"/>
                    <a:gd name="connsiteX40" fmla="*/ 1157848 w 4236059"/>
                    <a:gd name="connsiteY40" fmla="*/ 1225511 h 4703048"/>
                    <a:gd name="connsiteX41" fmla="*/ 825339 w 4236059"/>
                    <a:gd name="connsiteY41" fmla="*/ 958317 h 4703048"/>
                    <a:gd name="connsiteX42" fmla="*/ 860965 w 4236059"/>
                    <a:gd name="connsiteY42" fmla="*/ 881127 h 4703048"/>
                    <a:gd name="connsiteX43" fmla="*/ 611583 w 4236059"/>
                    <a:gd name="connsiteY43" fmla="*/ 507054 h 4703048"/>
                    <a:gd name="connsiteX44" fmla="*/ 457204 w 4236059"/>
                    <a:gd name="connsiteY44" fmla="*/ 477366 h 4703048"/>
                    <a:gd name="connsiteX45" fmla="*/ 219698 w 4236059"/>
                    <a:gd name="connsiteY45" fmla="*/ 43917 h 4703048"/>
                    <a:gd name="connsiteX46" fmla="*/ 4 w 4236059"/>
                    <a:gd name="connsiteY46" fmla="*/ 26104 h 4703048"/>
                    <a:gd name="connsiteX47" fmla="*/ 213760 w 4236059"/>
                    <a:gd name="connsiteY47" fmla="*/ 144857 h 4703048"/>
                    <a:gd name="connsiteX48" fmla="*/ 362201 w 4236059"/>
                    <a:gd name="connsiteY48" fmla="*/ 518930 h 4703048"/>
                    <a:gd name="connsiteX49" fmla="*/ 635334 w 4236059"/>
                    <a:gd name="connsiteY49" fmla="*/ 857376 h 4703048"/>
                    <a:gd name="connsiteX50" fmla="*/ 866903 w 4236059"/>
                    <a:gd name="connsiteY50"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36030 w 4236059"/>
                    <a:gd name="connsiteY19" fmla="*/ 4437787 h 4703048"/>
                    <a:gd name="connsiteX20" fmla="*/ 3325472 w 4236059"/>
                    <a:gd name="connsiteY20" fmla="*/ 4224533 h 4703048"/>
                    <a:gd name="connsiteX21" fmla="*/ 2915396 w 4236059"/>
                    <a:gd name="connsiteY21" fmla="*/ 3921210 h 4703048"/>
                    <a:gd name="connsiteX22" fmla="*/ 2493822 w 4236059"/>
                    <a:gd name="connsiteY22" fmla="*/ 3517449 h 4703048"/>
                    <a:gd name="connsiteX23" fmla="*/ 2422570 w 4236059"/>
                    <a:gd name="connsiteY23" fmla="*/ 3339319 h 4703048"/>
                    <a:gd name="connsiteX24" fmla="*/ 2262253 w 4236059"/>
                    <a:gd name="connsiteY24" fmla="*/ 3327444 h 4703048"/>
                    <a:gd name="connsiteX25" fmla="*/ 2315692 w 4236059"/>
                    <a:gd name="connsiteY25" fmla="*/ 3499636 h 4703048"/>
                    <a:gd name="connsiteX26" fmla="*/ 2636326 w 4236059"/>
                    <a:gd name="connsiteY26" fmla="*/ 3885584 h 4703048"/>
                    <a:gd name="connsiteX27" fmla="*/ 2731329 w 4236059"/>
                    <a:gd name="connsiteY27" fmla="*/ 4075589 h 4703048"/>
                    <a:gd name="connsiteX28" fmla="*/ 2683827 w 4236059"/>
                    <a:gd name="connsiteY28" fmla="*/ 4152779 h 4703048"/>
                    <a:gd name="connsiteX29" fmla="*/ 2559136 w 4236059"/>
                    <a:gd name="connsiteY29" fmla="*/ 4051839 h 4703048"/>
                    <a:gd name="connsiteX30" fmla="*/ 2553199 w 4236059"/>
                    <a:gd name="connsiteY30" fmla="*/ 3921210 h 4703048"/>
                    <a:gd name="connsiteX31" fmla="*/ 2416633 w 4236059"/>
                    <a:gd name="connsiteY31" fmla="*/ 3867771 h 4703048"/>
                    <a:gd name="connsiteX32" fmla="*/ 2369131 w 4236059"/>
                    <a:gd name="connsiteY32" fmla="*/ 3707454 h 4703048"/>
                    <a:gd name="connsiteX33" fmla="*/ 2191001 w 4236059"/>
                    <a:gd name="connsiteY33" fmla="*/ 3547137 h 4703048"/>
                    <a:gd name="connsiteX34" fmla="*/ 1977246 w 4236059"/>
                    <a:gd name="connsiteY34" fmla="*/ 3119626 h 4703048"/>
                    <a:gd name="connsiteX35" fmla="*/ 1698175 w 4236059"/>
                    <a:gd name="connsiteY35" fmla="*/ 3012748 h 4703048"/>
                    <a:gd name="connsiteX36" fmla="*/ 1508170 w 4236059"/>
                    <a:gd name="connsiteY36" fmla="*/ 2733678 h 4703048"/>
                    <a:gd name="connsiteX37" fmla="*/ 1312227 w 4236059"/>
                    <a:gd name="connsiteY37" fmla="*/ 2395231 h 4703048"/>
                    <a:gd name="connsiteX38" fmla="*/ 1229100 w 4236059"/>
                    <a:gd name="connsiteY38" fmla="*/ 1961782 h 4703048"/>
                    <a:gd name="connsiteX39" fmla="*/ 1240975 w 4236059"/>
                    <a:gd name="connsiteY39" fmla="*/ 1522395 h 4703048"/>
                    <a:gd name="connsiteX40" fmla="*/ 1157848 w 4236059"/>
                    <a:gd name="connsiteY40" fmla="*/ 1225511 h 4703048"/>
                    <a:gd name="connsiteX41" fmla="*/ 825339 w 4236059"/>
                    <a:gd name="connsiteY41" fmla="*/ 958317 h 4703048"/>
                    <a:gd name="connsiteX42" fmla="*/ 860965 w 4236059"/>
                    <a:gd name="connsiteY42" fmla="*/ 881127 h 4703048"/>
                    <a:gd name="connsiteX43" fmla="*/ 611583 w 4236059"/>
                    <a:gd name="connsiteY43" fmla="*/ 507054 h 4703048"/>
                    <a:gd name="connsiteX44" fmla="*/ 457204 w 4236059"/>
                    <a:gd name="connsiteY44" fmla="*/ 477366 h 4703048"/>
                    <a:gd name="connsiteX45" fmla="*/ 219698 w 4236059"/>
                    <a:gd name="connsiteY45" fmla="*/ 43917 h 4703048"/>
                    <a:gd name="connsiteX46" fmla="*/ 4 w 4236059"/>
                    <a:gd name="connsiteY46" fmla="*/ 26104 h 4703048"/>
                    <a:gd name="connsiteX47" fmla="*/ 213760 w 4236059"/>
                    <a:gd name="connsiteY47" fmla="*/ 144857 h 4703048"/>
                    <a:gd name="connsiteX48" fmla="*/ 362201 w 4236059"/>
                    <a:gd name="connsiteY48" fmla="*/ 518930 h 4703048"/>
                    <a:gd name="connsiteX49" fmla="*/ 635334 w 4236059"/>
                    <a:gd name="connsiteY49" fmla="*/ 857376 h 4703048"/>
                    <a:gd name="connsiteX50" fmla="*/ 866903 w 4236059"/>
                    <a:gd name="connsiteY50"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236030 w 4236059"/>
                    <a:gd name="connsiteY20" fmla="*/ 4437787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236030 w 4236059"/>
                    <a:gd name="connsiteY20" fmla="*/ 4437787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208599 w 4236059"/>
                    <a:gd name="connsiteY13" fmla="*/ 4296229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784768 w 4236059"/>
                    <a:gd name="connsiteY11" fmla="*/ 4081527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827852 w 4236059"/>
                    <a:gd name="connsiteY11" fmla="*/ 4079125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827852 w 4236059"/>
                    <a:gd name="connsiteY11" fmla="*/ 4079125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785577 w 4236059"/>
                    <a:gd name="connsiteY29" fmla="*/ 4168407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13787 w 4236059"/>
                    <a:gd name="connsiteY6" fmla="*/ 323620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827852 w 4236059"/>
                    <a:gd name="connsiteY11" fmla="*/ 4079125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785577 w 4236059"/>
                    <a:gd name="connsiteY29" fmla="*/ 4168407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13787 w 4236059"/>
                    <a:gd name="connsiteY6" fmla="*/ 323620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827852 w 4236059"/>
                    <a:gd name="connsiteY11" fmla="*/ 4079125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785577 w 4236059"/>
                    <a:gd name="connsiteY29" fmla="*/ 4168407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886607 w 4236059"/>
                    <a:gd name="connsiteY35" fmla="*/ 3046560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236059" h="4703048">
                      <a:moveTo>
                        <a:pt x="712524" y="940504"/>
                      </a:moveTo>
                      <a:cubicBezTo>
                        <a:pt x="882736" y="1061731"/>
                        <a:pt x="1052949" y="1182958"/>
                        <a:pt x="1122222" y="1338327"/>
                      </a:cubicBezTo>
                      <a:cubicBezTo>
                        <a:pt x="1191495" y="1493696"/>
                        <a:pt x="1111337" y="1696566"/>
                        <a:pt x="1128160" y="1872717"/>
                      </a:cubicBezTo>
                      <a:cubicBezTo>
                        <a:pt x="1144983" y="2048868"/>
                        <a:pt x="1160817" y="2219080"/>
                        <a:pt x="1223162" y="2395231"/>
                      </a:cubicBezTo>
                      <a:cubicBezTo>
                        <a:pt x="1285507" y="2571382"/>
                        <a:pt x="1431971" y="2813837"/>
                        <a:pt x="1502233" y="2929621"/>
                      </a:cubicBezTo>
                      <a:cubicBezTo>
                        <a:pt x="1572495" y="3045405"/>
                        <a:pt x="1592810" y="3038840"/>
                        <a:pt x="1644736" y="3089937"/>
                      </a:cubicBezTo>
                      <a:cubicBezTo>
                        <a:pt x="1696662" y="3141034"/>
                        <a:pt x="1758369" y="3180788"/>
                        <a:pt x="1813787" y="3236206"/>
                      </a:cubicBezTo>
                      <a:cubicBezTo>
                        <a:pt x="1869205" y="3291624"/>
                        <a:pt x="1915366" y="3341926"/>
                        <a:pt x="1977246" y="3422447"/>
                      </a:cubicBezTo>
                      <a:cubicBezTo>
                        <a:pt x="2039126" y="3502968"/>
                        <a:pt x="2079176" y="3579795"/>
                        <a:pt x="2185064" y="3719330"/>
                      </a:cubicBezTo>
                      <a:cubicBezTo>
                        <a:pt x="2290952" y="3858865"/>
                        <a:pt x="2484756" y="4175772"/>
                        <a:pt x="2612575" y="4259657"/>
                      </a:cubicBezTo>
                      <a:cubicBezTo>
                        <a:pt x="2740394" y="4343542"/>
                        <a:pt x="2916101" y="4252727"/>
                        <a:pt x="2951980" y="4222638"/>
                      </a:cubicBezTo>
                      <a:cubicBezTo>
                        <a:pt x="2987859" y="4192549"/>
                        <a:pt x="2852752" y="4119467"/>
                        <a:pt x="2827852" y="4079125"/>
                      </a:cubicBezTo>
                      <a:cubicBezTo>
                        <a:pt x="2802952" y="4038783"/>
                        <a:pt x="2739123" y="3944403"/>
                        <a:pt x="2802581" y="3980587"/>
                      </a:cubicBezTo>
                      <a:cubicBezTo>
                        <a:pt x="2866039" y="4016771"/>
                        <a:pt x="3139267" y="4206443"/>
                        <a:pt x="3208599" y="4296229"/>
                      </a:cubicBezTo>
                      <a:cubicBezTo>
                        <a:pt x="3277931" y="4386015"/>
                        <a:pt x="3169751" y="4464871"/>
                        <a:pt x="3218572" y="4519304"/>
                      </a:cubicBezTo>
                      <a:cubicBezTo>
                        <a:pt x="3267394" y="4573737"/>
                        <a:pt x="3386703" y="4592899"/>
                        <a:pt x="3501528" y="4622825"/>
                      </a:cubicBezTo>
                      <a:cubicBezTo>
                        <a:pt x="3616353" y="4652751"/>
                        <a:pt x="3786888" y="4689401"/>
                        <a:pt x="3907521" y="4698859"/>
                      </a:cubicBezTo>
                      <a:cubicBezTo>
                        <a:pt x="4028154" y="4708317"/>
                        <a:pt x="4292376" y="4701704"/>
                        <a:pt x="4225327" y="4679573"/>
                      </a:cubicBezTo>
                      <a:cubicBezTo>
                        <a:pt x="4158279" y="4657442"/>
                        <a:pt x="3647068" y="4601366"/>
                        <a:pt x="3505230" y="4566074"/>
                      </a:cubicBezTo>
                      <a:cubicBezTo>
                        <a:pt x="3363392" y="4530782"/>
                        <a:pt x="3370933" y="4527404"/>
                        <a:pt x="3374299" y="4467822"/>
                      </a:cubicBezTo>
                      <a:cubicBezTo>
                        <a:pt x="3329432" y="4446441"/>
                        <a:pt x="3341853" y="4423173"/>
                        <a:pt x="3333715" y="4382625"/>
                      </a:cubicBezTo>
                      <a:cubicBezTo>
                        <a:pt x="3325577" y="4342077"/>
                        <a:pt x="3395192" y="4301435"/>
                        <a:pt x="3325472" y="4224533"/>
                      </a:cubicBezTo>
                      <a:cubicBezTo>
                        <a:pt x="3255752" y="4147631"/>
                        <a:pt x="3054004" y="4039057"/>
                        <a:pt x="2915396" y="3921210"/>
                      </a:cubicBezTo>
                      <a:cubicBezTo>
                        <a:pt x="2776788" y="3803363"/>
                        <a:pt x="2575960" y="3614431"/>
                        <a:pt x="2493822" y="3517449"/>
                      </a:cubicBezTo>
                      <a:cubicBezTo>
                        <a:pt x="2411684" y="3420467"/>
                        <a:pt x="2461165" y="3370986"/>
                        <a:pt x="2422570" y="3339319"/>
                      </a:cubicBezTo>
                      <a:cubicBezTo>
                        <a:pt x="2383975" y="3307652"/>
                        <a:pt x="2280066" y="3300725"/>
                        <a:pt x="2262253" y="3327444"/>
                      </a:cubicBezTo>
                      <a:cubicBezTo>
                        <a:pt x="2244440" y="3354163"/>
                        <a:pt x="2253347" y="3406613"/>
                        <a:pt x="2315692" y="3499636"/>
                      </a:cubicBezTo>
                      <a:cubicBezTo>
                        <a:pt x="2378038" y="3592659"/>
                        <a:pt x="2567053" y="3789592"/>
                        <a:pt x="2636326" y="3885584"/>
                      </a:cubicBezTo>
                      <a:cubicBezTo>
                        <a:pt x="2705599" y="3981576"/>
                        <a:pt x="2706454" y="4028452"/>
                        <a:pt x="2731329" y="4075589"/>
                      </a:cubicBezTo>
                      <a:cubicBezTo>
                        <a:pt x="2756204" y="4122726"/>
                        <a:pt x="2814276" y="4172365"/>
                        <a:pt x="2785577" y="4168407"/>
                      </a:cubicBezTo>
                      <a:cubicBezTo>
                        <a:pt x="2756878" y="4164449"/>
                        <a:pt x="2597866" y="4093038"/>
                        <a:pt x="2559136" y="4051839"/>
                      </a:cubicBezTo>
                      <a:cubicBezTo>
                        <a:pt x="2520406" y="4010640"/>
                        <a:pt x="2576949" y="3951888"/>
                        <a:pt x="2553199" y="3921210"/>
                      </a:cubicBezTo>
                      <a:cubicBezTo>
                        <a:pt x="2529449" y="3890532"/>
                        <a:pt x="2447311" y="3903397"/>
                        <a:pt x="2416633" y="3867771"/>
                      </a:cubicBezTo>
                      <a:cubicBezTo>
                        <a:pt x="2385955" y="3832145"/>
                        <a:pt x="2406736" y="3760893"/>
                        <a:pt x="2369131" y="3707454"/>
                      </a:cubicBezTo>
                      <a:cubicBezTo>
                        <a:pt x="2331526" y="3654015"/>
                        <a:pt x="2271422" y="3657286"/>
                        <a:pt x="2191001" y="3547137"/>
                      </a:cubicBezTo>
                      <a:cubicBezTo>
                        <a:pt x="2110580" y="3436988"/>
                        <a:pt x="1968745" y="3135625"/>
                        <a:pt x="1886607" y="3046560"/>
                      </a:cubicBezTo>
                      <a:cubicBezTo>
                        <a:pt x="1804469" y="2957495"/>
                        <a:pt x="1761248" y="3064895"/>
                        <a:pt x="1698175" y="3012748"/>
                      </a:cubicBezTo>
                      <a:cubicBezTo>
                        <a:pt x="1635102" y="2960601"/>
                        <a:pt x="1572495" y="2836597"/>
                        <a:pt x="1508170" y="2733678"/>
                      </a:cubicBezTo>
                      <a:cubicBezTo>
                        <a:pt x="1443845" y="2630759"/>
                        <a:pt x="1358739" y="2523880"/>
                        <a:pt x="1312227" y="2395231"/>
                      </a:cubicBezTo>
                      <a:cubicBezTo>
                        <a:pt x="1265715" y="2266582"/>
                        <a:pt x="1240975" y="2107255"/>
                        <a:pt x="1229100" y="1961782"/>
                      </a:cubicBezTo>
                      <a:cubicBezTo>
                        <a:pt x="1217225" y="1816309"/>
                        <a:pt x="1252850" y="1645107"/>
                        <a:pt x="1240975" y="1522395"/>
                      </a:cubicBezTo>
                      <a:cubicBezTo>
                        <a:pt x="1229100" y="1399683"/>
                        <a:pt x="1227121" y="1319524"/>
                        <a:pt x="1157848" y="1225511"/>
                      </a:cubicBezTo>
                      <a:cubicBezTo>
                        <a:pt x="1088575" y="1131498"/>
                        <a:pt x="874819" y="1015714"/>
                        <a:pt x="825339" y="958317"/>
                      </a:cubicBezTo>
                      <a:cubicBezTo>
                        <a:pt x="775859" y="900920"/>
                        <a:pt x="896591" y="956337"/>
                        <a:pt x="860965" y="881127"/>
                      </a:cubicBezTo>
                      <a:cubicBezTo>
                        <a:pt x="825339" y="805917"/>
                        <a:pt x="678876" y="574347"/>
                        <a:pt x="611583" y="507054"/>
                      </a:cubicBezTo>
                      <a:cubicBezTo>
                        <a:pt x="544290" y="439761"/>
                        <a:pt x="522518" y="554555"/>
                        <a:pt x="457204" y="477366"/>
                      </a:cubicBezTo>
                      <a:cubicBezTo>
                        <a:pt x="391890" y="400177"/>
                        <a:pt x="295898" y="119127"/>
                        <a:pt x="219698" y="43917"/>
                      </a:cubicBezTo>
                      <a:cubicBezTo>
                        <a:pt x="143498" y="-31293"/>
                        <a:pt x="994" y="9281"/>
                        <a:pt x="4" y="26104"/>
                      </a:cubicBezTo>
                      <a:cubicBezTo>
                        <a:pt x="-986" y="42927"/>
                        <a:pt x="153394" y="62719"/>
                        <a:pt x="213760" y="144857"/>
                      </a:cubicBezTo>
                      <a:cubicBezTo>
                        <a:pt x="274126" y="226995"/>
                        <a:pt x="291939" y="400177"/>
                        <a:pt x="362201" y="518930"/>
                      </a:cubicBezTo>
                      <a:cubicBezTo>
                        <a:pt x="432463" y="637683"/>
                        <a:pt x="551217" y="768311"/>
                        <a:pt x="635334" y="857376"/>
                      </a:cubicBezTo>
                      <a:cubicBezTo>
                        <a:pt x="719451" y="946441"/>
                        <a:pt x="793177" y="999880"/>
                        <a:pt x="866903" y="1053319"/>
                      </a:cubicBezTo>
                    </a:path>
                  </a:pathLst>
                </a:custGeom>
                <a:solidFill>
                  <a:srgbClr val="FF0000">
                    <a:alpha val="27059"/>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1426435" y="-951973"/>
                  <a:ext cx="2748461" cy="891389"/>
                </a:xfrm>
                <a:custGeom>
                  <a:avLst/>
                  <a:gdLst>
                    <a:gd name="connsiteX0" fmla="*/ 2387160 w 2451230"/>
                    <a:gd name="connsiteY0" fmla="*/ 29318 h 367780"/>
                    <a:gd name="connsiteX1" fmla="*/ 1751830 w 2451230"/>
                    <a:gd name="connsiteY1" fmla="*/ 266825 h 367780"/>
                    <a:gd name="connsiteX2" fmla="*/ 742427 w 2451230"/>
                    <a:gd name="connsiteY2" fmla="*/ 367765 h 367780"/>
                    <a:gd name="connsiteX3" fmla="*/ 231789 w 2451230"/>
                    <a:gd name="connsiteY3" fmla="*/ 260887 h 367780"/>
                    <a:gd name="connsiteX4" fmla="*/ 160537 w 2451230"/>
                    <a:gd name="connsiteY4" fmla="*/ 29318 h 367780"/>
                    <a:gd name="connsiteX5" fmla="*/ 2387160 w 2451230"/>
                    <a:gd name="connsiteY5" fmla="*/ 29318 h 367780"/>
                    <a:gd name="connsiteX0" fmla="*/ 2346630 w 2410700"/>
                    <a:gd name="connsiteY0" fmla="*/ 33648 h 372110"/>
                    <a:gd name="connsiteX1" fmla="*/ 1711300 w 2410700"/>
                    <a:gd name="connsiteY1" fmla="*/ 271155 h 372110"/>
                    <a:gd name="connsiteX2" fmla="*/ 701897 w 2410700"/>
                    <a:gd name="connsiteY2" fmla="*/ 372095 h 372110"/>
                    <a:gd name="connsiteX3" fmla="*/ 191259 w 2410700"/>
                    <a:gd name="connsiteY3" fmla="*/ 265217 h 372110"/>
                    <a:gd name="connsiteX4" fmla="*/ 120007 w 2410700"/>
                    <a:gd name="connsiteY4" fmla="*/ 33648 h 372110"/>
                    <a:gd name="connsiteX5" fmla="*/ 1769767 w 2410700"/>
                    <a:gd name="connsiteY5" fmla="*/ 1748 h 372110"/>
                    <a:gd name="connsiteX6" fmla="*/ 2346630 w 2410700"/>
                    <a:gd name="connsiteY6" fmla="*/ 33648 h 372110"/>
                    <a:gd name="connsiteX0" fmla="*/ 2346630 w 2410326"/>
                    <a:gd name="connsiteY0" fmla="*/ 33648 h 303249"/>
                    <a:gd name="connsiteX1" fmla="*/ 1711300 w 2410326"/>
                    <a:gd name="connsiteY1" fmla="*/ 271155 h 303249"/>
                    <a:gd name="connsiteX2" fmla="*/ 733738 w 2410326"/>
                    <a:gd name="connsiteY2" fmla="*/ 299298 h 303249"/>
                    <a:gd name="connsiteX3" fmla="*/ 191259 w 2410326"/>
                    <a:gd name="connsiteY3" fmla="*/ 265217 h 303249"/>
                    <a:gd name="connsiteX4" fmla="*/ 120007 w 2410326"/>
                    <a:gd name="connsiteY4" fmla="*/ 33648 h 303249"/>
                    <a:gd name="connsiteX5" fmla="*/ 1769767 w 2410326"/>
                    <a:gd name="connsiteY5" fmla="*/ 1748 h 303249"/>
                    <a:gd name="connsiteX6" fmla="*/ 2346630 w 2410326"/>
                    <a:gd name="connsiteY6" fmla="*/ 33648 h 303249"/>
                    <a:gd name="connsiteX0" fmla="*/ 2316577 w 2380273"/>
                    <a:gd name="connsiteY0" fmla="*/ 33648 h 306581"/>
                    <a:gd name="connsiteX1" fmla="*/ 1681247 w 2380273"/>
                    <a:gd name="connsiteY1" fmla="*/ 271155 h 306581"/>
                    <a:gd name="connsiteX2" fmla="*/ 703685 w 2380273"/>
                    <a:gd name="connsiteY2" fmla="*/ 299298 h 306581"/>
                    <a:gd name="connsiteX3" fmla="*/ 266071 w 2380273"/>
                    <a:gd name="connsiteY3" fmla="*/ 209652 h 306581"/>
                    <a:gd name="connsiteX4" fmla="*/ 89954 w 2380273"/>
                    <a:gd name="connsiteY4" fmla="*/ 33648 h 306581"/>
                    <a:gd name="connsiteX5" fmla="*/ 1739714 w 2380273"/>
                    <a:gd name="connsiteY5" fmla="*/ 1748 h 306581"/>
                    <a:gd name="connsiteX6" fmla="*/ 2316577 w 2380273"/>
                    <a:gd name="connsiteY6" fmla="*/ 33648 h 306581"/>
                    <a:gd name="connsiteX0" fmla="*/ 2253050 w 2316746"/>
                    <a:gd name="connsiteY0" fmla="*/ 623698 h 896631"/>
                    <a:gd name="connsiteX1" fmla="*/ 1617720 w 2316746"/>
                    <a:gd name="connsiteY1" fmla="*/ 861205 h 896631"/>
                    <a:gd name="connsiteX2" fmla="*/ 640158 w 2316746"/>
                    <a:gd name="connsiteY2" fmla="*/ 889348 h 896631"/>
                    <a:gd name="connsiteX3" fmla="*/ 202544 w 2316746"/>
                    <a:gd name="connsiteY3" fmla="*/ 799702 h 896631"/>
                    <a:gd name="connsiteX4" fmla="*/ 105971 w 2316746"/>
                    <a:gd name="connsiteY4" fmla="*/ 1388 h 896631"/>
                    <a:gd name="connsiteX5" fmla="*/ 1676187 w 2316746"/>
                    <a:gd name="connsiteY5" fmla="*/ 591798 h 896631"/>
                    <a:gd name="connsiteX6" fmla="*/ 2253050 w 2316746"/>
                    <a:gd name="connsiteY6" fmla="*/ 623698 h 896631"/>
                    <a:gd name="connsiteX0" fmla="*/ 2286703 w 2350399"/>
                    <a:gd name="connsiteY0" fmla="*/ 623526 h 896459"/>
                    <a:gd name="connsiteX1" fmla="*/ 1651373 w 2350399"/>
                    <a:gd name="connsiteY1" fmla="*/ 861033 h 896459"/>
                    <a:gd name="connsiteX2" fmla="*/ 673811 w 2350399"/>
                    <a:gd name="connsiteY2" fmla="*/ 889176 h 896459"/>
                    <a:gd name="connsiteX3" fmla="*/ 236197 w 2350399"/>
                    <a:gd name="connsiteY3" fmla="*/ 799530 h 896459"/>
                    <a:gd name="connsiteX4" fmla="*/ 87949 w 2350399"/>
                    <a:gd name="connsiteY4" fmla="*/ 447730 h 896459"/>
                    <a:gd name="connsiteX5" fmla="*/ 139624 w 2350399"/>
                    <a:gd name="connsiteY5" fmla="*/ 1216 h 896459"/>
                    <a:gd name="connsiteX6" fmla="*/ 1709840 w 2350399"/>
                    <a:gd name="connsiteY6" fmla="*/ 591626 h 896459"/>
                    <a:gd name="connsiteX7" fmla="*/ 2286703 w 2350399"/>
                    <a:gd name="connsiteY7" fmla="*/ 623526 h 896459"/>
                    <a:gd name="connsiteX0" fmla="*/ 2302066 w 2365762"/>
                    <a:gd name="connsiteY0" fmla="*/ 623126 h 896059"/>
                    <a:gd name="connsiteX1" fmla="*/ 1666736 w 2365762"/>
                    <a:gd name="connsiteY1" fmla="*/ 860633 h 896059"/>
                    <a:gd name="connsiteX2" fmla="*/ 689174 w 2365762"/>
                    <a:gd name="connsiteY2" fmla="*/ 888776 h 896059"/>
                    <a:gd name="connsiteX3" fmla="*/ 251560 w 2365762"/>
                    <a:gd name="connsiteY3" fmla="*/ 799130 h 896059"/>
                    <a:gd name="connsiteX4" fmla="*/ 68629 w 2365762"/>
                    <a:gd name="connsiteY4" fmla="*/ 470573 h 896059"/>
                    <a:gd name="connsiteX5" fmla="*/ 154987 w 2365762"/>
                    <a:gd name="connsiteY5" fmla="*/ 816 h 896059"/>
                    <a:gd name="connsiteX6" fmla="*/ 1725203 w 2365762"/>
                    <a:gd name="connsiteY6" fmla="*/ 591226 h 896059"/>
                    <a:gd name="connsiteX7" fmla="*/ 2302066 w 2365762"/>
                    <a:gd name="connsiteY7" fmla="*/ 623126 h 896059"/>
                    <a:gd name="connsiteX0" fmla="*/ 2297823 w 2361519"/>
                    <a:gd name="connsiteY0" fmla="*/ 623528 h 896461"/>
                    <a:gd name="connsiteX1" fmla="*/ 1662493 w 2361519"/>
                    <a:gd name="connsiteY1" fmla="*/ 861035 h 896461"/>
                    <a:gd name="connsiteX2" fmla="*/ 684931 w 2361519"/>
                    <a:gd name="connsiteY2" fmla="*/ 889178 h 896461"/>
                    <a:gd name="connsiteX3" fmla="*/ 247317 w 2361519"/>
                    <a:gd name="connsiteY3" fmla="*/ 799532 h 896461"/>
                    <a:gd name="connsiteX4" fmla="*/ 64386 w 2361519"/>
                    <a:gd name="connsiteY4" fmla="*/ 470975 h 896461"/>
                    <a:gd name="connsiteX5" fmla="*/ 157925 w 2361519"/>
                    <a:gd name="connsiteY5" fmla="*/ 815 h 896461"/>
                    <a:gd name="connsiteX6" fmla="*/ 1720960 w 2361519"/>
                    <a:gd name="connsiteY6" fmla="*/ 591628 h 896461"/>
                    <a:gd name="connsiteX7" fmla="*/ 2297823 w 2361519"/>
                    <a:gd name="connsiteY7" fmla="*/ 623528 h 896461"/>
                    <a:gd name="connsiteX0" fmla="*/ 2277798 w 2341494"/>
                    <a:gd name="connsiteY0" fmla="*/ 660171 h 933104"/>
                    <a:gd name="connsiteX1" fmla="*/ 1642468 w 2341494"/>
                    <a:gd name="connsiteY1" fmla="*/ 897678 h 933104"/>
                    <a:gd name="connsiteX2" fmla="*/ 664906 w 2341494"/>
                    <a:gd name="connsiteY2" fmla="*/ 925821 h 933104"/>
                    <a:gd name="connsiteX3" fmla="*/ 227292 w 2341494"/>
                    <a:gd name="connsiteY3" fmla="*/ 836175 h 933104"/>
                    <a:gd name="connsiteX4" fmla="*/ 44361 w 2341494"/>
                    <a:gd name="connsiteY4" fmla="*/ 507618 h 933104"/>
                    <a:gd name="connsiteX5" fmla="*/ 137900 w 2341494"/>
                    <a:gd name="connsiteY5" fmla="*/ 37458 h 933104"/>
                    <a:gd name="connsiteX6" fmla="*/ 1700935 w 2341494"/>
                    <a:gd name="connsiteY6" fmla="*/ 628271 h 933104"/>
                    <a:gd name="connsiteX7" fmla="*/ 2277798 w 2341494"/>
                    <a:gd name="connsiteY7" fmla="*/ 660171 h 933104"/>
                    <a:gd name="connsiteX0" fmla="*/ 2237440 w 2301136"/>
                    <a:gd name="connsiteY0" fmla="*/ 626757 h 899690"/>
                    <a:gd name="connsiteX1" fmla="*/ 1602110 w 2301136"/>
                    <a:gd name="connsiteY1" fmla="*/ 864264 h 899690"/>
                    <a:gd name="connsiteX2" fmla="*/ 624548 w 2301136"/>
                    <a:gd name="connsiteY2" fmla="*/ 892407 h 899690"/>
                    <a:gd name="connsiteX3" fmla="*/ 186934 w 2301136"/>
                    <a:gd name="connsiteY3" fmla="*/ 802761 h 899690"/>
                    <a:gd name="connsiteX4" fmla="*/ 4003 w 2301136"/>
                    <a:gd name="connsiteY4" fmla="*/ 474204 h 899690"/>
                    <a:gd name="connsiteX5" fmla="*/ 97542 w 2301136"/>
                    <a:gd name="connsiteY5" fmla="*/ 4044 h 899690"/>
                    <a:gd name="connsiteX6" fmla="*/ 1660577 w 2301136"/>
                    <a:gd name="connsiteY6" fmla="*/ 594857 h 899690"/>
                    <a:gd name="connsiteX7" fmla="*/ 2237440 w 2301136"/>
                    <a:gd name="connsiteY7" fmla="*/ 626757 h 899690"/>
                    <a:gd name="connsiteX0" fmla="*/ 2239920 w 2303616"/>
                    <a:gd name="connsiteY0" fmla="*/ 632327 h 905260"/>
                    <a:gd name="connsiteX1" fmla="*/ 1604590 w 2303616"/>
                    <a:gd name="connsiteY1" fmla="*/ 869834 h 905260"/>
                    <a:gd name="connsiteX2" fmla="*/ 627028 w 2303616"/>
                    <a:gd name="connsiteY2" fmla="*/ 897977 h 905260"/>
                    <a:gd name="connsiteX3" fmla="*/ 189414 w 2303616"/>
                    <a:gd name="connsiteY3" fmla="*/ 808331 h 905260"/>
                    <a:gd name="connsiteX4" fmla="*/ 6483 w 2303616"/>
                    <a:gd name="connsiteY4" fmla="*/ 479774 h 905260"/>
                    <a:gd name="connsiteX5" fmla="*/ 100022 w 2303616"/>
                    <a:gd name="connsiteY5" fmla="*/ 9614 h 905260"/>
                    <a:gd name="connsiteX6" fmla="*/ 616986 w 2303616"/>
                    <a:gd name="connsiteY6" fmla="*/ 197144 h 905260"/>
                    <a:gd name="connsiteX7" fmla="*/ 1663057 w 2303616"/>
                    <a:gd name="connsiteY7" fmla="*/ 600427 h 905260"/>
                    <a:gd name="connsiteX8" fmla="*/ 2239920 w 2303616"/>
                    <a:gd name="connsiteY8" fmla="*/ 632327 h 905260"/>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1659079 w 2299638"/>
                    <a:gd name="connsiteY7" fmla="*/ 592021 h 896854"/>
                    <a:gd name="connsiteX8" fmla="*/ 2235942 w 2299638"/>
                    <a:gd name="connsiteY8" fmla="*/ 623921 h 896854"/>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1659079 w 2299638"/>
                    <a:gd name="connsiteY7" fmla="*/ 592021 h 896854"/>
                    <a:gd name="connsiteX8" fmla="*/ 2235942 w 2299638"/>
                    <a:gd name="connsiteY8" fmla="*/ 623921 h 896854"/>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931391 w 2299638"/>
                    <a:gd name="connsiteY7" fmla="*/ 589994 h 896854"/>
                    <a:gd name="connsiteX8" fmla="*/ 1659079 w 2299638"/>
                    <a:gd name="connsiteY8" fmla="*/ 592021 h 896854"/>
                    <a:gd name="connsiteX9" fmla="*/ 2235942 w 2299638"/>
                    <a:gd name="connsiteY9" fmla="*/ 623921 h 896854"/>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950628 w 2299638"/>
                    <a:gd name="connsiteY7" fmla="*/ 674143 h 896854"/>
                    <a:gd name="connsiteX8" fmla="*/ 1659079 w 2299638"/>
                    <a:gd name="connsiteY8" fmla="*/ 592021 h 896854"/>
                    <a:gd name="connsiteX9" fmla="*/ 2235942 w 2299638"/>
                    <a:gd name="connsiteY9" fmla="*/ 623921 h 896854"/>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950628 w 2299638"/>
                    <a:gd name="connsiteY7" fmla="*/ 674143 h 896854"/>
                    <a:gd name="connsiteX8" fmla="*/ 1659079 w 2299638"/>
                    <a:gd name="connsiteY8" fmla="*/ 592021 h 896854"/>
                    <a:gd name="connsiteX9" fmla="*/ 2235942 w 2299638"/>
                    <a:gd name="connsiteY9" fmla="*/ 623921 h 896854"/>
                    <a:gd name="connsiteX0" fmla="*/ 2235942 w 2236351"/>
                    <a:gd name="connsiteY0" fmla="*/ 623921 h 891374"/>
                    <a:gd name="connsiteX1" fmla="*/ 1592214 w 2236351"/>
                    <a:gd name="connsiteY1" fmla="*/ 840589 h 891374"/>
                    <a:gd name="connsiteX2" fmla="*/ 623050 w 2236351"/>
                    <a:gd name="connsiteY2" fmla="*/ 889571 h 891374"/>
                    <a:gd name="connsiteX3" fmla="*/ 185436 w 2236351"/>
                    <a:gd name="connsiteY3" fmla="*/ 799925 h 891374"/>
                    <a:gd name="connsiteX4" fmla="*/ 2505 w 2236351"/>
                    <a:gd name="connsiteY4" fmla="*/ 471368 h 891374"/>
                    <a:gd name="connsiteX5" fmla="*/ 96044 w 2236351"/>
                    <a:gd name="connsiteY5" fmla="*/ 1208 h 891374"/>
                    <a:gd name="connsiteX6" fmla="*/ 270356 w 2236351"/>
                    <a:gd name="connsiteY6" fmla="*/ 619767 h 891374"/>
                    <a:gd name="connsiteX7" fmla="*/ 950628 w 2236351"/>
                    <a:gd name="connsiteY7" fmla="*/ 674143 h 891374"/>
                    <a:gd name="connsiteX8" fmla="*/ 1659079 w 2236351"/>
                    <a:gd name="connsiteY8" fmla="*/ 592021 h 891374"/>
                    <a:gd name="connsiteX9" fmla="*/ 2235942 w 2236351"/>
                    <a:gd name="connsiteY9" fmla="*/ 623921 h 891374"/>
                    <a:gd name="connsiteX0" fmla="*/ 2361944 w 2362209"/>
                    <a:gd name="connsiteY0" fmla="*/ 560078 h 892500"/>
                    <a:gd name="connsiteX1" fmla="*/ 1592214 w 2362209"/>
                    <a:gd name="connsiteY1" fmla="*/ 840589 h 892500"/>
                    <a:gd name="connsiteX2" fmla="*/ 623050 w 2362209"/>
                    <a:gd name="connsiteY2" fmla="*/ 889571 h 892500"/>
                    <a:gd name="connsiteX3" fmla="*/ 185436 w 2362209"/>
                    <a:gd name="connsiteY3" fmla="*/ 799925 h 892500"/>
                    <a:gd name="connsiteX4" fmla="*/ 2505 w 2362209"/>
                    <a:gd name="connsiteY4" fmla="*/ 471368 h 892500"/>
                    <a:gd name="connsiteX5" fmla="*/ 96044 w 2362209"/>
                    <a:gd name="connsiteY5" fmla="*/ 1208 h 892500"/>
                    <a:gd name="connsiteX6" fmla="*/ 270356 w 2362209"/>
                    <a:gd name="connsiteY6" fmla="*/ 619767 h 892500"/>
                    <a:gd name="connsiteX7" fmla="*/ 950628 w 2362209"/>
                    <a:gd name="connsiteY7" fmla="*/ 674143 h 892500"/>
                    <a:gd name="connsiteX8" fmla="*/ 1659079 w 2362209"/>
                    <a:gd name="connsiteY8" fmla="*/ 592021 h 892500"/>
                    <a:gd name="connsiteX9" fmla="*/ 2361944 w 2362209"/>
                    <a:gd name="connsiteY9" fmla="*/ 560078 h 892500"/>
                    <a:gd name="connsiteX0" fmla="*/ 2361944 w 2375033"/>
                    <a:gd name="connsiteY0" fmla="*/ 560078 h 892500"/>
                    <a:gd name="connsiteX1" fmla="*/ 1592214 w 2375033"/>
                    <a:gd name="connsiteY1" fmla="*/ 840589 h 892500"/>
                    <a:gd name="connsiteX2" fmla="*/ 623050 w 2375033"/>
                    <a:gd name="connsiteY2" fmla="*/ 889571 h 892500"/>
                    <a:gd name="connsiteX3" fmla="*/ 185436 w 2375033"/>
                    <a:gd name="connsiteY3" fmla="*/ 799925 h 892500"/>
                    <a:gd name="connsiteX4" fmla="*/ 2505 w 2375033"/>
                    <a:gd name="connsiteY4" fmla="*/ 471368 h 892500"/>
                    <a:gd name="connsiteX5" fmla="*/ 96044 w 2375033"/>
                    <a:gd name="connsiteY5" fmla="*/ 1208 h 892500"/>
                    <a:gd name="connsiteX6" fmla="*/ 270356 w 2375033"/>
                    <a:gd name="connsiteY6" fmla="*/ 619767 h 892500"/>
                    <a:gd name="connsiteX7" fmla="*/ 950628 w 2375033"/>
                    <a:gd name="connsiteY7" fmla="*/ 674143 h 892500"/>
                    <a:gd name="connsiteX8" fmla="*/ 1659079 w 2375033"/>
                    <a:gd name="connsiteY8" fmla="*/ 592021 h 892500"/>
                    <a:gd name="connsiteX9" fmla="*/ 2047247 w 2375033"/>
                    <a:gd name="connsiteY9" fmla="*/ 577466 h 892500"/>
                    <a:gd name="connsiteX10" fmla="*/ 2361944 w 2375033"/>
                    <a:gd name="connsiteY10" fmla="*/ 560078 h 892500"/>
                    <a:gd name="connsiteX0" fmla="*/ 2361944 w 2471984"/>
                    <a:gd name="connsiteY0" fmla="*/ 560078 h 892500"/>
                    <a:gd name="connsiteX1" fmla="*/ 1592214 w 2471984"/>
                    <a:gd name="connsiteY1" fmla="*/ 840589 h 892500"/>
                    <a:gd name="connsiteX2" fmla="*/ 623050 w 2471984"/>
                    <a:gd name="connsiteY2" fmla="*/ 889571 h 892500"/>
                    <a:gd name="connsiteX3" fmla="*/ 185436 w 2471984"/>
                    <a:gd name="connsiteY3" fmla="*/ 799925 h 892500"/>
                    <a:gd name="connsiteX4" fmla="*/ 2505 w 2471984"/>
                    <a:gd name="connsiteY4" fmla="*/ 471368 h 892500"/>
                    <a:gd name="connsiteX5" fmla="*/ 96044 w 2471984"/>
                    <a:gd name="connsiteY5" fmla="*/ 1208 h 892500"/>
                    <a:gd name="connsiteX6" fmla="*/ 270356 w 2471984"/>
                    <a:gd name="connsiteY6" fmla="*/ 619767 h 892500"/>
                    <a:gd name="connsiteX7" fmla="*/ 950628 w 2471984"/>
                    <a:gd name="connsiteY7" fmla="*/ 674143 h 892500"/>
                    <a:gd name="connsiteX8" fmla="*/ 1659079 w 2471984"/>
                    <a:gd name="connsiteY8" fmla="*/ 592021 h 892500"/>
                    <a:gd name="connsiteX9" fmla="*/ 2392602 w 2471984"/>
                    <a:gd name="connsiteY9" fmla="*/ 444571 h 892500"/>
                    <a:gd name="connsiteX10" fmla="*/ 2361944 w 2471984"/>
                    <a:gd name="connsiteY10" fmla="*/ 560078 h 892500"/>
                    <a:gd name="connsiteX0" fmla="*/ 2257482 w 2440379"/>
                    <a:gd name="connsiteY0" fmla="*/ 622721 h 891388"/>
                    <a:gd name="connsiteX1" fmla="*/ 1592214 w 2440379"/>
                    <a:gd name="connsiteY1" fmla="*/ 840589 h 891388"/>
                    <a:gd name="connsiteX2" fmla="*/ 623050 w 2440379"/>
                    <a:gd name="connsiteY2" fmla="*/ 889571 h 891388"/>
                    <a:gd name="connsiteX3" fmla="*/ 185436 w 2440379"/>
                    <a:gd name="connsiteY3" fmla="*/ 799925 h 891388"/>
                    <a:gd name="connsiteX4" fmla="*/ 2505 w 2440379"/>
                    <a:gd name="connsiteY4" fmla="*/ 471368 h 891388"/>
                    <a:gd name="connsiteX5" fmla="*/ 96044 w 2440379"/>
                    <a:gd name="connsiteY5" fmla="*/ 1208 h 891388"/>
                    <a:gd name="connsiteX6" fmla="*/ 270356 w 2440379"/>
                    <a:gd name="connsiteY6" fmla="*/ 619767 h 891388"/>
                    <a:gd name="connsiteX7" fmla="*/ 950628 w 2440379"/>
                    <a:gd name="connsiteY7" fmla="*/ 674143 h 891388"/>
                    <a:gd name="connsiteX8" fmla="*/ 1659079 w 2440379"/>
                    <a:gd name="connsiteY8" fmla="*/ 592021 h 891388"/>
                    <a:gd name="connsiteX9" fmla="*/ 2392602 w 2440379"/>
                    <a:gd name="connsiteY9" fmla="*/ 444571 h 891388"/>
                    <a:gd name="connsiteX10" fmla="*/ 2257482 w 2440379"/>
                    <a:gd name="connsiteY10" fmla="*/ 622721 h 891388"/>
                    <a:gd name="connsiteX0" fmla="*/ 2257482 w 2469379"/>
                    <a:gd name="connsiteY0" fmla="*/ 622721 h 891388"/>
                    <a:gd name="connsiteX1" fmla="*/ 1592214 w 2469379"/>
                    <a:gd name="connsiteY1" fmla="*/ 840589 h 891388"/>
                    <a:gd name="connsiteX2" fmla="*/ 623050 w 2469379"/>
                    <a:gd name="connsiteY2" fmla="*/ 889571 h 891388"/>
                    <a:gd name="connsiteX3" fmla="*/ 185436 w 2469379"/>
                    <a:gd name="connsiteY3" fmla="*/ 799925 h 891388"/>
                    <a:gd name="connsiteX4" fmla="*/ 2505 w 2469379"/>
                    <a:gd name="connsiteY4" fmla="*/ 471368 h 891388"/>
                    <a:gd name="connsiteX5" fmla="*/ 96044 w 2469379"/>
                    <a:gd name="connsiteY5" fmla="*/ 1208 h 891388"/>
                    <a:gd name="connsiteX6" fmla="*/ 270356 w 2469379"/>
                    <a:gd name="connsiteY6" fmla="*/ 619767 h 891388"/>
                    <a:gd name="connsiteX7" fmla="*/ 950628 w 2469379"/>
                    <a:gd name="connsiteY7" fmla="*/ 674143 h 891388"/>
                    <a:gd name="connsiteX8" fmla="*/ 1659079 w 2469379"/>
                    <a:gd name="connsiteY8" fmla="*/ 592021 h 891388"/>
                    <a:gd name="connsiteX9" fmla="*/ 2392602 w 2469379"/>
                    <a:gd name="connsiteY9" fmla="*/ 444571 h 891388"/>
                    <a:gd name="connsiteX10" fmla="*/ 2431757 w 2469379"/>
                    <a:gd name="connsiteY10" fmla="*/ 499203 h 891388"/>
                    <a:gd name="connsiteX11" fmla="*/ 2257482 w 2469379"/>
                    <a:gd name="connsiteY11" fmla="*/ 622721 h 891388"/>
                    <a:gd name="connsiteX0" fmla="*/ 2257482 w 2748461"/>
                    <a:gd name="connsiteY0" fmla="*/ 622721 h 891388"/>
                    <a:gd name="connsiteX1" fmla="*/ 1592214 w 2748461"/>
                    <a:gd name="connsiteY1" fmla="*/ 840589 h 891388"/>
                    <a:gd name="connsiteX2" fmla="*/ 623050 w 2748461"/>
                    <a:gd name="connsiteY2" fmla="*/ 889571 h 891388"/>
                    <a:gd name="connsiteX3" fmla="*/ 185436 w 2748461"/>
                    <a:gd name="connsiteY3" fmla="*/ 799925 h 891388"/>
                    <a:gd name="connsiteX4" fmla="*/ 2505 w 2748461"/>
                    <a:gd name="connsiteY4" fmla="*/ 471368 h 891388"/>
                    <a:gd name="connsiteX5" fmla="*/ 96044 w 2748461"/>
                    <a:gd name="connsiteY5" fmla="*/ 1208 h 891388"/>
                    <a:gd name="connsiteX6" fmla="*/ 270356 w 2748461"/>
                    <a:gd name="connsiteY6" fmla="*/ 619767 h 891388"/>
                    <a:gd name="connsiteX7" fmla="*/ 950628 w 2748461"/>
                    <a:gd name="connsiteY7" fmla="*/ 674143 h 891388"/>
                    <a:gd name="connsiteX8" fmla="*/ 1659079 w 2748461"/>
                    <a:gd name="connsiteY8" fmla="*/ 592021 h 891388"/>
                    <a:gd name="connsiteX9" fmla="*/ 2392602 w 2748461"/>
                    <a:gd name="connsiteY9" fmla="*/ 444571 h 891388"/>
                    <a:gd name="connsiteX10" fmla="*/ 2747028 w 2748461"/>
                    <a:gd name="connsiteY10" fmla="*/ 595250 h 891388"/>
                    <a:gd name="connsiteX11" fmla="*/ 2257482 w 2748461"/>
                    <a:gd name="connsiteY11" fmla="*/ 622721 h 89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48461" h="891388">
                      <a:moveTo>
                        <a:pt x="2257482" y="622721"/>
                      </a:moveTo>
                      <a:cubicBezTo>
                        <a:pt x="2065013" y="663611"/>
                        <a:pt x="1864619" y="796114"/>
                        <a:pt x="1592214" y="840589"/>
                      </a:cubicBezTo>
                      <a:cubicBezTo>
                        <a:pt x="1319809" y="885064"/>
                        <a:pt x="857513" y="896348"/>
                        <a:pt x="623050" y="889571"/>
                      </a:cubicBezTo>
                      <a:cubicBezTo>
                        <a:pt x="388587" y="882794"/>
                        <a:pt x="283080" y="873499"/>
                        <a:pt x="185436" y="799925"/>
                      </a:cubicBezTo>
                      <a:cubicBezTo>
                        <a:pt x="87792" y="726351"/>
                        <a:pt x="18600" y="604420"/>
                        <a:pt x="2505" y="471368"/>
                      </a:cubicBezTo>
                      <a:cubicBezTo>
                        <a:pt x="-13590" y="338316"/>
                        <a:pt x="51402" y="-23525"/>
                        <a:pt x="96044" y="1208"/>
                      </a:cubicBezTo>
                      <a:cubicBezTo>
                        <a:pt x="140686" y="25941"/>
                        <a:pt x="131132" y="521636"/>
                        <a:pt x="270356" y="619767"/>
                      </a:cubicBezTo>
                      <a:cubicBezTo>
                        <a:pt x="409581" y="717898"/>
                        <a:pt x="719174" y="678767"/>
                        <a:pt x="950628" y="674143"/>
                      </a:cubicBezTo>
                      <a:cubicBezTo>
                        <a:pt x="1172874" y="634523"/>
                        <a:pt x="1441654" y="586367"/>
                        <a:pt x="1659079" y="592021"/>
                      </a:cubicBezTo>
                      <a:cubicBezTo>
                        <a:pt x="1841849" y="575908"/>
                        <a:pt x="2275458" y="449895"/>
                        <a:pt x="2392602" y="444571"/>
                      </a:cubicBezTo>
                      <a:cubicBezTo>
                        <a:pt x="2521382" y="429101"/>
                        <a:pt x="2769548" y="565558"/>
                        <a:pt x="2747028" y="595250"/>
                      </a:cubicBezTo>
                      <a:cubicBezTo>
                        <a:pt x="2724508" y="624942"/>
                        <a:pt x="2449951" y="581831"/>
                        <a:pt x="2257482" y="622721"/>
                      </a:cubicBezTo>
                      <a:close/>
                    </a:path>
                  </a:pathLst>
                </a:custGeom>
                <a:solidFill>
                  <a:srgbClr val="FF0000">
                    <a:alpha val="2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 name="Group 22"/>
            <p:cNvGrpSpPr/>
            <p:nvPr/>
          </p:nvGrpSpPr>
          <p:grpSpPr>
            <a:xfrm>
              <a:off x="7796422" y="1278877"/>
              <a:ext cx="642372" cy="1752612"/>
              <a:chOff x="7796422" y="1278877"/>
              <a:chExt cx="642372" cy="1752612"/>
            </a:xfrm>
          </p:grpSpPr>
          <p:sp>
            <p:nvSpPr>
              <p:cNvPr id="20" name="Freeform 19"/>
              <p:cNvSpPr/>
              <p:nvPr/>
            </p:nvSpPr>
            <p:spPr>
              <a:xfrm>
                <a:off x="7796422" y="2316503"/>
                <a:ext cx="533335" cy="714986"/>
              </a:xfrm>
              <a:custGeom>
                <a:avLst/>
                <a:gdLst>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73602 w 549865"/>
                  <a:gd name="connsiteY5" fmla="*/ 276248 h 714987"/>
                  <a:gd name="connsiteX6" fmla="*/ 51377 w 549865"/>
                  <a:gd name="connsiteY6" fmla="*/ 377848 h 714987"/>
                  <a:gd name="connsiteX7" fmla="*/ 32327 w 549865"/>
                  <a:gd name="connsiteY7" fmla="*/ 498498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10152 w 549865"/>
                  <a:gd name="connsiteY14" fmla="*/ 333398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73602 w 549865"/>
                  <a:gd name="connsiteY5" fmla="*/ 276248 h 714987"/>
                  <a:gd name="connsiteX6" fmla="*/ 51377 w 549865"/>
                  <a:gd name="connsiteY6" fmla="*/ 377848 h 714987"/>
                  <a:gd name="connsiteX7" fmla="*/ 32327 w 549865"/>
                  <a:gd name="connsiteY7" fmla="*/ 498498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29202 w 549865"/>
                  <a:gd name="connsiteY14" fmla="*/ 342923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108527 w 549865"/>
                  <a:gd name="connsiteY5" fmla="*/ 282598 h 714987"/>
                  <a:gd name="connsiteX6" fmla="*/ 51377 w 549865"/>
                  <a:gd name="connsiteY6" fmla="*/ 377848 h 714987"/>
                  <a:gd name="connsiteX7" fmla="*/ 32327 w 549865"/>
                  <a:gd name="connsiteY7" fmla="*/ 498498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29202 w 549865"/>
                  <a:gd name="connsiteY14" fmla="*/ 342923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108527 w 549865"/>
                  <a:gd name="connsiteY5" fmla="*/ 282598 h 714987"/>
                  <a:gd name="connsiteX6" fmla="*/ 73602 w 549865"/>
                  <a:gd name="connsiteY6" fmla="*/ 390548 h 714987"/>
                  <a:gd name="connsiteX7" fmla="*/ 32327 w 549865"/>
                  <a:gd name="connsiteY7" fmla="*/ 498498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29202 w 549865"/>
                  <a:gd name="connsiteY14" fmla="*/ 342923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108527 w 549865"/>
                  <a:gd name="connsiteY5" fmla="*/ 282598 h 714987"/>
                  <a:gd name="connsiteX6" fmla="*/ 73602 w 549865"/>
                  <a:gd name="connsiteY6" fmla="*/ 390548 h 714987"/>
                  <a:gd name="connsiteX7" fmla="*/ 35502 w 549865"/>
                  <a:gd name="connsiteY7" fmla="*/ 463573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29202 w 549865"/>
                  <a:gd name="connsiteY14" fmla="*/ 342923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49865" h="714987">
                    <a:moveTo>
                      <a:pt x="549852" y="180998"/>
                    </a:moveTo>
                    <a:cubicBezTo>
                      <a:pt x="550910" y="209573"/>
                      <a:pt x="491644" y="258785"/>
                      <a:pt x="470477" y="254023"/>
                    </a:cubicBezTo>
                    <a:cubicBezTo>
                      <a:pt x="449310" y="249261"/>
                      <a:pt x="447723" y="177823"/>
                      <a:pt x="422852" y="152423"/>
                    </a:cubicBezTo>
                    <a:cubicBezTo>
                      <a:pt x="397981" y="127023"/>
                      <a:pt x="351944" y="92627"/>
                      <a:pt x="321252" y="101623"/>
                    </a:cubicBezTo>
                    <a:cubicBezTo>
                      <a:pt x="290560" y="110619"/>
                      <a:pt x="274156" y="176236"/>
                      <a:pt x="238702" y="206398"/>
                    </a:cubicBezTo>
                    <a:cubicBezTo>
                      <a:pt x="203248" y="236560"/>
                      <a:pt x="136044" y="251906"/>
                      <a:pt x="108527" y="282598"/>
                    </a:cubicBezTo>
                    <a:cubicBezTo>
                      <a:pt x="81010" y="313290"/>
                      <a:pt x="85773" y="360386"/>
                      <a:pt x="73602" y="390548"/>
                    </a:cubicBezTo>
                    <a:cubicBezTo>
                      <a:pt x="61431" y="420710"/>
                      <a:pt x="36560" y="424415"/>
                      <a:pt x="35502" y="463573"/>
                    </a:cubicBezTo>
                    <a:cubicBezTo>
                      <a:pt x="34444" y="502731"/>
                      <a:pt x="51906" y="588456"/>
                      <a:pt x="67252" y="625498"/>
                    </a:cubicBezTo>
                    <a:cubicBezTo>
                      <a:pt x="82598" y="662540"/>
                      <a:pt x="101119" y="686352"/>
                      <a:pt x="127577" y="685823"/>
                    </a:cubicBezTo>
                    <a:cubicBezTo>
                      <a:pt x="154035" y="685294"/>
                      <a:pt x="211185" y="648781"/>
                      <a:pt x="226002" y="622323"/>
                    </a:cubicBezTo>
                    <a:cubicBezTo>
                      <a:pt x="240819" y="595865"/>
                      <a:pt x="202719" y="561469"/>
                      <a:pt x="216477" y="527073"/>
                    </a:cubicBezTo>
                    <a:cubicBezTo>
                      <a:pt x="230235" y="492677"/>
                      <a:pt x="287385" y="451402"/>
                      <a:pt x="308552" y="415948"/>
                    </a:cubicBezTo>
                    <a:cubicBezTo>
                      <a:pt x="329719" y="380494"/>
                      <a:pt x="323369" y="326519"/>
                      <a:pt x="343477" y="314348"/>
                    </a:cubicBezTo>
                    <a:cubicBezTo>
                      <a:pt x="363585" y="302177"/>
                      <a:pt x="415973" y="315936"/>
                      <a:pt x="429202" y="342923"/>
                    </a:cubicBezTo>
                    <a:cubicBezTo>
                      <a:pt x="442431" y="369911"/>
                      <a:pt x="423910" y="454048"/>
                      <a:pt x="422852" y="476273"/>
                    </a:cubicBezTo>
                    <a:lnTo>
                      <a:pt x="422852" y="476273"/>
                    </a:lnTo>
                    <a:cubicBezTo>
                      <a:pt x="413856" y="472040"/>
                      <a:pt x="390573" y="441348"/>
                      <a:pt x="368877" y="450873"/>
                    </a:cubicBezTo>
                    <a:cubicBezTo>
                      <a:pt x="347181" y="460398"/>
                      <a:pt x="307494" y="500086"/>
                      <a:pt x="292677" y="533423"/>
                    </a:cubicBezTo>
                    <a:cubicBezTo>
                      <a:pt x="277860" y="566761"/>
                      <a:pt x="306435" y="620736"/>
                      <a:pt x="279977" y="650898"/>
                    </a:cubicBezTo>
                    <a:cubicBezTo>
                      <a:pt x="253519" y="681060"/>
                      <a:pt x="170439" y="710694"/>
                      <a:pt x="133927" y="714398"/>
                    </a:cubicBezTo>
                    <a:cubicBezTo>
                      <a:pt x="97415" y="718102"/>
                      <a:pt x="83127" y="704344"/>
                      <a:pt x="60902" y="673123"/>
                    </a:cubicBezTo>
                    <a:cubicBezTo>
                      <a:pt x="38677" y="641902"/>
                      <a:pt x="5869" y="576285"/>
                      <a:pt x="577" y="527073"/>
                    </a:cubicBezTo>
                    <a:cubicBezTo>
                      <a:pt x="-4715" y="477861"/>
                      <a:pt x="28094" y="418065"/>
                      <a:pt x="29152" y="377848"/>
                    </a:cubicBezTo>
                    <a:cubicBezTo>
                      <a:pt x="30210" y="337631"/>
                      <a:pt x="-11065" y="325990"/>
                      <a:pt x="6927" y="285773"/>
                    </a:cubicBezTo>
                    <a:cubicBezTo>
                      <a:pt x="24919" y="245556"/>
                      <a:pt x="101119" y="159302"/>
                      <a:pt x="137102" y="136548"/>
                    </a:cubicBezTo>
                    <a:cubicBezTo>
                      <a:pt x="173085" y="113794"/>
                      <a:pt x="202190" y="149777"/>
                      <a:pt x="222827" y="149248"/>
                    </a:cubicBezTo>
                    <a:cubicBezTo>
                      <a:pt x="243464" y="148719"/>
                      <a:pt x="252460" y="142369"/>
                      <a:pt x="260927" y="133373"/>
                    </a:cubicBezTo>
                    <a:cubicBezTo>
                      <a:pt x="269394" y="124377"/>
                      <a:pt x="274156" y="107444"/>
                      <a:pt x="273627" y="95273"/>
                    </a:cubicBezTo>
                    <a:cubicBezTo>
                      <a:pt x="273098" y="83102"/>
                      <a:pt x="242935" y="75165"/>
                      <a:pt x="257752" y="60348"/>
                    </a:cubicBezTo>
                    <a:cubicBezTo>
                      <a:pt x="272569" y="45531"/>
                      <a:pt x="338185" y="10606"/>
                      <a:pt x="362527" y="6373"/>
                    </a:cubicBezTo>
                    <a:cubicBezTo>
                      <a:pt x="386869" y="2140"/>
                      <a:pt x="394277" y="36006"/>
                      <a:pt x="403802" y="34948"/>
                    </a:cubicBezTo>
                    <a:cubicBezTo>
                      <a:pt x="413327" y="33890"/>
                      <a:pt x="408035" y="-1035"/>
                      <a:pt x="419677" y="23"/>
                    </a:cubicBezTo>
                    <a:cubicBezTo>
                      <a:pt x="431319" y="1081"/>
                      <a:pt x="466244" y="27540"/>
                      <a:pt x="473652" y="41298"/>
                    </a:cubicBezTo>
                    <a:cubicBezTo>
                      <a:pt x="481060" y="55056"/>
                      <a:pt x="450369" y="58231"/>
                      <a:pt x="464127" y="82573"/>
                    </a:cubicBezTo>
                    <a:cubicBezTo>
                      <a:pt x="477885" y="106915"/>
                      <a:pt x="548794" y="152423"/>
                      <a:pt x="549852" y="180998"/>
                    </a:cubicBezTo>
                    <a:close/>
                  </a:path>
                </a:pathLst>
              </a:custGeom>
              <a:solidFill>
                <a:srgbClr val="FF0000">
                  <a:alpha val="2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8220720" y="1278877"/>
                <a:ext cx="218074" cy="1364366"/>
              </a:xfrm>
              <a:custGeom>
                <a:avLst/>
                <a:gdLst>
                  <a:gd name="connsiteX0" fmla="*/ 109208 w 250727"/>
                  <a:gd name="connsiteY0" fmla="*/ 20 h 1364447"/>
                  <a:gd name="connsiteX1" fmla="*/ 112837 w 250727"/>
                  <a:gd name="connsiteY1" fmla="*/ 166934 h 1364447"/>
                  <a:gd name="connsiteX2" fmla="*/ 83808 w 250727"/>
                  <a:gd name="connsiteY2" fmla="*/ 228620 h 1364447"/>
                  <a:gd name="connsiteX3" fmla="*/ 123723 w 250727"/>
                  <a:gd name="connsiteY3" fmla="*/ 348363 h 1364447"/>
                  <a:gd name="connsiteX4" fmla="*/ 76551 w 250727"/>
                  <a:gd name="connsiteY4" fmla="*/ 442706 h 1364447"/>
                  <a:gd name="connsiteX5" fmla="*/ 62037 w 250727"/>
                  <a:gd name="connsiteY5" fmla="*/ 602363 h 1364447"/>
                  <a:gd name="connsiteX6" fmla="*/ 94694 w 250727"/>
                  <a:gd name="connsiteY6" fmla="*/ 685820 h 1364447"/>
                  <a:gd name="connsiteX7" fmla="*/ 112837 w 250727"/>
                  <a:gd name="connsiteY7" fmla="*/ 950706 h 1364447"/>
                  <a:gd name="connsiteX8" fmla="*/ 178151 w 250727"/>
                  <a:gd name="connsiteY8" fmla="*/ 1066820 h 1364447"/>
                  <a:gd name="connsiteX9" fmla="*/ 181780 w 250727"/>
                  <a:gd name="connsiteY9" fmla="*/ 1139391 h 1364447"/>
                  <a:gd name="connsiteX10" fmla="*/ 250723 w 250727"/>
                  <a:gd name="connsiteY10" fmla="*/ 1233734 h 1364447"/>
                  <a:gd name="connsiteX11" fmla="*/ 178151 w 250727"/>
                  <a:gd name="connsiteY11" fmla="*/ 1364363 h 1364447"/>
                  <a:gd name="connsiteX12" fmla="*/ 105580 w 250727"/>
                  <a:gd name="connsiteY12" fmla="*/ 1251877 h 1364447"/>
                  <a:gd name="connsiteX13" fmla="*/ 101951 w 250727"/>
                  <a:gd name="connsiteY13" fmla="*/ 1146649 h 1364447"/>
                  <a:gd name="connsiteX14" fmla="*/ 29380 w 250727"/>
                  <a:gd name="connsiteY14" fmla="*/ 1034163 h 1364447"/>
                  <a:gd name="connsiteX15" fmla="*/ 47523 w 250727"/>
                  <a:gd name="connsiteY15" fmla="*/ 841849 h 1364447"/>
                  <a:gd name="connsiteX16" fmla="*/ 80180 w 250727"/>
                  <a:gd name="connsiteY16" fmla="*/ 711220 h 1364447"/>
                  <a:gd name="connsiteX17" fmla="*/ 69294 w 250727"/>
                  <a:gd name="connsiteY17" fmla="*/ 678563 h 1364447"/>
                  <a:gd name="connsiteX18" fmla="*/ 36637 w 250727"/>
                  <a:gd name="connsiteY18" fmla="*/ 624134 h 1364447"/>
                  <a:gd name="connsiteX19" fmla="*/ 25751 w 250727"/>
                  <a:gd name="connsiteY19" fmla="*/ 446334 h 1364447"/>
                  <a:gd name="connsiteX20" fmla="*/ 54780 w 250727"/>
                  <a:gd name="connsiteY20" fmla="*/ 341106 h 1364447"/>
                  <a:gd name="connsiteX21" fmla="*/ 351 w 250727"/>
                  <a:gd name="connsiteY21" fmla="*/ 264906 h 1364447"/>
                  <a:gd name="connsiteX22" fmla="*/ 33008 w 250727"/>
                  <a:gd name="connsiteY22" fmla="*/ 156049 h 1364447"/>
                  <a:gd name="connsiteX23" fmla="*/ 109208 w 250727"/>
                  <a:gd name="connsiteY23" fmla="*/ 20 h 1364447"/>
                  <a:gd name="connsiteX0" fmla="*/ 109208 w 218074"/>
                  <a:gd name="connsiteY0" fmla="*/ 20 h 1364366"/>
                  <a:gd name="connsiteX1" fmla="*/ 112837 w 218074"/>
                  <a:gd name="connsiteY1" fmla="*/ 166934 h 1364366"/>
                  <a:gd name="connsiteX2" fmla="*/ 83808 w 218074"/>
                  <a:gd name="connsiteY2" fmla="*/ 228620 h 1364366"/>
                  <a:gd name="connsiteX3" fmla="*/ 123723 w 218074"/>
                  <a:gd name="connsiteY3" fmla="*/ 348363 h 1364366"/>
                  <a:gd name="connsiteX4" fmla="*/ 76551 w 218074"/>
                  <a:gd name="connsiteY4" fmla="*/ 442706 h 1364366"/>
                  <a:gd name="connsiteX5" fmla="*/ 62037 w 218074"/>
                  <a:gd name="connsiteY5" fmla="*/ 602363 h 1364366"/>
                  <a:gd name="connsiteX6" fmla="*/ 94694 w 218074"/>
                  <a:gd name="connsiteY6" fmla="*/ 685820 h 1364366"/>
                  <a:gd name="connsiteX7" fmla="*/ 112837 w 218074"/>
                  <a:gd name="connsiteY7" fmla="*/ 950706 h 1364366"/>
                  <a:gd name="connsiteX8" fmla="*/ 178151 w 218074"/>
                  <a:gd name="connsiteY8" fmla="*/ 1066820 h 1364366"/>
                  <a:gd name="connsiteX9" fmla="*/ 181780 w 218074"/>
                  <a:gd name="connsiteY9" fmla="*/ 1139391 h 1364366"/>
                  <a:gd name="connsiteX10" fmla="*/ 218066 w 218074"/>
                  <a:gd name="connsiteY10" fmla="*/ 1255505 h 1364366"/>
                  <a:gd name="connsiteX11" fmla="*/ 178151 w 218074"/>
                  <a:gd name="connsiteY11" fmla="*/ 1364363 h 1364366"/>
                  <a:gd name="connsiteX12" fmla="*/ 105580 w 218074"/>
                  <a:gd name="connsiteY12" fmla="*/ 1251877 h 1364366"/>
                  <a:gd name="connsiteX13" fmla="*/ 101951 w 218074"/>
                  <a:gd name="connsiteY13" fmla="*/ 1146649 h 1364366"/>
                  <a:gd name="connsiteX14" fmla="*/ 29380 w 218074"/>
                  <a:gd name="connsiteY14" fmla="*/ 1034163 h 1364366"/>
                  <a:gd name="connsiteX15" fmla="*/ 47523 w 218074"/>
                  <a:gd name="connsiteY15" fmla="*/ 841849 h 1364366"/>
                  <a:gd name="connsiteX16" fmla="*/ 80180 w 218074"/>
                  <a:gd name="connsiteY16" fmla="*/ 711220 h 1364366"/>
                  <a:gd name="connsiteX17" fmla="*/ 69294 w 218074"/>
                  <a:gd name="connsiteY17" fmla="*/ 678563 h 1364366"/>
                  <a:gd name="connsiteX18" fmla="*/ 36637 w 218074"/>
                  <a:gd name="connsiteY18" fmla="*/ 624134 h 1364366"/>
                  <a:gd name="connsiteX19" fmla="*/ 25751 w 218074"/>
                  <a:gd name="connsiteY19" fmla="*/ 446334 h 1364366"/>
                  <a:gd name="connsiteX20" fmla="*/ 54780 w 218074"/>
                  <a:gd name="connsiteY20" fmla="*/ 341106 h 1364366"/>
                  <a:gd name="connsiteX21" fmla="*/ 351 w 218074"/>
                  <a:gd name="connsiteY21" fmla="*/ 264906 h 1364366"/>
                  <a:gd name="connsiteX22" fmla="*/ 33008 w 218074"/>
                  <a:gd name="connsiteY22" fmla="*/ 156049 h 1364366"/>
                  <a:gd name="connsiteX23" fmla="*/ 109208 w 218074"/>
                  <a:gd name="connsiteY23" fmla="*/ 20 h 1364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8074" h="1364366">
                    <a:moveTo>
                      <a:pt x="109208" y="20"/>
                    </a:moveTo>
                    <a:cubicBezTo>
                      <a:pt x="122513" y="1834"/>
                      <a:pt x="117070" y="128834"/>
                      <a:pt x="112837" y="166934"/>
                    </a:cubicBezTo>
                    <a:cubicBezTo>
                      <a:pt x="108604" y="205034"/>
                      <a:pt x="81994" y="198382"/>
                      <a:pt x="83808" y="228620"/>
                    </a:cubicBezTo>
                    <a:cubicBezTo>
                      <a:pt x="85622" y="258858"/>
                      <a:pt x="124932" y="312682"/>
                      <a:pt x="123723" y="348363"/>
                    </a:cubicBezTo>
                    <a:cubicBezTo>
                      <a:pt x="122514" y="384044"/>
                      <a:pt x="86832" y="400373"/>
                      <a:pt x="76551" y="442706"/>
                    </a:cubicBezTo>
                    <a:cubicBezTo>
                      <a:pt x="66270" y="485039"/>
                      <a:pt x="59013" y="561844"/>
                      <a:pt x="62037" y="602363"/>
                    </a:cubicBezTo>
                    <a:cubicBezTo>
                      <a:pt x="65061" y="642882"/>
                      <a:pt x="86227" y="627763"/>
                      <a:pt x="94694" y="685820"/>
                    </a:cubicBezTo>
                    <a:cubicBezTo>
                      <a:pt x="103161" y="743877"/>
                      <a:pt x="98927" y="887206"/>
                      <a:pt x="112837" y="950706"/>
                    </a:cubicBezTo>
                    <a:cubicBezTo>
                      <a:pt x="126747" y="1014206"/>
                      <a:pt x="166661" y="1035373"/>
                      <a:pt x="178151" y="1066820"/>
                    </a:cubicBezTo>
                    <a:cubicBezTo>
                      <a:pt x="189641" y="1098267"/>
                      <a:pt x="175128" y="1107944"/>
                      <a:pt x="181780" y="1139391"/>
                    </a:cubicBezTo>
                    <a:cubicBezTo>
                      <a:pt x="188432" y="1170838"/>
                      <a:pt x="218671" y="1218010"/>
                      <a:pt x="218066" y="1255505"/>
                    </a:cubicBezTo>
                    <a:cubicBezTo>
                      <a:pt x="217461" y="1293000"/>
                      <a:pt x="196899" y="1364968"/>
                      <a:pt x="178151" y="1364363"/>
                    </a:cubicBezTo>
                    <a:cubicBezTo>
                      <a:pt x="159403" y="1363758"/>
                      <a:pt x="118280" y="1288163"/>
                      <a:pt x="105580" y="1251877"/>
                    </a:cubicBezTo>
                    <a:cubicBezTo>
                      <a:pt x="92880" y="1215591"/>
                      <a:pt x="114651" y="1182935"/>
                      <a:pt x="101951" y="1146649"/>
                    </a:cubicBezTo>
                    <a:cubicBezTo>
                      <a:pt x="89251" y="1110363"/>
                      <a:pt x="38451" y="1084963"/>
                      <a:pt x="29380" y="1034163"/>
                    </a:cubicBezTo>
                    <a:cubicBezTo>
                      <a:pt x="20309" y="983363"/>
                      <a:pt x="39056" y="895673"/>
                      <a:pt x="47523" y="841849"/>
                    </a:cubicBezTo>
                    <a:cubicBezTo>
                      <a:pt x="55990" y="788025"/>
                      <a:pt x="76552" y="738434"/>
                      <a:pt x="80180" y="711220"/>
                    </a:cubicBezTo>
                    <a:cubicBezTo>
                      <a:pt x="83808" y="684006"/>
                      <a:pt x="76551" y="693077"/>
                      <a:pt x="69294" y="678563"/>
                    </a:cubicBezTo>
                    <a:cubicBezTo>
                      <a:pt x="62037" y="664049"/>
                      <a:pt x="43894" y="662839"/>
                      <a:pt x="36637" y="624134"/>
                    </a:cubicBezTo>
                    <a:cubicBezTo>
                      <a:pt x="29380" y="585429"/>
                      <a:pt x="22727" y="493505"/>
                      <a:pt x="25751" y="446334"/>
                    </a:cubicBezTo>
                    <a:cubicBezTo>
                      <a:pt x="28775" y="399163"/>
                      <a:pt x="59013" y="371344"/>
                      <a:pt x="54780" y="341106"/>
                    </a:cubicBezTo>
                    <a:cubicBezTo>
                      <a:pt x="50547" y="310868"/>
                      <a:pt x="3980" y="295749"/>
                      <a:pt x="351" y="264906"/>
                    </a:cubicBezTo>
                    <a:cubicBezTo>
                      <a:pt x="-3278" y="234063"/>
                      <a:pt x="22122" y="197173"/>
                      <a:pt x="33008" y="156049"/>
                    </a:cubicBezTo>
                    <a:cubicBezTo>
                      <a:pt x="43894" y="114925"/>
                      <a:pt x="95903" y="-1794"/>
                      <a:pt x="109208" y="20"/>
                    </a:cubicBezTo>
                    <a:close/>
                  </a:path>
                </a:pathLst>
              </a:custGeom>
              <a:solidFill>
                <a:srgbClr val="FF0000">
                  <a:alpha val="2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8" name="Group 37"/>
          <p:cNvGrpSpPr/>
          <p:nvPr/>
        </p:nvGrpSpPr>
        <p:grpSpPr>
          <a:xfrm>
            <a:off x="1182415" y="2495550"/>
            <a:ext cx="6056585" cy="2514600"/>
            <a:chOff x="1182415" y="2495550"/>
            <a:chExt cx="6056585" cy="2514600"/>
          </a:xfrm>
        </p:grpSpPr>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2415" y="2636010"/>
              <a:ext cx="3585285" cy="2374140"/>
            </a:xfrm>
            <a:prstGeom prst="rect">
              <a:avLst/>
            </a:prstGeom>
            <a:ln>
              <a:solidFill>
                <a:schemeClr val="tx1"/>
              </a:solidFill>
            </a:ln>
          </p:spPr>
        </p:pic>
        <p:sp>
          <p:nvSpPr>
            <p:cNvPr id="28" name="Rectangle 27"/>
            <p:cNvSpPr/>
            <p:nvPr/>
          </p:nvSpPr>
          <p:spPr>
            <a:xfrm>
              <a:off x="6248400" y="2495550"/>
              <a:ext cx="990600" cy="8397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p:cNvCxnSpPr/>
            <p:nvPr/>
          </p:nvCxnSpPr>
          <p:spPr>
            <a:xfrm flipH="1">
              <a:off x="1182415" y="2495550"/>
              <a:ext cx="5065985" cy="1404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4767699" y="3347028"/>
              <a:ext cx="2462988" cy="166312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024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5486400" y="2209539"/>
            <a:ext cx="3047998" cy="3019995"/>
            <a:chOff x="6847781" y="1411222"/>
            <a:chExt cx="1890091" cy="1863177"/>
          </a:xfrm>
        </p:grpSpPr>
        <p:grpSp>
          <p:nvGrpSpPr>
            <p:cNvPr id="13" name="Group 12"/>
            <p:cNvGrpSpPr/>
            <p:nvPr/>
          </p:nvGrpSpPr>
          <p:grpSpPr>
            <a:xfrm>
              <a:off x="6847781" y="1634614"/>
              <a:ext cx="1890091" cy="1639785"/>
              <a:chOff x="6829792" y="1417578"/>
              <a:chExt cx="1908083" cy="1655393"/>
            </a:xfrm>
          </p:grpSpPr>
          <p:pic>
            <p:nvPicPr>
              <p:cNvPr id="1026" name="Picture 2" descr="Map of the CalCOFI cruise tracks and sampling st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91077" y="1417578"/>
                <a:ext cx="1846798" cy="145897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829792" y="2857527"/>
                <a:ext cx="1192955" cy="215444"/>
              </a:xfrm>
              <a:prstGeom prst="rect">
                <a:avLst/>
              </a:prstGeom>
              <a:noFill/>
            </p:spPr>
            <p:txBody>
              <a:bodyPr wrap="none" rtlCol="0">
                <a:spAutoFit/>
              </a:bodyPr>
              <a:lstStyle/>
              <a:p>
                <a:r>
                  <a:rPr lang="en-US" sz="800" dirty="0" smtClean="0"/>
                  <a:t>Cascadiaresearch.org</a:t>
                </a:r>
                <a:endParaRPr lang="en-US" dirty="0"/>
              </a:p>
            </p:txBody>
          </p:sp>
        </p:grpSp>
        <p:sp>
          <p:nvSpPr>
            <p:cNvPr id="18" name="TextBox 17"/>
            <p:cNvSpPr txBox="1"/>
            <p:nvPr/>
          </p:nvSpPr>
          <p:spPr>
            <a:xfrm>
              <a:off x="7002206" y="1411222"/>
              <a:ext cx="1684593" cy="317488"/>
            </a:xfrm>
            <a:prstGeom prst="rect">
              <a:avLst/>
            </a:prstGeom>
            <a:noFill/>
          </p:spPr>
          <p:txBody>
            <a:bodyPr wrap="square" rtlCol="0">
              <a:spAutoFit/>
            </a:bodyPr>
            <a:lstStyle/>
            <a:p>
              <a:pPr algn="ctr"/>
              <a:r>
                <a:rPr lang="en-US" dirty="0" smtClean="0"/>
                <a:t>Cruises</a:t>
              </a:r>
              <a:endParaRPr lang="en-US" dirty="0"/>
            </a:p>
          </p:txBody>
        </p:sp>
      </p:grpSp>
      <p:grpSp>
        <p:nvGrpSpPr>
          <p:cNvPr id="17" name="Group 16"/>
          <p:cNvGrpSpPr/>
          <p:nvPr/>
        </p:nvGrpSpPr>
        <p:grpSpPr>
          <a:xfrm>
            <a:off x="2057400" y="2197309"/>
            <a:ext cx="3167417" cy="3038577"/>
            <a:chOff x="4869308" y="1445808"/>
            <a:chExt cx="1932753" cy="1854135"/>
          </a:xfrm>
        </p:grpSpPr>
        <p:grpSp>
          <p:nvGrpSpPr>
            <p:cNvPr id="12" name="Group 11"/>
            <p:cNvGrpSpPr/>
            <p:nvPr/>
          </p:nvGrpSpPr>
          <p:grpSpPr>
            <a:xfrm>
              <a:off x="4869308" y="1674218"/>
              <a:ext cx="1932753" cy="1625725"/>
              <a:chOff x="6820043" y="3057486"/>
              <a:chExt cx="1932753" cy="1625725"/>
            </a:xfrm>
          </p:grpSpPr>
          <p:pic>
            <p:nvPicPr>
              <p:cNvPr id="1027" name="Picture 3" descr="C:\Users\lbarker\Downloads\mooring_map4.t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19" t="1873" r="2805" b="5074"/>
              <a:stretch/>
            </p:blipFill>
            <p:spPr bwMode="auto">
              <a:xfrm>
                <a:off x="6855398" y="3057486"/>
                <a:ext cx="1897398" cy="1418138"/>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820043" y="4467767"/>
                <a:ext cx="619080" cy="215444"/>
              </a:xfrm>
              <a:prstGeom prst="rect">
                <a:avLst/>
              </a:prstGeom>
              <a:noFill/>
            </p:spPr>
            <p:txBody>
              <a:bodyPr wrap="none" rtlCol="0">
                <a:spAutoFit/>
              </a:bodyPr>
              <a:lstStyle/>
              <a:p>
                <a:r>
                  <a:rPr lang="en-US" sz="800" dirty="0" smtClean="0"/>
                  <a:t>Mbari.org</a:t>
                </a:r>
                <a:endParaRPr lang="en-US" sz="800" dirty="0"/>
              </a:p>
            </p:txBody>
          </p:sp>
        </p:grpSp>
        <p:sp>
          <p:nvSpPr>
            <p:cNvPr id="15" name="TextBox 14"/>
            <p:cNvSpPr txBox="1"/>
            <p:nvPr/>
          </p:nvSpPr>
          <p:spPr>
            <a:xfrm>
              <a:off x="4904663" y="1445808"/>
              <a:ext cx="1897398" cy="228483"/>
            </a:xfrm>
            <a:prstGeom prst="rect">
              <a:avLst/>
            </a:prstGeom>
            <a:noFill/>
          </p:spPr>
          <p:txBody>
            <a:bodyPr wrap="square" rtlCol="0">
              <a:spAutoFit/>
            </a:bodyPr>
            <a:lstStyle/>
            <a:p>
              <a:pPr algn="ctr"/>
              <a:r>
                <a:rPr lang="en-US" dirty="0" smtClean="0"/>
                <a:t>Moorings</a:t>
              </a:r>
              <a:endParaRPr lang="en-US" dirty="0"/>
            </a:p>
          </p:txBody>
        </p:sp>
      </p:grpSp>
      <p:sp>
        <p:nvSpPr>
          <p:cNvPr id="3" name="Content Placeholder 2"/>
          <p:cNvSpPr>
            <a:spLocks noGrp="1"/>
          </p:cNvSpPr>
          <p:nvPr>
            <p:ph idx="1"/>
          </p:nvPr>
        </p:nvSpPr>
        <p:spPr>
          <a:xfrm>
            <a:off x="457199" y="971550"/>
            <a:ext cx="8534393" cy="3280172"/>
          </a:xfrm>
        </p:spPr>
        <p:txBody>
          <a:bodyPr>
            <a:normAutofit/>
          </a:bodyPr>
          <a:lstStyle/>
          <a:p>
            <a:r>
              <a:rPr lang="en-US" dirty="0" smtClean="0"/>
              <a:t>“</a:t>
            </a:r>
            <a:r>
              <a:rPr lang="en-US" b="0" dirty="0"/>
              <a:t>Because of the large degree of heterogeneity in the main coastal subsystems and concomitant lack of data, most carbon fluxes in these subsystems have relatively high uncertainties</a:t>
            </a:r>
            <a:r>
              <a:rPr lang="en-US" b="0" dirty="0" smtClean="0"/>
              <a:t>.” </a:t>
            </a:r>
          </a:p>
          <a:p>
            <a:r>
              <a:rPr lang="en-US" sz="1200" b="0" dirty="0" smtClean="0"/>
              <a:t>(“The changing carbon cycle of the coastal ocean” Bauer, J., </a:t>
            </a:r>
            <a:r>
              <a:rPr lang="en-US" sz="1200" b="0" i="1" dirty="0" smtClean="0"/>
              <a:t>et al, Nature</a:t>
            </a:r>
            <a:r>
              <a:rPr lang="en-US" sz="1200" b="0" dirty="0" smtClean="0"/>
              <a:t>, 2013)</a:t>
            </a:r>
            <a:endParaRPr lang="en-US" sz="1800" dirty="0" smtClean="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440867" cy="666988"/>
          </a:xfrm>
        </p:spPr>
        <p:txBody>
          <a:bodyPr>
            <a:normAutofit/>
          </a:bodyPr>
          <a:lstStyle/>
          <a:p>
            <a:r>
              <a:rPr lang="en-US" dirty="0" smtClean="0"/>
              <a:t>Challenge: scale</a:t>
            </a:r>
            <a:endParaRPr lang="en-US" dirty="0"/>
          </a:p>
        </p:txBody>
      </p:sp>
      <p:sp>
        <p:nvSpPr>
          <p:cNvPr id="14" name="TextBox 13"/>
          <p:cNvSpPr txBox="1"/>
          <p:nvPr/>
        </p:nvSpPr>
        <p:spPr>
          <a:xfrm>
            <a:off x="-457200" y="3379717"/>
            <a:ext cx="2743200" cy="707886"/>
          </a:xfrm>
          <a:prstGeom prst="rect">
            <a:avLst/>
          </a:prstGeom>
          <a:noFill/>
        </p:spPr>
        <p:txBody>
          <a:bodyPr wrap="square" rtlCol="0">
            <a:spAutoFit/>
          </a:bodyPr>
          <a:lstStyle/>
          <a:p>
            <a:pPr algn="ctr"/>
            <a:r>
              <a:rPr lang="en-US" sz="2000" u="sng" dirty="0" smtClean="0">
                <a:solidFill>
                  <a:schemeClr val="tx2"/>
                </a:solidFill>
              </a:rPr>
              <a:t>Historical </a:t>
            </a:r>
            <a:endParaRPr lang="en-US" sz="2000" u="sng" dirty="0" smtClean="0">
              <a:solidFill>
                <a:schemeClr val="tx2"/>
              </a:solidFill>
            </a:endParaRPr>
          </a:p>
          <a:p>
            <a:pPr algn="ctr"/>
            <a:r>
              <a:rPr lang="en-US" sz="2000" u="sng" dirty="0" smtClean="0">
                <a:solidFill>
                  <a:schemeClr val="tx2"/>
                </a:solidFill>
              </a:rPr>
              <a:t>Approaches</a:t>
            </a:r>
            <a:endParaRPr lang="en-US" sz="2000" u="sng" dirty="0">
              <a:solidFill>
                <a:schemeClr val="tx2"/>
              </a:solidFill>
            </a:endParaRPr>
          </a:p>
        </p:txBody>
      </p:sp>
      <p:sp>
        <p:nvSpPr>
          <p:cNvPr id="5" name="Left Brace 4"/>
          <p:cNvSpPr/>
          <p:nvPr/>
        </p:nvSpPr>
        <p:spPr>
          <a:xfrm>
            <a:off x="1676400" y="2571630"/>
            <a:ext cx="228600" cy="2324060"/>
          </a:xfrm>
          <a:prstGeom prst="leftBrace">
            <a:avLst>
              <a:gd name="adj1" fmla="val 27777"/>
              <a:gd name="adj2" fmla="val 50000"/>
            </a:avLst>
          </a:prstGeom>
          <a:ln w="190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991151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5780455" y="3248815"/>
            <a:ext cx="2259755" cy="1845044"/>
            <a:chOff x="6477000" y="3317506"/>
            <a:chExt cx="2259755" cy="1845044"/>
          </a:xfrm>
        </p:grpSpPr>
        <p:pic>
          <p:nvPicPr>
            <p:cNvPr id="43" name="Picture 6" descr="http://www.argo.ucsd.edu/operation_park_profi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9578" y="3317506"/>
              <a:ext cx="2217177" cy="1662883"/>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6477000" y="4947106"/>
              <a:ext cx="1219200" cy="215444"/>
            </a:xfrm>
            <a:prstGeom prst="rect">
              <a:avLst/>
            </a:prstGeom>
            <a:noFill/>
          </p:spPr>
          <p:txBody>
            <a:bodyPr wrap="square" rtlCol="0">
              <a:spAutoFit/>
            </a:bodyPr>
            <a:lstStyle/>
            <a:p>
              <a:r>
                <a:rPr lang="en-US" sz="800" dirty="0" smtClean="0"/>
                <a:t>Argo.ucsd.edu</a:t>
              </a:r>
              <a:endParaRPr lang="en-US" sz="800" dirty="0"/>
            </a:p>
          </p:txBody>
        </p:sp>
      </p:gr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440867" cy="666988"/>
          </a:xfrm>
        </p:spPr>
        <p:txBody>
          <a:bodyPr>
            <a:normAutofit/>
          </a:bodyPr>
          <a:lstStyle/>
          <a:p>
            <a:r>
              <a:rPr lang="en-US" dirty="0" smtClean="0"/>
              <a:t>Scalable approaches</a:t>
            </a:r>
            <a:endParaRPr lang="en-US" dirty="0"/>
          </a:p>
        </p:txBody>
      </p:sp>
      <p:pic>
        <p:nvPicPr>
          <p:cNvPr id="5" name="Content Placeholder 4"/>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28600" y="1333696"/>
            <a:ext cx="2780908" cy="1390454"/>
          </a:xfrm>
        </p:spPr>
      </p:pic>
      <p:pic>
        <p:nvPicPr>
          <p:cNvPr id="2050" name="Picture 2" descr="http://neo.sci.gsfc.nasa.gov/palettes/modis_chlo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2731868"/>
            <a:ext cx="1066800" cy="1866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52400" y="2731868"/>
            <a:ext cx="2895600" cy="215444"/>
          </a:xfrm>
          <a:prstGeom prst="rect">
            <a:avLst/>
          </a:prstGeom>
          <a:noFill/>
        </p:spPr>
        <p:txBody>
          <a:bodyPr wrap="square" rtlCol="0">
            <a:spAutoFit/>
          </a:bodyPr>
          <a:lstStyle/>
          <a:p>
            <a:r>
              <a:rPr lang="en-US" sz="800" dirty="0" smtClean="0">
                <a:hlinkClick r:id="rId7"/>
              </a:rPr>
              <a:t>http</a:t>
            </a:r>
            <a:r>
              <a:rPr lang="en-US" sz="800" dirty="0" smtClean="0">
                <a:hlinkClick r:id="rId7"/>
              </a:rPr>
              <a:t>://nasa.gov</a:t>
            </a:r>
            <a:r>
              <a:rPr lang="en-US" sz="800" dirty="0" smtClean="0">
                <a:hlinkClick r:id="rId7"/>
              </a:rPr>
              <a:t>/</a:t>
            </a:r>
            <a:r>
              <a:rPr lang="en-US" sz="800" dirty="0" smtClean="0"/>
              <a:t> (June 2014 MODIS)</a:t>
            </a:r>
            <a:endParaRPr lang="en-US" dirty="0"/>
          </a:p>
        </p:txBody>
      </p:sp>
      <p:sp>
        <p:nvSpPr>
          <p:cNvPr id="9" name="TextBox 8"/>
          <p:cNvSpPr txBox="1"/>
          <p:nvPr/>
        </p:nvSpPr>
        <p:spPr>
          <a:xfrm>
            <a:off x="228600" y="971550"/>
            <a:ext cx="3124200" cy="369332"/>
          </a:xfrm>
          <a:prstGeom prst="rect">
            <a:avLst/>
          </a:prstGeom>
          <a:noFill/>
        </p:spPr>
        <p:txBody>
          <a:bodyPr wrap="square" rtlCol="0">
            <a:spAutoFit/>
          </a:bodyPr>
          <a:lstStyle/>
          <a:p>
            <a:pPr algn="ctr"/>
            <a:r>
              <a:rPr lang="en-US" dirty="0" smtClean="0"/>
              <a:t>Remote Sensing</a:t>
            </a:r>
            <a:endParaRPr lang="en-US" dirty="0"/>
          </a:p>
        </p:txBody>
      </p:sp>
      <p:grpSp>
        <p:nvGrpSpPr>
          <p:cNvPr id="10" name="Group 9"/>
          <p:cNvGrpSpPr/>
          <p:nvPr/>
        </p:nvGrpSpPr>
        <p:grpSpPr>
          <a:xfrm>
            <a:off x="3124200" y="971550"/>
            <a:ext cx="1605311" cy="1815644"/>
            <a:chOff x="3505200" y="971550"/>
            <a:chExt cx="1605311" cy="1815644"/>
          </a:xfrm>
        </p:grpSpPr>
        <p:grpSp>
          <p:nvGrpSpPr>
            <p:cNvPr id="2" name="Group 1"/>
            <p:cNvGrpSpPr/>
            <p:nvPr/>
          </p:nvGrpSpPr>
          <p:grpSpPr>
            <a:xfrm>
              <a:off x="3581400" y="971550"/>
              <a:ext cx="1529111" cy="1600201"/>
              <a:chOff x="3581400" y="971550"/>
              <a:chExt cx="1529111" cy="1600201"/>
            </a:xfrm>
          </p:grpSpPr>
          <p:pic>
            <p:nvPicPr>
              <p:cNvPr id="2052" name="Picture 4" descr="http://auvac.org/uploads/configuration/Slocum1.jpg"/>
              <p:cNvPicPr>
                <a:picLocks noChangeAspect="1" noChangeArrowheads="1"/>
              </p:cNvPicPr>
              <p:nvPr/>
            </p:nvPicPr>
            <p:blipFill rotWithShape="1">
              <a:blip r:embed="rId8">
                <a:extLst>
                  <a:ext uri="{28A0092B-C50C-407E-A947-70E740481C1C}">
                    <a14:useLocalDpi xmlns:a14="http://schemas.microsoft.com/office/drawing/2010/main" val="0"/>
                  </a:ext>
                </a:extLst>
              </a:blip>
              <a:srcRect l="9811" r="9905"/>
              <a:stretch/>
            </p:blipFill>
            <p:spPr bwMode="auto">
              <a:xfrm>
                <a:off x="3581400" y="1335855"/>
                <a:ext cx="1529111" cy="123589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3581400" y="971550"/>
                <a:ext cx="1529111" cy="369332"/>
              </a:xfrm>
              <a:prstGeom prst="rect">
                <a:avLst/>
              </a:prstGeom>
              <a:noFill/>
            </p:spPr>
            <p:txBody>
              <a:bodyPr wrap="square" rtlCol="0">
                <a:spAutoFit/>
              </a:bodyPr>
              <a:lstStyle/>
              <a:p>
                <a:pPr algn="ctr"/>
                <a:r>
                  <a:rPr lang="en-US" dirty="0" smtClean="0"/>
                  <a:t>AUVs</a:t>
                </a:r>
                <a:endParaRPr lang="en-US" dirty="0"/>
              </a:p>
            </p:txBody>
          </p:sp>
        </p:grpSp>
        <p:sp>
          <p:nvSpPr>
            <p:cNvPr id="26" name="TextBox 25"/>
            <p:cNvSpPr txBox="1"/>
            <p:nvPr/>
          </p:nvSpPr>
          <p:spPr>
            <a:xfrm>
              <a:off x="3505200" y="2571750"/>
              <a:ext cx="838200" cy="215444"/>
            </a:xfrm>
            <a:prstGeom prst="rect">
              <a:avLst/>
            </a:prstGeom>
            <a:noFill/>
          </p:spPr>
          <p:txBody>
            <a:bodyPr wrap="square" rtlCol="0">
              <a:spAutoFit/>
            </a:bodyPr>
            <a:lstStyle/>
            <a:p>
              <a:r>
                <a:rPr lang="en-US" sz="800" dirty="0" smtClean="0"/>
                <a:t>Auvac.org</a:t>
              </a:r>
              <a:endParaRPr lang="en-US" sz="800" dirty="0"/>
            </a:p>
          </p:txBody>
        </p:sp>
      </p:grpSp>
      <p:sp>
        <p:nvSpPr>
          <p:cNvPr id="29" name="TextBox 28"/>
          <p:cNvSpPr txBox="1"/>
          <p:nvPr/>
        </p:nvSpPr>
        <p:spPr>
          <a:xfrm>
            <a:off x="5083913" y="971550"/>
            <a:ext cx="3652841" cy="369332"/>
          </a:xfrm>
          <a:prstGeom prst="rect">
            <a:avLst/>
          </a:prstGeom>
          <a:noFill/>
        </p:spPr>
        <p:txBody>
          <a:bodyPr wrap="square" rtlCol="0">
            <a:spAutoFit/>
          </a:bodyPr>
          <a:lstStyle/>
          <a:p>
            <a:pPr algn="ctr"/>
            <a:r>
              <a:rPr lang="en-US" dirty="0" smtClean="0"/>
              <a:t>Profiling Floats</a:t>
            </a:r>
            <a:endParaRPr lang="en-US" dirty="0"/>
          </a:p>
        </p:txBody>
      </p:sp>
      <p:sp>
        <p:nvSpPr>
          <p:cNvPr id="30" name="TextBox 29"/>
          <p:cNvSpPr txBox="1"/>
          <p:nvPr/>
        </p:nvSpPr>
        <p:spPr>
          <a:xfrm>
            <a:off x="5867400" y="2724150"/>
            <a:ext cx="1219200" cy="215444"/>
          </a:xfrm>
          <a:prstGeom prst="rect">
            <a:avLst/>
          </a:prstGeom>
          <a:noFill/>
        </p:spPr>
        <p:txBody>
          <a:bodyPr wrap="square" rtlCol="0">
            <a:spAutoFit/>
          </a:bodyPr>
          <a:lstStyle/>
          <a:p>
            <a:r>
              <a:rPr lang="en-US" sz="800" dirty="0" smtClean="0"/>
              <a:t>Argo.ucsd.edu</a:t>
            </a:r>
            <a:endParaRPr lang="en-US" sz="800" dirty="0"/>
          </a:p>
        </p:txBody>
      </p:sp>
      <p:grpSp>
        <p:nvGrpSpPr>
          <p:cNvPr id="2048" name="Group 2047"/>
          <p:cNvGrpSpPr/>
          <p:nvPr/>
        </p:nvGrpSpPr>
        <p:grpSpPr>
          <a:xfrm>
            <a:off x="609600" y="3105150"/>
            <a:ext cx="1735732" cy="1845044"/>
            <a:chOff x="762001" y="3317506"/>
            <a:chExt cx="1735732" cy="1845044"/>
          </a:xfrm>
        </p:grpSpPr>
        <p:pic>
          <p:nvPicPr>
            <p:cNvPr id="11" name="Picture 10"/>
            <p:cNvPicPr>
              <a:picLocks noChangeAspect="1"/>
            </p:cNvPicPr>
            <p:nvPr/>
          </p:nvPicPr>
          <p:blipFill rotWithShape="1">
            <a:blip r:embed="rId9" cstate="print">
              <a:extLst>
                <a:ext uri="{28A0092B-C50C-407E-A947-70E740481C1C}">
                  <a14:useLocalDpi xmlns:a14="http://schemas.microsoft.com/office/drawing/2010/main" val="0"/>
                </a:ext>
              </a:extLst>
            </a:blip>
            <a:srcRect b="23333"/>
            <a:stretch/>
          </p:blipFill>
          <p:spPr>
            <a:xfrm>
              <a:off x="762001" y="3317506"/>
              <a:ext cx="1735732" cy="1571766"/>
            </a:xfrm>
            <a:prstGeom prst="rect">
              <a:avLst/>
            </a:prstGeom>
          </p:spPr>
        </p:pic>
        <p:sp>
          <p:nvSpPr>
            <p:cNvPr id="35" name="TextBox 34"/>
            <p:cNvSpPr txBox="1"/>
            <p:nvPr/>
          </p:nvSpPr>
          <p:spPr>
            <a:xfrm>
              <a:off x="975001" y="4823996"/>
              <a:ext cx="1463399" cy="338554"/>
            </a:xfrm>
            <a:prstGeom prst="rect">
              <a:avLst/>
            </a:prstGeom>
            <a:noFill/>
          </p:spPr>
          <p:txBody>
            <a:bodyPr wrap="square" rtlCol="0">
              <a:spAutoFit/>
            </a:bodyPr>
            <a:lstStyle/>
            <a:p>
              <a:r>
                <a:rPr lang="en-US" sz="800" dirty="0" smtClean="0"/>
                <a:t>Marts, T. OCB Floats and Gliders Workshop 2009.</a:t>
              </a:r>
              <a:endParaRPr lang="en-US" sz="800" dirty="0"/>
            </a:p>
          </p:txBody>
        </p:sp>
      </p:grpSp>
      <p:grpSp>
        <p:nvGrpSpPr>
          <p:cNvPr id="31" name="Group 30"/>
          <p:cNvGrpSpPr/>
          <p:nvPr/>
        </p:nvGrpSpPr>
        <p:grpSpPr>
          <a:xfrm>
            <a:off x="2971800" y="3141342"/>
            <a:ext cx="2074961" cy="1716408"/>
            <a:chOff x="3886199" y="3312622"/>
            <a:chExt cx="2590801" cy="2143111"/>
          </a:xfrm>
        </p:grpSpPr>
        <p:grpSp>
          <p:nvGrpSpPr>
            <p:cNvPr id="27" name="Group 26"/>
            <p:cNvGrpSpPr/>
            <p:nvPr/>
          </p:nvGrpSpPr>
          <p:grpSpPr>
            <a:xfrm>
              <a:off x="3886200" y="3312622"/>
              <a:ext cx="2442181" cy="990240"/>
              <a:chOff x="4002025" y="3312622"/>
              <a:chExt cx="2442181" cy="990240"/>
            </a:xfrm>
          </p:grpSpPr>
          <p:pic>
            <p:nvPicPr>
              <p:cNvPr id="36" name="Picture 4" descr="http://auvac.org/uploads/configuration/Slocum1.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9811" r="9905"/>
              <a:stretch/>
            </p:blipFill>
            <p:spPr bwMode="auto">
              <a:xfrm>
                <a:off x="4002025" y="3312623"/>
                <a:ext cx="1225172" cy="99023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ttp://auvac.org/uploads/configuration/Slocum1.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9811" r="9905"/>
              <a:stretch/>
            </p:blipFill>
            <p:spPr bwMode="auto">
              <a:xfrm>
                <a:off x="5219034" y="3312622"/>
                <a:ext cx="1225172" cy="990239"/>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TextBox 27"/>
            <p:cNvSpPr txBox="1"/>
            <p:nvPr/>
          </p:nvSpPr>
          <p:spPr>
            <a:xfrm>
              <a:off x="3886199" y="4302861"/>
              <a:ext cx="2590801" cy="1152872"/>
            </a:xfrm>
            <a:prstGeom prst="rect">
              <a:avLst/>
            </a:prstGeom>
            <a:solidFill>
              <a:schemeClr val="bg1"/>
            </a:solidFill>
          </p:spPr>
          <p:txBody>
            <a:bodyPr wrap="square" rtlCol="0">
              <a:spAutoFit/>
            </a:bodyPr>
            <a:lstStyle/>
            <a:p>
              <a:r>
                <a:rPr lang="en-US" dirty="0" smtClean="0"/>
                <a:t>2 </a:t>
              </a:r>
              <a:r>
                <a:rPr lang="en-US" dirty="0" smtClean="0"/>
                <a:t>gliders: $300 k </a:t>
              </a:r>
              <a:endParaRPr lang="en-US" dirty="0" smtClean="0"/>
            </a:p>
            <a:p>
              <a:r>
                <a:rPr lang="en-US" dirty="0" smtClean="0"/>
                <a:t>MRO: $</a:t>
              </a:r>
              <a:r>
                <a:rPr lang="en-US" dirty="0" smtClean="0"/>
                <a:t>60 k/</a:t>
              </a:r>
              <a:r>
                <a:rPr lang="en-US" dirty="0" err="1" smtClean="0"/>
                <a:t>yr</a:t>
              </a:r>
              <a:endParaRPr lang="en-US" dirty="0" smtClean="0"/>
            </a:p>
            <a:p>
              <a:r>
                <a:rPr lang="en-US" dirty="0" smtClean="0"/>
                <a:t>5 </a:t>
              </a:r>
              <a:r>
                <a:rPr lang="en-US" dirty="0" err="1" smtClean="0"/>
                <a:t>yrs</a:t>
              </a:r>
              <a:r>
                <a:rPr lang="en-US" dirty="0" smtClean="0"/>
                <a:t>: </a:t>
              </a:r>
              <a:r>
                <a:rPr lang="en-US" dirty="0" smtClean="0"/>
                <a:t>$600k</a:t>
              </a:r>
            </a:p>
          </p:txBody>
        </p:sp>
      </p:grpSp>
      <p:sp>
        <p:nvSpPr>
          <p:cNvPr id="2049" name="Rectangle 2048"/>
          <p:cNvSpPr/>
          <p:nvPr/>
        </p:nvSpPr>
        <p:spPr>
          <a:xfrm>
            <a:off x="5823032" y="4038579"/>
            <a:ext cx="2217177" cy="890936"/>
          </a:xfrm>
          <a:prstGeom prst="rect">
            <a:avLst/>
          </a:prstGeom>
          <a:solidFill>
            <a:srgbClr val="875E3D">
              <a:alpha val="85098"/>
            </a:srgbClr>
          </a:solidFill>
          <a:ln>
            <a:solidFill>
              <a:srgbClr val="875E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Depth = &lt;500m</a:t>
            </a:r>
            <a:endParaRPr lang="en-US" dirty="0">
              <a:solidFill>
                <a:srgbClr val="FF0000"/>
              </a:solidFill>
            </a:endParaRPr>
          </a:p>
        </p:txBody>
      </p:sp>
      <p:cxnSp>
        <p:nvCxnSpPr>
          <p:cNvPr id="2053" name="Straight Arrow Connector 2052"/>
          <p:cNvCxnSpPr/>
          <p:nvPr/>
        </p:nvCxnSpPr>
        <p:spPr>
          <a:xfrm>
            <a:off x="7073899" y="3563834"/>
            <a:ext cx="0" cy="26966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7086599" y="4038579"/>
            <a:ext cx="1" cy="27682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00600" y="1340881"/>
            <a:ext cx="3936155" cy="1818993"/>
          </a:xfrm>
          <a:prstGeom prst="rect">
            <a:avLst/>
          </a:prstGeom>
        </p:spPr>
      </p:pic>
      <p:grpSp>
        <p:nvGrpSpPr>
          <p:cNvPr id="24" name="Group 23"/>
          <p:cNvGrpSpPr/>
          <p:nvPr/>
        </p:nvGrpSpPr>
        <p:grpSpPr>
          <a:xfrm>
            <a:off x="2823769" y="3208171"/>
            <a:ext cx="2103964" cy="1739444"/>
            <a:chOff x="3983421" y="3415443"/>
            <a:chExt cx="2167758" cy="1773624"/>
          </a:xfrm>
        </p:grpSpPr>
        <p:pic>
          <p:nvPicPr>
            <p:cNvPr id="23" name="Picture 2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49109" y="3415443"/>
              <a:ext cx="2102070" cy="1591029"/>
            </a:xfrm>
            <a:prstGeom prst="rect">
              <a:avLst/>
            </a:prstGeom>
          </p:spPr>
        </p:pic>
        <p:sp>
          <p:nvSpPr>
            <p:cNvPr id="33" name="TextBox 32"/>
            <p:cNvSpPr txBox="1"/>
            <p:nvPr/>
          </p:nvSpPr>
          <p:spPr>
            <a:xfrm>
              <a:off x="3983421" y="4973623"/>
              <a:ext cx="1905000" cy="215444"/>
            </a:xfrm>
            <a:prstGeom prst="rect">
              <a:avLst/>
            </a:prstGeom>
            <a:noFill/>
          </p:spPr>
          <p:txBody>
            <a:bodyPr wrap="square" rtlCol="0">
              <a:spAutoFit/>
            </a:bodyPr>
            <a:lstStyle/>
            <a:p>
              <a:r>
                <a:rPr lang="en-US" sz="800" dirty="0" smtClean="0"/>
                <a:t>WHOI REMUS Shark Cam</a:t>
              </a:r>
              <a:endParaRPr lang="en-US" sz="800" dirty="0"/>
            </a:p>
          </p:txBody>
        </p:sp>
      </p:grpSp>
    </p:spTree>
    <p:extLst>
      <p:ext uri="{BB962C8B-B14F-4D97-AF65-F5344CB8AC3E}">
        <p14:creationId xmlns:p14="http://schemas.microsoft.com/office/powerpoint/2010/main" val="101476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265" y="1080016"/>
            <a:ext cx="5073823" cy="1644134"/>
          </a:xfrm>
        </p:spPr>
        <p:txBody>
          <a:bodyPr>
            <a:normAutofit/>
          </a:bodyPr>
          <a:lstStyle/>
          <a:p>
            <a:r>
              <a:rPr lang="en-US" dirty="0" smtClean="0"/>
              <a:t>Not suitable for coastal environments</a:t>
            </a:r>
          </a:p>
          <a:p>
            <a:pPr marL="182880" indent="-228600">
              <a:buFont typeface="Arial" panose="020B0604020202020204" pitchFamily="34" charset="0"/>
              <a:buChar char="•"/>
            </a:pPr>
            <a:r>
              <a:rPr lang="en-US" b="0" dirty="0" smtClean="0"/>
              <a:t>Excessive drift</a:t>
            </a:r>
          </a:p>
          <a:p>
            <a:pPr marL="182880" indent="-228600">
              <a:buFont typeface="Arial" panose="020B0604020202020204" pitchFamily="34" charset="0"/>
              <a:buChar char="•"/>
            </a:pPr>
            <a:r>
              <a:rPr lang="en-US" b="0" dirty="0" smtClean="0"/>
              <a:t>Coarse depth control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7086600" cy="666988"/>
          </a:xfrm>
        </p:spPr>
        <p:txBody>
          <a:bodyPr>
            <a:normAutofit/>
          </a:bodyPr>
          <a:lstStyle/>
          <a:p>
            <a:r>
              <a:rPr lang="en-US" dirty="0" smtClean="0"/>
              <a:t>Apex (ARGO) floats</a:t>
            </a:r>
            <a:endParaRPr lang="en-US" dirty="0"/>
          </a:p>
        </p:txBody>
      </p:sp>
      <p:graphicFrame>
        <p:nvGraphicFramePr>
          <p:cNvPr id="10" name="Chart 9"/>
          <p:cNvGraphicFramePr>
            <a:graphicFrameLocks/>
          </p:cNvGraphicFramePr>
          <p:nvPr>
            <p:extLst>
              <p:ext uri="{D42A27DB-BD31-4B8C-83A1-F6EECF244321}">
                <p14:modId xmlns:p14="http://schemas.microsoft.com/office/powerpoint/2010/main" val="3984198219"/>
              </p:ext>
            </p:extLst>
          </p:nvPr>
        </p:nvGraphicFramePr>
        <p:xfrm>
          <a:off x="152400" y="2305050"/>
          <a:ext cx="5347489" cy="2743200"/>
        </p:xfrm>
        <a:graphic>
          <a:graphicData uri="http://schemas.openxmlformats.org/drawingml/2006/chart">
            <c:chart xmlns:c="http://schemas.openxmlformats.org/drawingml/2006/chart" xmlns:r="http://schemas.openxmlformats.org/officeDocument/2006/relationships" r:id="rId4"/>
          </a:graphicData>
        </a:graphic>
      </p:graphicFrame>
      <p:grpSp>
        <p:nvGrpSpPr>
          <p:cNvPr id="9" name="Group 8"/>
          <p:cNvGrpSpPr/>
          <p:nvPr/>
        </p:nvGrpSpPr>
        <p:grpSpPr>
          <a:xfrm>
            <a:off x="5257800" y="1047749"/>
            <a:ext cx="3581957" cy="3908043"/>
            <a:chOff x="5257800" y="1047749"/>
            <a:chExt cx="3581957" cy="3908043"/>
          </a:xfrm>
        </p:grpSpPr>
        <p:grpSp>
          <p:nvGrpSpPr>
            <p:cNvPr id="8" name="Group 7"/>
            <p:cNvGrpSpPr/>
            <p:nvPr/>
          </p:nvGrpSpPr>
          <p:grpSpPr>
            <a:xfrm>
              <a:off x="5257800" y="1047749"/>
              <a:ext cx="3581957" cy="3908043"/>
              <a:chOff x="6477000" y="1123950"/>
              <a:chExt cx="2362756" cy="257785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200" y="1123950"/>
                <a:ext cx="2286556" cy="2419350"/>
              </a:xfrm>
              <a:prstGeom prst="rect">
                <a:avLst/>
              </a:prstGeom>
            </p:spPr>
          </p:pic>
          <p:sp>
            <p:nvSpPr>
              <p:cNvPr id="7" name="TextBox 6"/>
              <p:cNvSpPr txBox="1"/>
              <p:nvPr/>
            </p:nvSpPr>
            <p:spPr>
              <a:xfrm>
                <a:off x="6477000" y="3543300"/>
                <a:ext cx="605222" cy="158500"/>
              </a:xfrm>
              <a:prstGeom prst="rect">
                <a:avLst/>
              </a:prstGeom>
              <a:noFill/>
            </p:spPr>
            <p:txBody>
              <a:bodyPr wrap="none" rtlCol="0">
                <a:spAutoFit/>
              </a:bodyPr>
              <a:lstStyle/>
              <a:p>
                <a:r>
                  <a:rPr lang="en-US" sz="800" dirty="0" smtClean="0"/>
                  <a:t>Google Earth</a:t>
                </a:r>
                <a:endParaRPr lang="en-US" dirty="0"/>
              </a:p>
            </p:txBody>
          </p:sp>
        </p:grpSp>
        <p:cxnSp>
          <p:nvCxnSpPr>
            <p:cNvPr id="17" name="Straight Arrow Connector 16"/>
            <p:cNvCxnSpPr/>
            <p:nvPr/>
          </p:nvCxnSpPr>
          <p:spPr>
            <a:xfrm>
              <a:off x="6934200" y="2114550"/>
              <a:ext cx="685800" cy="190500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6055026" y="2535019"/>
            <a:ext cx="966931" cy="646331"/>
          </a:xfrm>
          <a:prstGeom prst="rect">
            <a:avLst/>
          </a:prstGeom>
          <a:solidFill>
            <a:srgbClr val="FFFFFF">
              <a:alpha val="80000"/>
            </a:srgbClr>
          </a:solidFill>
          <a:ln>
            <a:noFill/>
          </a:ln>
          <a:effectLst>
            <a:outerShdw blurRad="44450" dist="27940" dir="5400000" algn="ctr">
              <a:srgbClr val="000000">
                <a:alpha val="32000"/>
              </a:srgbClr>
            </a:outerShdw>
          </a:effectLst>
        </p:spPr>
        <p:style>
          <a:lnRef idx="2">
            <a:schemeClr val="dk1"/>
          </a:lnRef>
          <a:fillRef idx="1">
            <a:schemeClr val="lt1"/>
          </a:fillRef>
          <a:effectRef idx="0">
            <a:schemeClr val="dk1"/>
          </a:effectRef>
          <a:fontRef idx="minor">
            <a:schemeClr val="dk1"/>
          </a:fontRef>
        </p:style>
        <p:txBody>
          <a:bodyPr wrap="none" rtlCol="0">
            <a:spAutoFit/>
          </a:bodyPr>
          <a:lstStyle/>
          <a:p>
            <a:r>
              <a:rPr lang="en-US" b="1" dirty="0" smtClean="0">
                <a:solidFill>
                  <a:srgbClr val="FF0000"/>
                </a:solidFill>
              </a:rPr>
              <a:t>860 km</a:t>
            </a:r>
          </a:p>
          <a:p>
            <a:r>
              <a:rPr lang="en-US" b="1" dirty="0" smtClean="0">
                <a:solidFill>
                  <a:srgbClr val="FF0000"/>
                </a:solidFill>
              </a:rPr>
              <a:t>1,020 d</a:t>
            </a:r>
            <a:endParaRPr lang="en-US" b="1" dirty="0">
              <a:solidFill>
                <a:srgbClr val="FF0000"/>
              </a:solidFill>
            </a:endParaRPr>
          </a:p>
        </p:txBody>
      </p:sp>
      <p:cxnSp>
        <p:nvCxnSpPr>
          <p:cNvPr id="21" name="Straight Arrow Connector 20"/>
          <p:cNvCxnSpPr>
            <a:stCxn id="11" idx="2"/>
          </p:cNvCxnSpPr>
          <p:nvPr/>
        </p:nvCxnSpPr>
        <p:spPr>
          <a:xfrm>
            <a:off x="4495800" y="3333750"/>
            <a:ext cx="30480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
          <p:cNvSpPr txBox="1"/>
          <p:nvPr/>
        </p:nvSpPr>
        <p:spPr>
          <a:xfrm>
            <a:off x="3810000" y="2952750"/>
            <a:ext cx="1371600" cy="381000"/>
          </a:xfrm>
          <a:prstGeom prst="rect">
            <a:avLst/>
          </a:prstGeom>
          <a:solidFill>
            <a:srgbClr val="FFFFFF"/>
          </a:solidFill>
          <a:ln>
            <a:solidFill>
              <a:schemeClr val="tx1"/>
            </a:solidFill>
          </a:ln>
          <a:effectLst/>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smtClean="0">
                <a:solidFill>
                  <a:srgbClr val="FF0000"/>
                </a:solidFill>
              </a:rPr>
              <a:t>8 Aug 2014</a:t>
            </a:r>
            <a:endParaRPr lang="en-US" sz="1200" b="1" dirty="0">
              <a:solidFill>
                <a:srgbClr val="FF0000"/>
              </a:solidFill>
            </a:endParaRPr>
          </a:p>
        </p:txBody>
      </p:sp>
    </p:spTree>
    <p:extLst>
      <p:ext uri="{BB962C8B-B14F-4D97-AF65-F5344CB8AC3E}">
        <p14:creationId xmlns:p14="http://schemas.microsoft.com/office/powerpoint/2010/main" val="37815901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047750"/>
            <a:ext cx="6019800" cy="3546873"/>
          </a:xfrm>
        </p:spPr>
        <p:txBody>
          <a:bodyPr>
            <a:normAutofit/>
          </a:bodyPr>
          <a:lstStyle/>
          <a:p>
            <a:pPr marL="0" lvl="1" indent="0">
              <a:buClrTx/>
              <a:buNone/>
            </a:pPr>
            <a:r>
              <a:rPr lang="en-US" b="1" dirty="0" smtClean="0"/>
              <a:t>In Development - MBARI Chemical Sensors Lab</a:t>
            </a:r>
          </a:p>
          <a:p>
            <a:pPr marL="182880" lvl="2">
              <a:buClrTx/>
            </a:pPr>
            <a:r>
              <a:rPr lang="en-US" sz="2000" dirty="0" smtClean="0"/>
              <a:t>500 m capable</a:t>
            </a:r>
          </a:p>
          <a:p>
            <a:pPr marL="182880" lvl="2">
              <a:buClrTx/>
            </a:pPr>
            <a:r>
              <a:rPr lang="en-US" sz="2000" dirty="0" smtClean="0"/>
              <a:t>~300 profile battery life</a:t>
            </a:r>
          </a:p>
          <a:p>
            <a:pPr marL="182880" lvl="2">
              <a:buClrTx/>
            </a:pPr>
            <a:r>
              <a:rPr lang="en-US" sz="2000" dirty="0" smtClean="0"/>
              <a:t>6 (soon 9) instruments/sensor ports</a:t>
            </a:r>
            <a:endParaRPr lang="en-US" sz="2000" dirty="0" smtClean="0"/>
          </a:p>
          <a:p>
            <a:pPr marL="182880" lvl="2">
              <a:buClrTx/>
            </a:pPr>
            <a:r>
              <a:rPr lang="en-US" sz="2000" dirty="0" smtClean="0"/>
              <a:t>“Anchor” between profiles (</a:t>
            </a:r>
            <a:r>
              <a:rPr lang="en-US" sz="2000" u="sng" dirty="0" smtClean="0"/>
              <a:t>minimize drift</a:t>
            </a:r>
            <a:r>
              <a:rPr lang="en-US" sz="2000" dirty="0" smtClean="0"/>
              <a:t>)</a:t>
            </a:r>
          </a:p>
          <a:p>
            <a:pPr marL="182880" lvl="2">
              <a:buClrTx/>
            </a:pPr>
            <a:r>
              <a:rPr lang="en-US" sz="2000" dirty="0" smtClean="0"/>
              <a:t>Precise depth control (</a:t>
            </a:r>
            <a:r>
              <a:rPr lang="en-US" sz="2000" u="sng" dirty="0" smtClean="0"/>
              <a:t>shallow water ops</a:t>
            </a:r>
            <a:r>
              <a:rPr lang="en-US" sz="2000" dirty="0" smtClean="0"/>
              <a:t>)</a:t>
            </a:r>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8" name="Title 1"/>
          <p:cNvSpPr>
            <a:spLocks noGrp="1"/>
          </p:cNvSpPr>
          <p:nvPr>
            <p:ph type="title"/>
          </p:nvPr>
        </p:nvSpPr>
        <p:spPr>
          <a:xfrm>
            <a:off x="457200" y="209550"/>
            <a:ext cx="8305800" cy="666988"/>
          </a:xfrm>
        </p:spPr>
        <p:txBody>
          <a:bodyPr>
            <a:noAutofit/>
          </a:bodyPr>
          <a:lstStyle/>
          <a:p>
            <a:r>
              <a:rPr lang="en-US" dirty="0" smtClean="0"/>
              <a:t>The coastal profiling float</a:t>
            </a:r>
            <a:endParaRPr lang="en-US" dirty="0"/>
          </a:p>
        </p:txBody>
      </p:sp>
      <p:sp>
        <p:nvSpPr>
          <p:cNvPr id="25" name="TextBox 24"/>
          <p:cNvSpPr txBox="1"/>
          <p:nvPr/>
        </p:nvSpPr>
        <p:spPr>
          <a:xfrm>
            <a:off x="762000" y="3304222"/>
            <a:ext cx="3581400" cy="1200329"/>
          </a:xfrm>
          <a:prstGeom prst="rect">
            <a:avLst/>
          </a:prstGeom>
          <a:noFill/>
          <a:ln>
            <a:solidFill>
              <a:schemeClr val="tx1"/>
            </a:solidFill>
          </a:ln>
        </p:spPr>
        <p:txBody>
          <a:bodyPr wrap="square" rtlCol="0">
            <a:spAutoFit/>
          </a:bodyPr>
          <a:lstStyle/>
          <a:p>
            <a:r>
              <a:rPr lang="en-US" b="1" dirty="0" smtClean="0"/>
              <a:t>Closed-Loop </a:t>
            </a:r>
            <a:r>
              <a:rPr lang="en-US" b="1" dirty="0"/>
              <a:t>Buoyancy Engine </a:t>
            </a:r>
            <a:endParaRPr lang="en-US" dirty="0"/>
          </a:p>
          <a:p>
            <a:pPr marL="182880" indent="-182880">
              <a:buFont typeface="Arial" panose="020B0604020202020204" pitchFamily="34" charset="0"/>
              <a:buChar char="•"/>
            </a:pPr>
            <a:r>
              <a:rPr lang="en-US" dirty="0" smtClean="0"/>
              <a:t>DC motor with piston pump</a:t>
            </a:r>
          </a:p>
          <a:p>
            <a:pPr marL="182880" indent="-182880">
              <a:buFont typeface="Arial" panose="020B0604020202020204" pitchFamily="34" charset="0"/>
              <a:buChar char="•"/>
            </a:pPr>
            <a:r>
              <a:rPr lang="en-US" dirty="0" smtClean="0"/>
              <a:t>3 kg adjustable ballast</a:t>
            </a:r>
          </a:p>
          <a:p>
            <a:endParaRPr lang="en-US" dirty="0"/>
          </a:p>
        </p:txBody>
      </p:sp>
      <p:grpSp>
        <p:nvGrpSpPr>
          <p:cNvPr id="27" name="Group 26"/>
          <p:cNvGrpSpPr/>
          <p:nvPr/>
        </p:nvGrpSpPr>
        <p:grpSpPr>
          <a:xfrm>
            <a:off x="187651" y="2599626"/>
            <a:ext cx="409568" cy="1219200"/>
            <a:chOff x="123832" y="2571750"/>
            <a:chExt cx="345749" cy="1191324"/>
          </a:xfrm>
        </p:grpSpPr>
        <p:sp>
          <p:nvSpPr>
            <p:cNvPr id="22" name="Freeform 21"/>
            <p:cNvSpPr/>
            <p:nvPr/>
          </p:nvSpPr>
          <p:spPr>
            <a:xfrm rot="20725285" flipH="1">
              <a:off x="123832" y="3001716"/>
              <a:ext cx="318881" cy="761358"/>
            </a:xfrm>
            <a:custGeom>
              <a:avLst/>
              <a:gdLst>
                <a:gd name="connsiteX0" fmla="*/ 0 w 620512"/>
                <a:gd name="connsiteY0" fmla="*/ 0 h 664029"/>
                <a:gd name="connsiteX1" fmla="*/ 620485 w 620512"/>
                <a:gd name="connsiteY1" fmla="*/ 290286 h 664029"/>
                <a:gd name="connsiteX2" fmla="*/ 25400 w 620512"/>
                <a:gd name="connsiteY2" fmla="*/ 664029 h 664029"/>
                <a:gd name="connsiteX0" fmla="*/ 0 w 413705"/>
                <a:gd name="connsiteY0" fmla="*/ 0 h 664029"/>
                <a:gd name="connsiteX1" fmla="*/ 413657 w 413705"/>
                <a:gd name="connsiteY1" fmla="*/ 293914 h 664029"/>
                <a:gd name="connsiteX2" fmla="*/ 25400 w 413705"/>
                <a:gd name="connsiteY2" fmla="*/ 664029 h 664029"/>
                <a:gd name="connsiteX0" fmla="*/ 0 w 414335"/>
                <a:gd name="connsiteY0" fmla="*/ 0 h 689429"/>
                <a:gd name="connsiteX1" fmla="*/ 413657 w 414335"/>
                <a:gd name="connsiteY1" fmla="*/ 293914 h 689429"/>
                <a:gd name="connsiteX2" fmla="*/ 87086 w 414335"/>
                <a:gd name="connsiteY2" fmla="*/ 689429 h 689429"/>
                <a:gd name="connsiteX0" fmla="*/ 0 w 414345"/>
                <a:gd name="connsiteY0" fmla="*/ 0 h 689429"/>
                <a:gd name="connsiteX1" fmla="*/ 413657 w 414345"/>
                <a:gd name="connsiteY1" fmla="*/ 293914 h 689429"/>
                <a:gd name="connsiteX2" fmla="*/ 87086 w 414345"/>
                <a:gd name="connsiteY2" fmla="*/ 689429 h 689429"/>
                <a:gd name="connsiteX0" fmla="*/ 0 w 414367"/>
                <a:gd name="connsiteY0" fmla="*/ 0 h 689429"/>
                <a:gd name="connsiteX1" fmla="*/ 413657 w 414367"/>
                <a:gd name="connsiteY1" fmla="*/ 293914 h 689429"/>
                <a:gd name="connsiteX2" fmla="*/ 87086 w 414367"/>
                <a:gd name="connsiteY2" fmla="*/ 689429 h 689429"/>
                <a:gd name="connsiteX0" fmla="*/ 0 w 414367"/>
                <a:gd name="connsiteY0" fmla="*/ 0 h 689429"/>
                <a:gd name="connsiteX1" fmla="*/ 413657 w 414367"/>
                <a:gd name="connsiteY1" fmla="*/ 293914 h 689429"/>
                <a:gd name="connsiteX2" fmla="*/ 87086 w 414367"/>
                <a:gd name="connsiteY2" fmla="*/ 689429 h 689429"/>
                <a:gd name="connsiteX0" fmla="*/ 0 w 413705"/>
                <a:gd name="connsiteY0" fmla="*/ 0 h 689429"/>
                <a:gd name="connsiteX1" fmla="*/ 413657 w 413705"/>
                <a:gd name="connsiteY1" fmla="*/ 293914 h 689429"/>
                <a:gd name="connsiteX2" fmla="*/ 87086 w 413705"/>
                <a:gd name="connsiteY2" fmla="*/ 689429 h 689429"/>
                <a:gd name="connsiteX0" fmla="*/ 0 w 413707"/>
                <a:gd name="connsiteY0" fmla="*/ 0 h 689429"/>
                <a:gd name="connsiteX1" fmla="*/ 413657 w 413707"/>
                <a:gd name="connsiteY1" fmla="*/ 293914 h 689429"/>
                <a:gd name="connsiteX2" fmla="*/ 25400 w 413707"/>
                <a:gd name="connsiteY2" fmla="*/ 689429 h 689429"/>
                <a:gd name="connsiteX0" fmla="*/ 0 w 413713"/>
                <a:gd name="connsiteY0" fmla="*/ 0 h 689429"/>
                <a:gd name="connsiteX1" fmla="*/ 413657 w 413713"/>
                <a:gd name="connsiteY1" fmla="*/ 293914 h 689429"/>
                <a:gd name="connsiteX2" fmla="*/ 25400 w 413713"/>
                <a:gd name="connsiteY2" fmla="*/ 689429 h 689429"/>
                <a:gd name="connsiteX0" fmla="*/ 0 w 413658"/>
                <a:gd name="connsiteY0" fmla="*/ 0 h 689429"/>
                <a:gd name="connsiteX1" fmla="*/ 413657 w 413658"/>
                <a:gd name="connsiteY1" fmla="*/ 293914 h 689429"/>
                <a:gd name="connsiteX2" fmla="*/ 25400 w 413658"/>
                <a:gd name="connsiteY2" fmla="*/ 689429 h 689429"/>
                <a:gd name="connsiteX0" fmla="*/ 0 w 413658"/>
                <a:gd name="connsiteY0" fmla="*/ 0 h 689429"/>
                <a:gd name="connsiteX1" fmla="*/ 413657 w 413658"/>
                <a:gd name="connsiteY1" fmla="*/ 326572 h 689429"/>
                <a:gd name="connsiteX2" fmla="*/ 25400 w 413658"/>
                <a:gd name="connsiteY2" fmla="*/ 689429 h 689429"/>
                <a:gd name="connsiteX0" fmla="*/ 0 w 326573"/>
                <a:gd name="connsiteY0" fmla="*/ 0 h 689429"/>
                <a:gd name="connsiteX1" fmla="*/ 326572 w 326573"/>
                <a:gd name="connsiteY1" fmla="*/ 326572 h 689429"/>
                <a:gd name="connsiteX2" fmla="*/ 25400 w 326573"/>
                <a:gd name="connsiteY2" fmla="*/ 689429 h 689429"/>
              </a:gdLst>
              <a:ahLst/>
              <a:cxnLst>
                <a:cxn ang="0">
                  <a:pos x="connsiteX0" y="connsiteY0"/>
                </a:cxn>
                <a:cxn ang="0">
                  <a:pos x="connsiteX1" y="connsiteY1"/>
                </a:cxn>
                <a:cxn ang="0">
                  <a:pos x="connsiteX2" y="connsiteY2"/>
                </a:cxn>
              </a:cxnLst>
              <a:rect l="l" t="t" r="r" b="b"/>
              <a:pathLst>
                <a:path w="326573" h="689429">
                  <a:moveTo>
                    <a:pt x="0" y="0"/>
                  </a:moveTo>
                  <a:cubicBezTo>
                    <a:pt x="181126" y="6350"/>
                    <a:pt x="325968" y="120952"/>
                    <a:pt x="326572" y="326572"/>
                  </a:cubicBezTo>
                  <a:cubicBezTo>
                    <a:pt x="327176" y="532192"/>
                    <a:pt x="184451" y="689429"/>
                    <a:pt x="25400" y="689429"/>
                  </a:cubicBezTo>
                </a:path>
              </a:pathLst>
            </a:custGeom>
            <a:noFill/>
            <a:ln w="28575">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 Brace 25"/>
            <p:cNvSpPr/>
            <p:nvPr/>
          </p:nvSpPr>
          <p:spPr>
            <a:xfrm>
              <a:off x="304800" y="2571750"/>
              <a:ext cx="164781" cy="630691"/>
            </a:xfrm>
            <a:prstGeom prst="leftBrace">
              <a:avLst>
                <a:gd name="adj1" fmla="val 44367"/>
                <a:gd name="adj2" fmla="val 65063"/>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0" name="Group 9"/>
          <p:cNvGrpSpPr/>
          <p:nvPr/>
        </p:nvGrpSpPr>
        <p:grpSpPr>
          <a:xfrm>
            <a:off x="5720105" y="1581150"/>
            <a:ext cx="1261415" cy="3328280"/>
            <a:chOff x="5720105" y="1428750"/>
            <a:chExt cx="1290295" cy="340448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6858" t="4074" r="27661" b="20247"/>
            <a:stretch/>
          </p:blipFill>
          <p:spPr>
            <a:xfrm>
              <a:off x="5720105" y="2038350"/>
              <a:ext cx="1290295" cy="2794880"/>
            </a:xfrm>
            <a:prstGeom prst="rect">
              <a:avLst/>
            </a:prstGeom>
            <a:ln>
              <a:noFill/>
            </a:ln>
          </p:spPr>
        </p:pic>
        <p:sp>
          <p:nvSpPr>
            <p:cNvPr id="9" name="TextBox 8"/>
            <p:cNvSpPr txBox="1"/>
            <p:nvPr/>
          </p:nvSpPr>
          <p:spPr>
            <a:xfrm>
              <a:off x="5726454" y="1428750"/>
              <a:ext cx="1283945" cy="646331"/>
            </a:xfrm>
            <a:prstGeom prst="rect">
              <a:avLst/>
            </a:prstGeom>
            <a:noFill/>
            <a:ln>
              <a:noFill/>
            </a:ln>
          </p:spPr>
          <p:txBody>
            <a:bodyPr wrap="square" rtlCol="0">
              <a:spAutoFit/>
            </a:bodyPr>
            <a:lstStyle/>
            <a:p>
              <a:pPr algn="ctr"/>
              <a:r>
                <a:rPr lang="en-US" dirty="0" smtClean="0"/>
                <a:t>Tank </a:t>
              </a:r>
            </a:p>
            <a:p>
              <a:pPr algn="ctr"/>
              <a:r>
                <a:rPr lang="en-US" dirty="0" smtClean="0"/>
                <a:t>Prototype</a:t>
              </a:r>
              <a:endParaRPr lang="en-US" dirty="0"/>
            </a:p>
          </p:txBody>
        </p:sp>
      </p:grpSp>
      <p:grpSp>
        <p:nvGrpSpPr>
          <p:cNvPr id="11" name="Group 10"/>
          <p:cNvGrpSpPr/>
          <p:nvPr/>
        </p:nvGrpSpPr>
        <p:grpSpPr>
          <a:xfrm>
            <a:off x="7239000" y="742950"/>
            <a:ext cx="1384300" cy="4151531"/>
            <a:chOff x="7302500" y="858619"/>
            <a:chExt cx="1384300" cy="4151531"/>
          </a:xfrm>
        </p:grpSpPr>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34773" t="30358" r="38564" b="27779"/>
            <a:stretch/>
          </p:blipFill>
          <p:spPr>
            <a:xfrm>
              <a:off x="7302500" y="1459619"/>
              <a:ext cx="1384300" cy="3550531"/>
            </a:xfrm>
            <a:prstGeom prst="rect">
              <a:avLst/>
            </a:prstGeom>
          </p:spPr>
        </p:pic>
        <p:sp>
          <p:nvSpPr>
            <p:cNvPr id="14" name="TextBox 13"/>
            <p:cNvSpPr txBox="1"/>
            <p:nvPr/>
          </p:nvSpPr>
          <p:spPr>
            <a:xfrm>
              <a:off x="7302500" y="858619"/>
              <a:ext cx="1384299" cy="646331"/>
            </a:xfrm>
            <a:prstGeom prst="rect">
              <a:avLst/>
            </a:prstGeom>
            <a:noFill/>
          </p:spPr>
          <p:txBody>
            <a:bodyPr wrap="square" rtlCol="0">
              <a:spAutoFit/>
            </a:bodyPr>
            <a:lstStyle/>
            <a:p>
              <a:pPr algn="ctr"/>
              <a:r>
                <a:rPr lang="en-US" dirty="0" smtClean="0"/>
                <a:t>Sea</a:t>
              </a:r>
            </a:p>
            <a:p>
              <a:pPr algn="ctr"/>
              <a:r>
                <a:rPr lang="en-US" dirty="0" smtClean="0"/>
                <a:t>Prototype</a:t>
              </a:r>
            </a:p>
          </p:txBody>
        </p:sp>
      </p:grpSp>
      <p:sp>
        <p:nvSpPr>
          <p:cNvPr id="12" name="TextBox 11"/>
          <p:cNvSpPr txBox="1"/>
          <p:nvPr/>
        </p:nvSpPr>
        <p:spPr>
          <a:xfrm>
            <a:off x="5638800" y="4921706"/>
            <a:ext cx="1114408" cy="215444"/>
          </a:xfrm>
          <a:prstGeom prst="rect">
            <a:avLst/>
          </a:prstGeom>
          <a:noFill/>
        </p:spPr>
        <p:txBody>
          <a:bodyPr wrap="none" rtlCol="0">
            <a:spAutoFit/>
          </a:bodyPr>
          <a:lstStyle/>
          <a:p>
            <a:r>
              <a:rPr lang="en-US" sz="800" dirty="0" smtClean="0"/>
              <a:t>Photos: Todd Walsh</a:t>
            </a:r>
            <a:endParaRPr lang="en-US" sz="800" dirty="0"/>
          </a:p>
        </p:txBody>
      </p:sp>
    </p:spTree>
    <p:extLst>
      <p:ext uri="{BB962C8B-B14F-4D97-AF65-F5344CB8AC3E}">
        <p14:creationId xmlns:p14="http://schemas.microsoft.com/office/powerpoint/2010/main" val="1386286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2286000" y="3453883"/>
            <a:ext cx="2099935" cy="338554"/>
          </a:xfrm>
          <a:prstGeom prst="rect">
            <a:avLst/>
          </a:prstGeom>
          <a:noFill/>
        </p:spPr>
        <p:txBody>
          <a:bodyPr wrap="square" rtlCol="0">
            <a:spAutoFit/>
          </a:bodyPr>
          <a:lstStyle/>
          <a:p>
            <a:pPr algn="ctr"/>
            <a:r>
              <a:rPr lang="en-US" sz="1600" dirty="0" smtClean="0"/>
              <a:t>linearization</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848601" cy="666988"/>
          </a:xfrm>
        </p:spPr>
        <p:txBody>
          <a:bodyPr>
            <a:normAutofit/>
          </a:bodyPr>
          <a:lstStyle/>
          <a:p>
            <a:r>
              <a:rPr lang="en-US" dirty="0" smtClean="0"/>
              <a:t>Modeling the </a:t>
            </a:r>
            <a:r>
              <a:rPr lang="en-US" dirty="0" err="1" smtClean="0"/>
              <a:t>cpf</a:t>
            </a:r>
            <a:endParaRPr lang="en-US" dirty="0"/>
          </a:p>
        </p:txBody>
      </p:sp>
      <p:sp>
        <p:nvSpPr>
          <p:cNvPr id="10" name="TextBox 9"/>
          <p:cNvSpPr txBox="1"/>
          <p:nvPr/>
        </p:nvSpPr>
        <p:spPr>
          <a:xfrm>
            <a:off x="304800" y="1011019"/>
            <a:ext cx="1581150" cy="646331"/>
          </a:xfrm>
          <a:prstGeom prst="rect">
            <a:avLst/>
          </a:prstGeom>
          <a:noFill/>
        </p:spPr>
        <p:txBody>
          <a:bodyPr wrap="square" rtlCol="0">
            <a:spAutoFit/>
          </a:bodyPr>
          <a:lstStyle/>
          <a:p>
            <a:pPr algn="ctr"/>
            <a:r>
              <a:rPr lang="en-US" dirty="0" smtClean="0"/>
              <a:t>Free Body Diagram</a:t>
            </a:r>
            <a:endParaRPr lang="en-US" dirty="0"/>
          </a:p>
        </p:txBody>
      </p:sp>
      <p:sp>
        <p:nvSpPr>
          <p:cNvPr id="14" name="TextBox 13"/>
          <p:cNvSpPr txBox="1"/>
          <p:nvPr/>
        </p:nvSpPr>
        <p:spPr>
          <a:xfrm>
            <a:off x="2085437" y="895350"/>
            <a:ext cx="2410363" cy="923330"/>
          </a:xfrm>
          <a:prstGeom prst="rect">
            <a:avLst/>
          </a:prstGeom>
          <a:noFill/>
        </p:spPr>
        <p:txBody>
          <a:bodyPr wrap="square" rtlCol="0">
            <a:spAutoFit/>
          </a:bodyPr>
          <a:lstStyle/>
          <a:p>
            <a:pPr algn="ctr"/>
            <a:r>
              <a:rPr lang="en-US" dirty="0" smtClean="0"/>
              <a:t>Equation of Motion</a:t>
            </a:r>
          </a:p>
          <a:p>
            <a:pPr algn="ctr"/>
            <a:r>
              <a:rPr lang="en-US" dirty="0" smtClean="0"/>
              <a:t>&amp; Linearized </a:t>
            </a:r>
          </a:p>
          <a:p>
            <a:pPr algn="ctr"/>
            <a:r>
              <a:rPr lang="en-US" dirty="0" smtClean="0"/>
              <a:t>Transfer Function</a:t>
            </a:r>
            <a:endParaRPr lang="en-US" dirty="0"/>
          </a:p>
        </p:txBody>
      </p:sp>
      <p:sp>
        <p:nvSpPr>
          <p:cNvPr id="21" name="TextBox 20"/>
          <p:cNvSpPr txBox="1"/>
          <p:nvPr/>
        </p:nvSpPr>
        <p:spPr>
          <a:xfrm>
            <a:off x="4631999" y="1172349"/>
            <a:ext cx="4194796" cy="369332"/>
          </a:xfrm>
          <a:prstGeom prst="rect">
            <a:avLst/>
          </a:prstGeom>
          <a:noFill/>
        </p:spPr>
        <p:txBody>
          <a:bodyPr wrap="square" rtlCol="0">
            <a:spAutoFit/>
          </a:bodyPr>
          <a:lstStyle/>
          <a:p>
            <a:pPr algn="ctr"/>
            <a:r>
              <a:rPr lang="en-US" dirty="0" smtClean="0"/>
              <a:t>Dynamic Model</a:t>
            </a:r>
            <a:endParaRPr lang="en-US" dirty="0"/>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1999" y="1756822"/>
            <a:ext cx="4194796" cy="2150981"/>
          </a:xfrm>
          <a:prstGeom prst="rect">
            <a:avLst/>
          </a:prstGeom>
          <a:ln>
            <a:solidFill>
              <a:srgbClr val="000000"/>
            </a:solidFill>
          </a:ln>
        </p:spPr>
      </p:pic>
      <p:grpSp>
        <p:nvGrpSpPr>
          <p:cNvPr id="20" name="Group 19"/>
          <p:cNvGrpSpPr/>
          <p:nvPr/>
        </p:nvGrpSpPr>
        <p:grpSpPr>
          <a:xfrm>
            <a:off x="2055926" y="1756822"/>
            <a:ext cx="2410363" cy="3177127"/>
            <a:chOff x="1933036" y="1756822"/>
            <a:chExt cx="2410363" cy="3177127"/>
          </a:xfrm>
        </p:grpSpPr>
        <p:grpSp>
          <p:nvGrpSpPr>
            <p:cNvPr id="12" name="Group 11"/>
            <p:cNvGrpSpPr/>
            <p:nvPr/>
          </p:nvGrpSpPr>
          <p:grpSpPr>
            <a:xfrm>
              <a:off x="2057400" y="1885950"/>
              <a:ext cx="2205645" cy="2945223"/>
              <a:chOff x="3077797" y="1716020"/>
              <a:chExt cx="2205645" cy="2945223"/>
            </a:xfrm>
          </p:grpSpPr>
          <p:pic>
            <p:nvPicPr>
              <p:cNvPr id="1026" name="Picture 2" descr="http://latex.codecogs.com/png.latex?%5Chuge%20%5Csum%20F%20%3D%20ma%20%3D%20F_%7BB%7D%20-%20F_G%20-%20F_D%20%5C%5C%20F_B%20%3D%20%5Cunderset%7Bconstant%7D%7B%5Cunderbrace%7B%5Cooalign%7B%5Chfil%24V%24%5Chfil%5Ccr%5Ckern0.08em--%5Chfil%5Ccr%7D%20_0%5Crho_%7Bsw%7D%7Cg%7C%7D%7D%20&amp;plus;%20%5Cunderset%7Bvariable%7D%7B%5Cunderbrace%7B%5Crho_%7Bsw%7D%7Cg%7C%5Cint_%7B0%7D%5E%7Bt%7D%5Cdot%7B%5Cooalign%7B%5Chfil%24V%24%5Chfil%5Ccr%5Ckern0.08em--%5Chfil%5Ccr%7D%20%7Ddt%7D%7D%20%5C%5C%20F_D%20%3D%20%5Cfrac%7B1%7D%7B2%7D%5Crho_%7Bsw%7DC_%7BD%7DA%20%5Cdot%7Bz%7D%7C%5Cdot%7Bz%7D%7C%20%5C%5C%20F_G%20%3D%20mg%20%5C%5C%20%5Cboxed%7Bm%5Cddot%7Bz%7D%20%3D%20%5Crho_%7Bsw%7D%7Cg%7C%5Cint_%7B0%7D%5E%7Bt%7D%5Cdot%7B%5Cooalign%7B%5Chfil%24V%24%5Chfil%5Ccr%5Ckern0.08em--%5Chfil%5Ccr%7D%20%7Ddt%20-%20%5Cfrac%7B1%7D%7B2%7D%5Crho_%7Bsw%7DC_%7BD%7DA%20%5Cdot%7Bz%7D%7C%5Cdot%7Bz%7D%7C%7D%5C%5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7797" y="1716020"/>
                <a:ext cx="2205645" cy="1530674"/>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3287017" y="3653285"/>
                <a:ext cx="1743193" cy="1007958"/>
                <a:chOff x="5917195" y="2267056"/>
                <a:chExt cx="2730150" cy="1578641"/>
              </a:xfrm>
            </p:grpSpPr>
            <p:pic>
              <p:nvPicPr>
                <p:cNvPr id="2" name="Picture 6" descr="http://latex.codecogs.com/png.latex?%5Chuge%20a%20%3D%20%5Crho_%7Bsw%7D%7Cg%7C%20%5C%5C%20b%20%3D%20%5Cfrac%7B1%7D%7B2%7D%5Crho_%7Bsw%7DC_%7BD%7DAc_%7Blin%7D%5C%5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8505" y="2267056"/>
                  <a:ext cx="1807532" cy="75422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latex.codecogs.com/png.latex?%5Chuge%20%5Cboxed%7BG_%7Bp%7D%28s%29%20%3D%20%5Cfrac%7BV%28s%29%7D%7B%5Cdot%7B%5Cooalign%7B%5Chfil%24V%24%5Chfil%5Ccr%5Ckern0.08em--%5Chfil%5Ccr%7D%20%7D%28s%29%7D%20%3D%20%5Cfrac%7Ba%7D%7Bms%5E%7B2%7D%20&amp;plus;%20bs%7D%7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17195" y="3171265"/>
                  <a:ext cx="2730150" cy="67443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9" name="Rectangle 18"/>
            <p:cNvSpPr/>
            <p:nvPr/>
          </p:nvSpPr>
          <p:spPr>
            <a:xfrm>
              <a:off x="1933036" y="1756822"/>
              <a:ext cx="2410363" cy="3177127"/>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2514600" y="2114550"/>
            <a:ext cx="4648200" cy="1302074"/>
            <a:chOff x="2514600" y="2114550"/>
            <a:chExt cx="4648200" cy="1302074"/>
          </a:xfrm>
        </p:grpSpPr>
        <p:sp>
          <p:nvSpPr>
            <p:cNvPr id="22" name="Rounded Rectangle 21"/>
            <p:cNvSpPr/>
            <p:nvPr/>
          </p:nvSpPr>
          <p:spPr>
            <a:xfrm>
              <a:off x="3505199" y="3014122"/>
              <a:ext cx="880736" cy="40250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2514600" y="3014122"/>
              <a:ext cx="880736" cy="40250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flipV="1">
              <a:off x="4381407" y="2952750"/>
              <a:ext cx="2781393" cy="26132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2895600" y="2114550"/>
              <a:ext cx="3200400" cy="89957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35" name="Straight Arrow Connector 34"/>
          <p:cNvCxnSpPr/>
          <p:nvPr/>
        </p:nvCxnSpPr>
        <p:spPr>
          <a:xfrm>
            <a:off x="2514600" y="3486150"/>
            <a:ext cx="0" cy="3047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4191000" y="4615863"/>
            <a:ext cx="1219200" cy="1"/>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486401" y="4248150"/>
            <a:ext cx="2751331" cy="707886"/>
          </a:xfrm>
          <a:prstGeom prst="rect">
            <a:avLst/>
          </a:prstGeom>
          <a:noFill/>
          <a:ln>
            <a:solidFill>
              <a:srgbClr val="000000"/>
            </a:solidFill>
          </a:ln>
        </p:spPr>
        <p:txBody>
          <a:bodyPr wrap="none" rtlCol="0">
            <a:spAutoFit/>
          </a:bodyPr>
          <a:lstStyle/>
          <a:p>
            <a:pPr algn="ctr"/>
            <a:r>
              <a:rPr lang="en-US" sz="2000" dirty="0" smtClean="0"/>
              <a:t>Root Locus Design: </a:t>
            </a:r>
          </a:p>
          <a:p>
            <a:pPr algn="ctr"/>
            <a:r>
              <a:rPr lang="en-US" sz="2000" dirty="0" smtClean="0"/>
              <a:t>PID Velocity Controller</a:t>
            </a:r>
            <a:endParaRPr lang="en-US" sz="2000" dirty="0"/>
          </a:p>
        </p:txBody>
      </p:sp>
      <p:cxnSp>
        <p:nvCxnSpPr>
          <p:cNvPr id="54" name="Straight Arrow Connector 53"/>
          <p:cNvCxnSpPr/>
          <p:nvPr/>
        </p:nvCxnSpPr>
        <p:spPr>
          <a:xfrm>
            <a:off x="1731721" y="1352550"/>
            <a:ext cx="554279" cy="0"/>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4" idx="3"/>
          </p:cNvCxnSpPr>
          <p:nvPr/>
        </p:nvCxnSpPr>
        <p:spPr>
          <a:xfrm>
            <a:off x="4495800" y="1357015"/>
            <a:ext cx="1371600" cy="0"/>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915" y="1885950"/>
            <a:ext cx="1826285" cy="2898848"/>
          </a:xfrm>
          <a:prstGeom prst="rect">
            <a:avLst/>
          </a:prstGeom>
          <a:ln>
            <a:solidFill>
              <a:srgbClr val="000000"/>
            </a:solidFill>
          </a:ln>
        </p:spPr>
      </p:pic>
      <p:sp>
        <p:nvSpPr>
          <p:cNvPr id="27" name="TextBox 26"/>
          <p:cNvSpPr txBox="1"/>
          <p:nvPr/>
        </p:nvSpPr>
        <p:spPr>
          <a:xfrm rot="21303913">
            <a:off x="5293577" y="2699326"/>
            <a:ext cx="864339" cy="369332"/>
          </a:xfrm>
          <a:prstGeom prst="rect">
            <a:avLst/>
          </a:prstGeom>
          <a:solidFill>
            <a:srgbClr val="FFFFFF">
              <a:alpha val="80000"/>
            </a:srgbClr>
          </a:solidFill>
        </p:spPr>
        <p:txBody>
          <a:bodyPr wrap="none" rtlCol="0">
            <a:spAutoFit/>
          </a:bodyPr>
          <a:lstStyle/>
          <a:p>
            <a:r>
              <a:rPr lang="en-US" b="1" dirty="0" smtClean="0">
                <a:solidFill>
                  <a:srgbClr val="FF0000"/>
                </a:solidFill>
              </a:rPr>
              <a:t>DRAG</a:t>
            </a:r>
            <a:endParaRPr lang="en-US" b="1" dirty="0">
              <a:solidFill>
                <a:srgbClr val="FF0000"/>
              </a:solidFill>
            </a:endParaRPr>
          </a:p>
        </p:txBody>
      </p:sp>
      <p:sp>
        <p:nvSpPr>
          <p:cNvPr id="40" name="TextBox 39"/>
          <p:cNvSpPr txBox="1"/>
          <p:nvPr/>
        </p:nvSpPr>
        <p:spPr>
          <a:xfrm rot="20704779">
            <a:off x="4208095" y="2017547"/>
            <a:ext cx="1484381" cy="369332"/>
          </a:xfrm>
          <a:prstGeom prst="rect">
            <a:avLst/>
          </a:prstGeom>
          <a:solidFill>
            <a:srgbClr val="FFFFFF">
              <a:alpha val="80000"/>
            </a:srgbClr>
          </a:solidFill>
        </p:spPr>
        <p:txBody>
          <a:bodyPr wrap="none" rtlCol="0">
            <a:spAutoFit/>
          </a:bodyPr>
          <a:lstStyle/>
          <a:p>
            <a:r>
              <a:rPr lang="en-US" b="1" dirty="0" smtClean="0">
                <a:solidFill>
                  <a:srgbClr val="FF0000"/>
                </a:solidFill>
              </a:rPr>
              <a:t>BUOYANCY</a:t>
            </a:r>
            <a:endParaRPr lang="en-US" b="1" dirty="0">
              <a:solidFill>
                <a:srgbClr val="FF0000"/>
              </a:solidFill>
            </a:endParaRPr>
          </a:p>
        </p:txBody>
      </p:sp>
      <p:sp>
        <p:nvSpPr>
          <p:cNvPr id="30" name="TextBox 29"/>
          <p:cNvSpPr txBox="1"/>
          <p:nvPr/>
        </p:nvSpPr>
        <p:spPr>
          <a:xfrm>
            <a:off x="7315200" y="1745218"/>
            <a:ext cx="312906" cy="369332"/>
          </a:xfrm>
          <a:prstGeom prst="rect">
            <a:avLst/>
          </a:prstGeom>
          <a:noFill/>
        </p:spPr>
        <p:txBody>
          <a:bodyPr wrap="none" rtlCol="0">
            <a:spAutoFit/>
          </a:bodyPr>
          <a:lstStyle/>
          <a:p>
            <a:r>
              <a:rPr lang="en-US" b="1" i="1" dirty="0">
                <a:solidFill>
                  <a:srgbClr val="FF0000"/>
                </a:solidFill>
              </a:rPr>
              <a:t>a</a:t>
            </a:r>
          </a:p>
        </p:txBody>
      </p:sp>
      <p:sp>
        <p:nvSpPr>
          <p:cNvPr id="43" name="TextBox 42"/>
          <p:cNvSpPr txBox="1"/>
          <p:nvPr/>
        </p:nvSpPr>
        <p:spPr>
          <a:xfrm>
            <a:off x="7775912" y="1745218"/>
            <a:ext cx="312906" cy="369332"/>
          </a:xfrm>
          <a:prstGeom prst="rect">
            <a:avLst/>
          </a:prstGeom>
          <a:noFill/>
        </p:spPr>
        <p:txBody>
          <a:bodyPr wrap="none" rtlCol="0">
            <a:spAutoFit/>
          </a:bodyPr>
          <a:lstStyle/>
          <a:p>
            <a:r>
              <a:rPr lang="en-US" b="1" i="1" dirty="0">
                <a:solidFill>
                  <a:srgbClr val="FF0000"/>
                </a:solidFill>
              </a:rPr>
              <a:t>v</a:t>
            </a:r>
          </a:p>
        </p:txBody>
      </p:sp>
      <p:sp>
        <p:nvSpPr>
          <p:cNvPr id="44" name="TextBox 43"/>
          <p:cNvSpPr txBox="1"/>
          <p:nvPr/>
        </p:nvSpPr>
        <p:spPr>
          <a:xfrm>
            <a:off x="8444832" y="1745218"/>
            <a:ext cx="325730" cy="369332"/>
          </a:xfrm>
          <a:prstGeom prst="rect">
            <a:avLst/>
          </a:prstGeom>
          <a:noFill/>
        </p:spPr>
        <p:txBody>
          <a:bodyPr wrap="none" rtlCol="0">
            <a:spAutoFit/>
          </a:bodyPr>
          <a:lstStyle/>
          <a:p>
            <a:r>
              <a:rPr lang="en-US" b="1" i="1" dirty="0" smtClean="0">
                <a:solidFill>
                  <a:srgbClr val="FF0000"/>
                </a:solidFill>
              </a:rPr>
              <a:t>d</a:t>
            </a:r>
            <a:endParaRPr lang="en-US" b="1" i="1" dirty="0">
              <a:solidFill>
                <a:srgbClr val="FF0000"/>
              </a:solidFill>
            </a:endParaRPr>
          </a:p>
        </p:txBody>
      </p:sp>
    </p:spTree>
    <p:extLst>
      <p:ext uri="{BB962C8B-B14F-4D97-AF65-F5344CB8AC3E}">
        <p14:creationId xmlns:p14="http://schemas.microsoft.com/office/powerpoint/2010/main" val="2239271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23950"/>
            <a:ext cx="3810000" cy="385429"/>
          </a:xfrm>
        </p:spPr>
        <p:txBody>
          <a:bodyPr>
            <a:normAutofit lnSpcReduction="10000"/>
          </a:bodyPr>
          <a:lstStyle/>
          <a:p>
            <a:pPr algn="ctr"/>
            <a:r>
              <a:rPr lang="en-US" dirty="0" smtClean="0"/>
              <a:t>Cascade Control</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7543800" cy="666988"/>
          </a:xfrm>
        </p:spPr>
        <p:txBody>
          <a:bodyPr>
            <a:normAutofit/>
          </a:bodyPr>
          <a:lstStyle/>
          <a:p>
            <a:r>
              <a:rPr lang="en-US" dirty="0" smtClean="0"/>
              <a:t>Implementation &amp; Results</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0838" t="21118" r="25577" b="15989"/>
          <a:stretch/>
        </p:blipFill>
        <p:spPr>
          <a:xfrm>
            <a:off x="762000" y="1504950"/>
            <a:ext cx="2770022" cy="2438400"/>
          </a:xfrm>
          <a:prstGeom prst="rect">
            <a:avLst/>
          </a:prstGeom>
          <a:ln w="19050">
            <a:solidFill>
              <a:schemeClr val="tx1"/>
            </a:solidFill>
          </a:ln>
        </p:spPr>
      </p:pic>
      <p:sp>
        <p:nvSpPr>
          <p:cNvPr id="8" name="Content Placeholder 2"/>
          <p:cNvSpPr txBox="1">
            <a:spLocks/>
          </p:cNvSpPr>
          <p:nvPr/>
        </p:nvSpPr>
        <p:spPr>
          <a:xfrm>
            <a:off x="4572000" y="1185531"/>
            <a:ext cx="3604565" cy="723899"/>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endParaRPr lang="en-US" dirty="0"/>
          </a:p>
        </p:txBody>
      </p:sp>
      <p:sp>
        <p:nvSpPr>
          <p:cNvPr id="9" name="Rectangle 8"/>
          <p:cNvSpPr/>
          <p:nvPr/>
        </p:nvSpPr>
        <p:spPr>
          <a:xfrm>
            <a:off x="4876800" y="3562350"/>
            <a:ext cx="1524000" cy="28891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1" name="Rectangle 10"/>
          <p:cNvSpPr/>
          <p:nvPr/>
        </p:nvSpPr>
        <p:spPr>
          <a:xfrm>
            <a:off x="4876800" y="4019550"/>
            <a:ext cx="1524000" cy="304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3" name="Flowchart: Document 12"/>
          <p:cNvSpPr/>
          <p:nvPr/>
        </p:nvSpPr>
        <p:spPr>
          <a:xfrm rot="10800000">
            <a:off x="4876800" y="3105150"/>
            <a:ext cx="1524000" cy="457200"/>
          </a:xfrm>
          <a:prstGeom prst="flowChartDocumen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Process 13"/>
          <p:cNvSpPr/>
          <p:nvPr/>
        </p:nvSpPr>
        <p:spPr>
          <a:xfrm>
            <a:off x="4876800" y="3851266"/>
            <a:ext cx="1524000" cy="168284"/>
          </a:xfrm>
          <a:prstGeom prst="flowChartProcess">
            <a:avLst/>
          </a:prstGeom>
          <a:solidFill>
            <a:srgbClr val="FF0000">
              <a:alpha val="60000"/>
            </a:srgbClr>
          </a:solidFill>
          <a:ln>
            <a:solidFill>
              <a:srgbClr val="FF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Document 14"/>
          <p:cNvSpPr/>
          <p:nvPr/>
        </p:nvSpPr>
        <p:spPr>
          <a:xfrm>
            <a:off x="4875682" y="4019550"/>
            <a:ext cx="1524000" cy="381000"/>
          </a:xfrm>
          <a:prstGeom prst="flowChartDocumen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graphicFrame>
        <p:nvGraphicFramePr>
          <p:cNvPr id="7" name="Chart 6"/>
          <p:cNvGraphicFramePr>
            <a:graphicFrameLocks/>
          </p:cNvGraphicFramePr>
          <p:nvPr>
            <p:extLst>
              <p:ext uri="{D42A27DB-BD31-4B8C-83A1-F6EECF244321}">
                <p14:modId xmlns:p14="http://schemas.microsoft.com/office/powerpoint/2010/main" val="2211630851"/>
              </p:ext>
            </p:extLst>
          </p:nvPr>
        </p:nvGraphicFramePr>
        <p:xfrm>
          <a:off x="3733798" y="1047750"/>
          <a:ext cx="5257800" cy="3810000"/>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471" y="4019550"/>
            <a:ext cx="2865929" cy="990599"/>
          </a:xfrm>
          <a:prstGeom prst="rect">
            <a:avLst/>
          </a:prstGeom>
        </p:spPr>
      </p:pic>
      <p:cxnSp>
        <p:nvCxnSpPr>
          <p:cNvPr id="17" name="Straight Connector 16"/>
          <p:cNvCxnSpPr/>
          <p:nvPr/>
        </p:nvCxnSpPr>
        <p:spPr>
          <a:xfrm flipH="1" flipV="1">
            <a:off x="3532022" y="1504950"/>
            <a:ext cx="2842260" cy="1600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532022" y="3943350"/>
            <a:ext cx="2868778" cy="381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44384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3611</TotalTime>
  <Words>808</Words>
  <Application>Microsoft Office PowerPoint</Application>
  <PresentationFormat>On-screen Show (16:9)</PresentationFormat>
  <Paragraphs>140</Paragraphs>
  <Slides>17</Slides>
  <Notes>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Essential</vt:lpstr>
      <vt:lpstr>The coastal profiling float:  depth and velocity control</vt:lpstr>
      <vt:lpstr>Outline</vt:lpstr>
      <vt:lpstr>Motivation: carbon cycle</vt:lpstr>
      <vt:lpstr>Challenge: scale</vt:lpstr>
      <vt:lpstr>Scalable approaches</vt:lpstr>
      <vt:lpstr>Apex (ARGO) floats</vt:lpstr>
      <vt:lpstr>The coastal profiling float</vt:lpstr>
      <vt:lpstr>Modeling the cpf</vt:lpstr>
      <vt:lpstr>Implementation &amp; Results</vt:lpstr>
      <vt:lpstr>Recommended next steps</vt:lpstr>
      <vt:lpstr>Acknowledgements</vt:lpstr>
      <vt:lpstr>Sources</vt:lpstr>
      <vt:lpstr>Anticipatory Question Slide</vt:lpstr>
      <vt:lpstr>Anticipatory Question Slide</vt:lpstr>
      <vt:lpstr>Anticipatory Question Slide</vt:lpstr>
      <vt:lpstr>Anticipatory Question Slide</vt:lpstr>
      <vt:lpstr>Anticipatory Question Slide</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meteor</dc:creator>
  <cp:lastModifiedBy>meteor</cp:lastModifiedBy>
  <cp:revision>140</cp:revision>
  <dcterms:created xsi:type="dcterms:W3CDTF">2014-08-05T16:28:12Z</dcterms:created>
  <dcterms:modified xsi:type="dcterms:W3CDTF">2014-08-11T20:12:08Z</dcterms:modified>
</cp:coreProperties>
</file>