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73"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D1E972-29E2-47E6-A63E-2D0A74ED1906}"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1E972-29E2-47E6-A63E-2D0A74ED1906}"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1E972-29E2-47E6-A63E-2D0A74ED1906}"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1E972-29E2-47E6-A63E-2D0A74ED1906}"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D1E972-29E2-47E6-A63E-2D0A74ED1906}" type="datetimeFigureOut">
              <a:rPr lang="en-US" smtClean="0"/>
              <a:pPr/>
              <a:t>1/24/2013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D1E972-29E2-47E6-A63E-2D0A74ED1906}"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D1E972-29E2-47E6-A63E-2D0A74ED1906}" type="datetimeFigureOut">
              <a:rPr lang="en-US" smtClean="0"/>
              <a:pPr/>
              <a:t>1/24/2013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D1E972-29E2-47E6-A63E-2D0A74ED1906}" type="datetimeFigureOut">
              <a:rPr lang="en-US" smtClean="0"/>
              <a:pPr/>
              <a:t>1/24/2013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1E972-29E2-47E6-A63E-2D0A74ED1906}" type="datetimeFigureOut">
              <a:rPr lang="en-US" smtClean="0"/>
              <a:pPr/>
              <a:t>1/24/2013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D1E972-29E2-47E6-A63E-2D0A74ED1906}"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D1E972-29E2-47E6-A63E-2D0A74ED1906}" type="datetimeFigureOut">
              <a:rPr lang="en-US" smtClean="0"/>
              <a:pPr/>
              <a:t>1/24/2013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21ED1-FD2B-4D9A-B230-35746ADAE06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D1E972-29E2-47E6-A63E-2D0A74ED1906}" type="datetimeFigureOut">
              <a:rPr lang="en-US" smtClean="0"/>
              <a:pPr/>
              <a:t>1/24/2013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B21ED1-FD2B-4D9A-B230-35746ADAE06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http://www.mbari.org/education/internship/default.htm" TargetMode="External"/><Relationship Id="rId4" Type="http://schemas.openxmlformats.org/officeDocument/2006/relationships/hyperlink" Target="mailto:magene@mbari.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0" y="0"/>
            <a:ext cx="9144000" cy="838201"/>
          </a:xfrm>
        </p:spPr>
        <p:txBody>
          <a:bodyPr>
            <a:normAutofit fontScale="90000"/>
          </a:bodyPr>
          <a:lstStyle/>
          <a:p>
            <a:r>
              <a:rPr lang="en-US" b="1" dirty="0"/>
              <a:t>MBARI </a:t>
            </a:r>
            <a:r>
              <a:rPr lang="en-US" b="1" dirty="0" smtClean="0"/>
              <a:t>Summer 2013 </a:t>
            </a:r>
            <a:r>
              <a:rPr lang="en-US" b="1" dirty="0"/>
              <a:t>Internship Program</a:t>
            </a:r>
            <a:endParaRPr lang="en-US" dirty="0"/>
          </a:p>
        </p:txBody>
      </p:sp>
      <p:sp>
        <p:nvSpPr>
          <p:cNvPr id="11271" name="Rectangle 7"/>
          <p:cNvSpPr>
            <a:spLocks noChangeArrowheads="1"/>
          </p:cNvSpPr>
          <p:nvPr/>
        </p:nvSpPr>
        <p:spPr bwMode="auto">
          <a:xfrm>
            <a:off x="3124200" y="990600"/>
            <a:ext cx="5791200" cy="2413147"/>
          </a:xfrm>
          <a:prstGeom prst="rect">
            <a:avLst/>
          </a:prstGeom>
          <a:solidFill>
            <a:srgbClr val="FFFFFF"/>
          </a:solidFill>
          <a:ln w="9525">
            <a:noFill/>
            <a:miter lim="800000"/>
            <a:headEnd/>
            <a:tailEnd/>
          </a:ln>
          <a:effectLst/>
        </p:spPr>
        <p:txBody>
          <a:bodyPr vert="horz" wrap="square" lIns="0" tIns="0" rIns="0" bIns="42849"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cs typeface="Arial" pitchFamily="34" charset="0"/>
              </a:rPr>
              <a:t>The Monterey Bay Aquarium Research Institute's summer internship program provides an opportunity for talented college students (undergraduate and graduate) and educators to come to MBARI for a period of 10 weeks (June 10–August 16) to work on a specific project under MBARI staff supervision.</a:t>
            </a:r>
            <a:endParaRPr kumimoji="0" lang="en-US" sz="12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cs typeface="Arial" pitchFamily="34" charset="0"/>
              </a:rPr>
              <a:t>  </a:t>
            </a:r>
            <a:endParaRPr lang="en-US" sz="1200" dirty="0">
              <a:solidFill>
                <a:srgbClr val="000000"/>
              </a:solidFill>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cs typeface="Arial" pitchFamily="34" charset="0"/>
              </a:rPr>
              <a:t>Summer interns are responsible for developing a project (in conjunction with their sponsor) which can be completed in the 10-week period of the internship, and for carrying the project to completion. The primary purpose of the intern's project is for the specific educational benefit of the intern, and to make a contribution to the general good of the oceanographic community. If publications results from this collaboration, the authorship should be a joint authorship (including both the intern and the sponsor).</a:t>
            </a:r>
            <a:endParaRPr kumimoji="0" lang="en-US" sz="12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Arial" pitchFamily="34" charset="0"/>
                <a:cs typeface="Arial" pitchFamily="34" charset="0"/>
              </a:rPr>
              <a:t/>
            </a:r>
            <a:br>
              <a:rPr kumimoji="0" lang="en-US" sz="1100" b="0" i="0" u="none" strike="noStrike" cap="none" normalizeH="0" baseline="0" dirty="0" smtClean="0">
                <a:ln>
                  <a:noFill/>
                </a:ln>
                <a:solidFill>
                  <a:srgbClr val="000000"/>
                </a:solidFill>
                <a:effectLst/>
                <a:latin typeface="Arial" pitchFamily="34" charset="0"/>
                <a:cs typeface="Arial" pitchFamily="34" charset="0"/>
              </a:rPr>
            </a:br>
            <a:endParaRPr kumimoji="0" lang="en-US" sz="1100" b="0" i="0" u="none" strike="noStrike" cap="none" normalizeH="0" baseline="0" dirty="0" smtClean="0">
              <a:ln>
                <a:noFill/>
              </a:ln>
              <a:solidFill>
                <a:srgbClr val="000000"/>
              </a:solidFill>
              <a:effectLst/>
              <a:latin typeface="Arial" pitchFamily="34" charset="0"/>
              <a:cs typeface="Arial" pitchFamily="34" charset="0"/>
            </a:endParaRPr>
          </a:p>
        </p:txBody>
      </p:sp>
      <p:pic>
        <p:nvPicPr>
          <p:cNvPr id="11272" name="Picture 8" descr="Intern Diane Wyse"/>
          <p:cNvPicPr>
            <a:picLocks noChangeAspect="1" noChangeArrowheads="1"/>
          </p:cNvPicPr>
          <p:nvPr/>
        </p:nvPicPr>
        <p:blipFill>
          <a:blip r:embed="rId2" cstate="print"/>
          <a:srcRect/>
          <a:stretch>
            <a:fillRect/>
          </a:stretch>
        </p:blipFill>
        <p:spPr bwMode="auto">
          <a:xfrm>
            <a:off x="152400" y="1066800"/>
            <a:ext cx="2819400" cy="2019004"/>
          </a:xfrm>
          <a:prstGeom prst="rect">
            <a:avLst/>
          </a:prstGeom>
          <a:noFill/>
        </p:spPr>
      </p:pic>
      <p:pic>
        <p:nvPicPr>
          <p:cNvPr id="11273" name="Picture 9" descr="Intern Diane Wyse"/>
          <p:cNvPicPr>
            <a:picLocks noChangeAspect="1" noChangeArrowheads="1"/>
          </p:cNvPicPr>
          <p:nvPr/>
        </p:nvPicPr>
        <p:blipFill>
          <a:blip r:embed="rId3" cstate="print"/>
          <a:srcRect/>
          <a:stretch>
            <a:fillRect/>
          </a:stretch>
        </p:blipFill>
        <p:spPr bwMode="auto">
          <a:xfrm>
            <a:off x="6629400" y="3429000"/>
            <a:ext cx="2286000" cy="2914651"/>
          </a:xfrm>
          <a:prstGeom prst="rect">
            <a:avLst/>
          </a:prstGeom>
          <a:noFill/>
        </p:spPr>
      </p:pic>
      <p:sp>
        <p:nvSpPr>
          <p:cNvPr id="13" name="Rectangle 12"/>
          <p:cNvSpPr/>
          <p:nvPr/>
        </p:nvSpPr>
        <p:spPr>
          <a:xfrm>
            <a:off x="152400" y="3276600"/>
            <a:ext cx="6172200" cy="3385542"/>
          </a:xfrm>
          <a:prstGeom prst="rect">
            <a:avLst/>
          </a:prstGeom>
        </p:spPr>
        <p:txBody>
          <a:bodyPr wrap="square">
            <a:spAutoFit/>
          </a:bodyPr>
          <a:lstStyle/>
          <a:p>
            <a:pPr algn="just"/>
            <a:r>
              <a:rPr lang="en-US" sz="2000" b="1" dirty="0" smtClean="0"/>
              <a:t>Controls, Robotics and other Engineering students may be particularly interested in the following Intern project:</a:t>
            </a:r>
          </a:p>
          <a:p>
            <a:pPr algn="just"/>
            <a:endParaRPr lang="en-US" sz="1000" b="1" dirty="0" smtClean="0"/>
          </a:p>
          <a:p>
            <a:pPr algn="just"/>
            <a:r>
              <a:rPr lang="en-US" sz="2000" b="1" dirty="0" smtClean="0"/>
              <a:t>Profiling </a:t>
            </a:r>
            <a:r>
              <a:rPr lang="en-US" sz="2000" b="1" dirty="0"/>
              <a:t>float for coastal oceanography </a:t>
            </a:r>
            <a:r>
              <a:rPr lang="en-US" sz="2000" b="1" dirty="0" smtClean="0"/>
              <a:t>applications</a:t>
            </a:r>
          </a:p>
          <a:p>
            <a:pPr algn="just"/>
            <a:r>
              <a:rPr lang="en-US" sz="1200" dirty="0" smtClean="0"/>
              <a:t>MBARI </a:t>
            </a:r>
            <a:r>
              <a:rPr lang="en-US" sz="1200" dirty="0"/>
              <a:t>is developing a profiling float for coastal oceanography applications. This float is being designed to acquire scientific data autonomously in the coastal regions of the world's oceans for durations in excess of 3 years. </a:t>
            </a:r>
            <a:r>
              <a:rPr lang="en-US" sz="1200" dirty="0" smtClean="0"/>
              <a:t> Intern </a:t>
            </a:r>
            <a:r>
              <a:rPr lang="en-US" sz="1200" dirty="0"/>
              <a:t>activities may include participation in the control algorithm and mission execution software development for the at-sea prototype, design development and refinement of mechanical and electrical elements of the profiler, and </a:t>
            </a:r>
            <a:r>
              <a:rPr lang="en-US" sz="1200" dirty="0" smtClean="0"/>
              <a:t>test/data </a:t>
            </a:r>
            <a:r>
              <a:rPr lang="en-US" sz="1200" dirty="0"/>
              <a:t>analysis for all of the above. The ideal candidate would have some background in control systems as well as one of the following areas; Mechanical Engineering, Electrical Engineering or Robotics. Experience with any of the following tools will also be valuable; embedded software development in C/C++, </a:t>
            </a:r>
            <a:r>
              <a:rPr lang="en-US" sz="1200" dirty="0" err="1"/>
              <a:t>Matlab</a:t>
            </a:r>
            <a:r>
              <a:rPr lang="en-US" sz="1200" dirty="0"/>
              <a:t>, </a:t>
            </a:r>
            <a:r>
              <a:rPr lang="en-US" sz="1200" dirty="0" err="1"/>
              <a:t>Labview</a:t>
            </a:r>
            <a:r>
              <a:rPr lang="en-US" sz="1200" dirty="0"/>
              <a:t>, Solidworks, and Solidworks Simulation</a:t>
            </a:r>
            <a:r>
              <a:rPr lang="en-US" sz="1200" dirty="0" smtClean="0"/>
              <a:t>.</a:t>
            </a:r>
          </a:p>
          <a:p>
            <a:pPr algn="just"/>
            <a:endParaRPr lang="en-US" sz="1200" dirty="0"/>
          </a:p>
          <a:p>
            <a:pPr algn="just"/>
            <a:r>
              <a:rPr lang="en-US" sz="1200" dirty="0" smtClean="0"/>
              <a:t>For more information: </a:t>
            </a:r>
            <a:r>
              <a:rPr lang="en-US" sz="1200" dirty="0" smtClean="0"/>
              <a:t> Gene Massion    </a:t>
            </a:r>
            <a:r>
              <a:rPr lang="en-US" sz="1200" dirty="0" smtClean="0">
                <a:hlinkClick r:id="rId4"/>
              </a:rPr>
              <a:t>magene@mbari.org</a:t>
            </a:r>
            <a:endParaRPr lang="en-US" sz="1200" dirty="0" smtClean="0"/>
          </a:p>
          <a:p>
            <a:pPr algn="just"/>
            <a:r>
              <a:rPr lang="en-US" sz="1200" dirty="0" smtClean="0">
                <a:hlinkClick r:id="rId5"/>
              </a:rPr>
              <a:t>http</a:t>
            </a:r>
            <a:r>
              <a:rPr lang="en-US" sz="1200" dirty="0" smtClean="0">
                <a:hlinkClick r:id="rId5"/>
              </a:rPr>
              <a:t>://www.mbari.org/education/internship/default.htm</a:t>
            </a:r>
            <a:r>
              <a:rPr lang="en-US" sz="1200" dirty="0" smtClean="0"/>
              <a:t> </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310</Words>
  <Application>Microsoft Office PowerPoint</Application>
  <PresentationFormat>On-screen Show (4:3)</PresentationFormat>
  <Paragraphs>12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MBARI Summer 2013 Internship Program</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MBARI Summer 2013 Internship Program</dc:title>
  <dc:creator>Gene Massion</dc:creator>
  <cp:lastModifiedBy>Gene Massion</cp:lastModifiedBy>
  <cp:revision>8</cp:revision>
  <dcterms:created xsi:type="dcterms:W3CDTF">2013-01-10T20:03:54Z</dcterms:created>
  <dcterms:modified xsi:type="dcterms:W3CDTF">2013-01-24T19:59:13Z</dcterms:modified>
</cp:coreProperties>
</file>