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63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A93FA-3376-46EA-963B-FC3CF94C2319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10A4-E29B-437B-9477-E5E0EAF0A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20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A93FA-3376-46EA-963B-FC3CF94C2319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10A4-E29B-437B-9477-E5E0EAF0A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274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A93FA-3376-46EA-963B-FC3CF94C2319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10A4-E29B-437B-9477-E5E0EAF0A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155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A93FA-3376-46EA-963B-FC3CF94C2319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10A4-E29B-437B-9477-E5E0EAF0A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628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A93FA-3376-46EA-963B-FC3CF94C2319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10A4-E29B-437B-9477-E5E0EAF0A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828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A93FA-3376-46EA-963B-FC3CF94C2319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10A4-E29B-437B-9477-E5E0EAF0A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74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A93FA-3376-46EA-963B-FC3CF94C2319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10A4-E29B-437B-9477-E5E0EAF0A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433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A93FA-3376-46EA-963B-FC3CF94C2319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10A4-E29B-437B-9477-E5E0EAF0A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73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A93FA-3376-46EA-963B-FC3CF94C2319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10A4-E29B-437B-9477-E5E0EAF0A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644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A93FA-3376-46EA-963B-FC3CF94C2319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10A4-E29B-437B-9477-E5E0EAF0A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835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A93FA-3376-46EA-963B-FC3CF94C2319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10A4-E29B-437B-9477-E5E0EAF0A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536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A93FA-3376-46EA-963B-FC3CF94C2319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410A4-E29B-437B-9477-E5E0EAF0A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3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303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492668" y="3042005"/>
            <a:ext cx="774830" cy="23049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248400" y="304799"/>
            <a:ext cx="1828800" cy="563880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476999" y="238780"/>
            <a:ext cx="1326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Diagnostic and </a:t>
            </a:r>
          </a:p>
          <a:p>
            <a:r>
              <a:rPr lang="en-US" sz="1400" dirty="0" smtClean="0"/>
              <a:t>Control Sensors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6476999" y="990600"/>
            <a:ext cx="1447801" cy="9144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400801" y="3620869"/>
            <a:ext cx="1524000" cy="72253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476998" y="2209800"/>
            <a:ext cx="1371601" cy="122813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697132" y="4572000"/>
            <a:ext cx="990600" cy="13716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582832" y="5943600"/>
            <a:ext cx="1212089" cy="60959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636052" y="925324"/>
            <a:ext cx="1053494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MTS Position</a:t>
            </a:r>
          </a:p>
          <a:p>
            <a:r>
              <a:rPr lang="en-US" sz="1100" dirty="0" smtClean="0">
                <a:solidFill>
                  <a:srgbClr val="FF0000"/>
                </a:solidFill>
              </a:rPr>
              <a:t>Transducer (x</a:t>
            </a:r>
            <a:r>
              <a:rPr lang="en-US" sz="600" dirty="0" smtClean="0">
                <a:solidFill>
                  <a:srgbClr val="FF0000"/>
                </a:solidFill>
              </a:rPr>
              <a:t>1</a:t>
            </a:r>
            <a:r>
              <a:rPr lang="en-US" sz="1100" dirty="0" smtClean="0">
                <a:solidFill>
                  <a:srgbClr val="FF0000"/>
                </a:solidFill>
              </a:rPr>
              <a:t>)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74152" y="2144524"/>
            <a:ext cx="1053494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MTS Position</a:t>
            </a:r>
          </a:p>
          <a:p>
            <a:r>
              <a:rPr lang="en-US" sz="1100" dirty="0" smtClean="0">
                <a:solidFill>
                  <a:srgbClr val="FF0000"/>
                </a:solidFill>
              </a:rPr>
              <a:t>Transducer (x</a:t>
            </a:r>
            <a:r>
              <a:rPr lang="en-US" sz="600" dirty="0">
                <a:solidFill>
                  <a:srgbClr val="FF0000"/>
                </a:solidFill>
              </a:rPr>
              <a:t>2</a:t>
            </a:r>
            <a:r>
              <a:rPr lang="en-US" sz="1100" dirty="0" smtClean="0">
                <a:solidFill>
                  <a:srgbClr val="FF0000"/>
                </a:solidFill>
              </a:rPr>
              <a:t>)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00800" y="2514600"/>
            <a:ext cx="129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1 Data -</a:t>
            </a:r>
          </a:p>
          <a:p>
            <a:r>
              <a:rPr lang="en-US" sz="900" dirty="0" smtClean="0"/>
              <a:t>2 Data +</a:t>
            </a:r>
          </a:p>
          <a:p>
            <a:r>
              <a:rPr lang="en-US" sz="900" dirty="0" smtClean="0"/>
              <a:t>3 </a:t>
            </a:r>
            <a:r>
              <a:rPr lang="en-US" sz="900" dirty="0" err="1" smtClean="0"/>
              <a:t>Clk</a:t>
            </a:r>
            <a:r>
              <a:rPr lang="en-US" sz="900" dirty="0" smtClean="0"/>
              <a:t> -</a:t>
            </a:r>
          </a:p>
          <a:p>
            <a:r>
              <a:rPr lang="en-US" sz="900" dirty="0" smtClean="0"/>
              <a:t>4 </a:t>
            </a:r>
            <a:r>
              <a:rPr lang="en-US" sz="900" dirty="0" err="1" smtClean="0"/>
              <a:t>Clk</a:t>
            </a:r>
            <a:r>
              <a:rPr lang="en-US" sz="900" dirty="0" smtClean="0"/>
              <a:t> +</a:t>
            </a:r>
          </a:p>
          <a:p>
            <a:r>
              <a:rPr lang="en-US" sz="900" dirty="0" smtClean="0"/>
              <a:t>5 VCC</a:t>
            </a:r>
          </a:p>
          <a:p>
            <a:r>
              <a:rPr lang="en-US" sz="900" dirty="0" smtClean="0"/>
              <a:t>6 GND</a:t>
            </a:r>
            <a:endParaRPr lang="en-US" sz="900" dirty="0"/>
          </a:p>
        </p:txBody>
      </p:sp>
      <p:sp>
        <p:nvSpPr>
          <p:cNvPr id="14" name="TextBox 13"/>
          <p:cNvSpPr txBox="1"/>
          <p:nvPr/>
        </p:nvSpPr>
        <p:spPr>
          <a:xfrm>
            <a:off x="6400800" y="1258669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1 Sig +</a:t>
            </a:r>
          </a:p>
          <a:p>
            <a:r>
              <a:rPr lang="en-US" sz="900" dirty="0" smtClean="0"/>
              <a:t>2 Sig -</a:t>
            </a:r>
          </a:p>
          <a:p>
            <a:r>
              <a:rPr lang="en-US" sz="900" dirty="0" smtClean="0"/>
              <a:t>5 VCC</a:t>
            </a:r>
          </a:p>
          <a:p>
            <a:r>
              <a:rPr lang="en-US" sz="900" dirty="0" smtClean="0"/>
              <a:t>6 GND</a:t>
            </a:r>
            <a:endParaRPr lang="en-US" sz="900" dirty="0"/>
          </a:p>
        </p:txBody>
      </p:sp>
      <p:sp>
        <p:nvSpPr>
          <p:cNvPr id="15" name="Rectangle 14"/>
          <p:cNvSpPr/>
          <p:nvPr/>
        </p:nvSpPr>
        <p:spPr>
          <a:xfrm>
            <a:off x="6324600" y="3544670"/>
            <a:ext cx="1981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Pressure Transducer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24600" y="3773270"/>
            <a:ext cx="9144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1 Sig</a:t>
            </a:r>
          </a:p>
          <a:p>
            <a:r>
              <a:rPr lang="en-US" sz="900" dirty="0" smtClean="0"/>
              <a:t>2 VCC</a:t>
            </a:r>
          </a:p>
          <a:p>
            <a:r>
              <a:rPr lang="en-US" sz="900" dirty="0" smtClean="0"/>
              <a:t>3 GND</a:t>
            </a:r>
            <a:endParaRPr lang="en-US" sz="900" dirty="0"/>
          </a:p>
        </p:txBody>
      </p:sp>
      <p:sp>
        <p:nvSpPr>
          <p:cNvPr id="17" name="TextBox 16"/>
          <p:cNvSpPr txBox="1"/>
          <p:nvPr/>
        </p:nvSpPr>
        <p:spPr>
          <a:xfrm>
            <a:off x="6674152" y="4538990"/>
            <a:ext cx="10502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Motor Encoder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29400" y="4724400"/>
            <a:ext cx="83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1 VCC</a:t>
            </a:r>
          </a:p>
          <a:p>
            <a:r>
              <a:rPr lang="en-US" sz="900" dirty="0" smtClean="0"/>
              <a:t>2 GND</a:t>
            </a:r>
          </a:p>
          <a:p>
            <a:r>
              <a:rPr lang="en-US" sz="900" dirty="0" smtClean="0"/>
              <a:t>3 A -</a:t>
            </a:r>
          </a:p>
          <a:p>
            <a:r>
              <a:rPr lang="en-US" sz="900" dirty="0" smtClean="0"/>
              <a:t>4 A +</a:t>
            </a:r>
          </a:p>
          <a:p>
            <a:r>
              <a:rPr lang="en-US" sz="900" dirty="0" smtClean="0"/>
              <a:t>5 B –</a:t>
            </a:r>
          </a:p>
          <a:p>
            <a:r>
              <a:rPr lang="en-US" sz="900" dirty="0" smtClean="0"/>
              <a:t>6 B +</a:t>
            </a:r>
          </a:p>
          <a:p>
            <a:r>
              <a:rPr lang="en-US" sz="900" dirty="0" smtClean="0"/>
              <a:t>7 I –</a:t>
            </a:r>
          </a:p>
          <a:p>
            <a:r>
              <a:rPr lang="en-US" sz="900" dirty="0" smtClean="0"/>
              <a:t>7 I +</a:t>
            </a:r>
            <a:endParaRPr lang="en-US" sz="900" dirty="0"/>
          </a:p>
        </p:txBody>
      </p:sp>
      <p:sp>
        <p:nvSpPr>
          <p:cNvPr id="19" name="TextBox 18"/>
          <p:cNvSpPr txBox="1"/>
          <p:nvPr/>
        </p:nvSpPr>
        <p:spPr>
          <a:xfrm>
            <a:off x="6811778" y="5953779"/>
            <a:ext cx="5485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Motor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53200" y="6084584"/>
            <a:ext cx="9144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1 Sig +</a:t>
            </a:r>
          </a:p>
          <a:p>
            <a:r>
              <a:rPr lang="en-US" sz="900" dirty="0" smtClean="0"/>
              <a:t>2 Sig -</a:t>
            </a:r>
          </a:p>
          <a:p>
            <a:r>
              <a:rPr lang="en-US" sz="900" dirty="0" smtClean="0"/>
              <a:t>3 GND</a:t>
            </a:r>
            <a:endParaRPr lang="en-US" sz="900" dirty="0"/>
          </a:p>
        </p:txBody>
      </p:sp>
      <p:grpSp>
        <p:nvGrpSpPr>
          <p:cNvPr id="53" name="Group 52"/>
          <p:cNvGrpSpPr/>
          <p:nvPr/>
        </p:nvGrpSpPr>
        <p:grpSpPr>
          <a:xfrm>
            <a:off x="1903224" y="3620869"/>
            <a:ext cx="2259621" cy="2932330"/>
            <a:chOff x="1903224" y="3620869"/>
            <a:chExt cx="2259621" cy="2932330"/>
          </a:xfrm>
        </p:grpSpPr>
        <p:sp>
          <p:nvSpPr>
            <p:cNvPr id="21" name="Rectangle 20"/>
            <p:cNvSpPr/>
            <p:nvPr/>
          </p:nvSpPr>
          <p:spPr>
            <a:xfrm>
              <a:off x="1903224" y="3620869"/>
              <a:ext cx="1859572" cy="2932330"/>
            </a:xfrm>
            <a:prstGeom prst="rect">
              <a:avLst/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903224" y="4569023"/>
              <a:ext cx="919098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Elmo </a:t>
              </a:r>
              <a:endParaRPr lang="en-US" sz="1400" dirty="0" smtClean="0"/>
            </a:p>
            <a:p>
              <a:r>
                <a:rPr lang="en-US" sz="1400" dirty="0" smtClean="0"/>
                <a:t>Motor </a:t>
              </a:r>
            </a:p>
            <a:p>
              <a:r>
                <a:rPr lang="en-US" sz="1400" dirty="0" smtClean="0"/>
                <a:t>Controller</a:t>
              </a:r>
              <a:endParaRPr lang="en-US" sz="1400" dirty="0"/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791245" y="5257800"/>
              <a:ext cx="1028701" cy="1276529"/>
              <a:chOff x="3009899" y="1371600"/>
              <a:chExt cx="1028701" cy="1276529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009899" y="1371600"/>
                <a:ext cx="915540" cy="12192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3009899" y="1745678"/>
                <a:ext cx="72808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>
                    <a:solidFill>
                      <a:srgbClr val="FF0000"/>
                    </a:solidFill>
                  </a:rPr>
                  <a:t>Main </a:t>
                </a:r>
              </a:p>
              <a:p>
                <a:r>
                  <a:rPr lang="en-US" sz="1100" dirty="0" smtClean="0">
                    <a:solidFill>
                      <a:srgbClr val="FF0000"/>
                    </a:solidFill>
                  </a:rPr>
                  <a:t>Feedback</a:t>
                </a:r>
                <a:endParaRPr lang="en-US" sz="11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3657600" y="1447800"/>
                <a:ext cx="3810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5</a:t>
                </a:r>
                <a:endParaRPr lang="en-US" sz="900" dirty="0" smtClean="0"/>
              </a:p>
              <a:p>
                <a:r>
                  <a:rPr lang="en-US" sz="900" dirty="0"/>
                  <a:t>6</a:t>
                </a:r>
                <a:endParaRPr lang="en-US" sz="900" dirty="0" smtClean="0"/>
              </a:p>
              <a:p>
                <a:r>
                  <a:rPr lang="en-US" sz="900" dirty="0"/>
                  <a:t>7</a:t>
                </a:r>
                <a:endParaRPr lang="en-US" sz="900" dirty="0" smtClean="0"/>
              </a:p>
              <a:p>
                <a:r>
                  <a:rPr lang="en-US" sz="900" dirty="0"/>
                  <a:t>8</a:t>
                </a:r>
                <a:endParaRPr lang="en-US" sz="900" dirty="0" smtClean="0"/>
              </a:p>
              <a:p>
                <a:r>
                  <a:rPr lang="en-US" sz="900" dirty="0"/>
                  <a:t>9</a:t>
                </a:r>
                <a:endParaRPr lang="en-US" sz="900" dirty="0" smtClean="0"/>
              </a:p>
              <a:p>
                <a:r>
                  <a:rPr lang="en-US" sz="900" dirty="0" smtClean="0"/>
                  <a:t>10</a:t>
                </a:r>
              </a:p>
              <a:p>
                <a:r>
                  <a:rPr lang="en-US" sz="900" dirty="0" smtClean="0"/>
                  <a:t>11</a:t>
                </a:r>
              </a:p>
              <a:p>
                <a:r>
                  <a:rPr lang="en-US" sz="900" dirty="0" smtClean="0"/>
                  <a:t>12</a:t>
                </a:r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2791245" y="4119771"/>
              <a:ext cx="1371600" cy="1061829"/>
              <a:chOff x="2286000" y="1019769"/>
              <a:chExt cx="1371600" cy="1061829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2286000" y="1019769"/>
                <a:ext cx="915540" cy="106182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2286000" y="1317647"/>
                <a:ext cx="55175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>
                    <a:solidFill>
                      <a:srgbClr val="FF0000"/>
                    </a:solidFill>
                  </a:rPr>
                  <a:t>Main </a:t>
                </a:r>
              </a:p>
              <a:p>
                <a:r>
                  <a:rPr lang="en-US" sz="1100" dirty="0" smtClean="0">
                    <a:solidFill>
                      <a:srgbClr val="FF0000"/>
                    </a:solidFill>
                  </a:rPr>
                  <a:t>Power</a:t>
                </a:r>
                <a:endParaRPr lang="en-US" sz="11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933700" y="1019769"/>
                <a:ext cx="723900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 smtClean="0"/>
                  <a:t>1</a:t>
                </a:r>
              </a:p>
              <a:p>
                <a:r>
                  <a:rPr lang="en-US" sz="900" dirty="0" smtClean="0"/>
                  <a:t>2</a:t>
                </a:r>
              </a:p>
              <a:p>
                <a:r>
                  <a:rPr lang="en-US" sz="900" dirty="0" smtClean="0"/>
                  <a:t>3</a:t>
                </a:r>
              </a:p>
              <a:p>
                <a:r>
                  <a:rPr lang="en-US" sz="900" dirty="0" smtClean="0"/>
                  <a:t>4</a:t>
                </a:r>
              </a:p>
              <a:p>
                <a:r>
                  <a:rPr lang="en-US" sz="900" dirty="0" smtClean="0"/>
                  <a:t>5        N/C</a:t>
                </a:r>
              </a:p>
              <a:p>
                <a:r>
                  <a:rPr lang="en-US" sz="900" dirty="0" smtClean="0"/>
                  <a:t>6</a:t>
                </a:r>
              </a:p>
              <a:p>
                <a:r>
                  <a:rPr lang="en-US" sz="900" dirty="0"/>
                  <a:t>7</a:t>
                </a:r>
                <a:endParaRPr lang="en-US" sz="900" dirty="0" smtClean="0"/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2791245" y="3657600"/>
              <a:ext cx="934591" cy="430887"/>
              <a:chOff x="3524249" y="3657600"/>
              <a:chExt cx="934591" cy="430887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3524249" y="3657601"/>
                <a:ext cx="915540" cy="387922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3524249" y="3657600"/>
                <a:ext cx="551754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>
                    <a:solidFill>
                      <a:srgbClr val="FF0000"/>
                    </a:solidFill>
                  </a:rPr>
                  <a:t>Aux. </a:t>
                </a:r>
              </a:p>
              <a:p>
                <a:r>
                  <a:rPr lang="en-US" sz="1100" dirty="0" smtClean="0">
                    <a:solidFill>
                      <a:srgbClr val="FF0000"/>
                    </a:solidFill>
                  </a:rPr>
                  <a:t>Power</a:t>
                </a:r>
                <a:endParaRPr lang="en-US" sz="11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4191000" y="3676190"/>
                <a:ext cx="2678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 smtClean="0"/>
                  <a:t>1</a:t>
                </a:r>
              </a:p>
              <a:p>
                <a:r>
                  <a:rPr lang="en-US" sz="900" dirty="0"/>
                  <a:t>2</a:t>
                </a:r>
                <a:endParaRPr lang="en-US" sz="900" dirty="0" smtClean="0"/>
              </a:p>
            </p:txBody>
          </p:sp>
        </p:grpSp>
      </p:grpSp>
      <p:sp>
        <p:nvSpPr>
          <p:cNvPr id="38" name="Rectangle 37"/>
          <p:cNvSpPr/>
          <p:nvPr/>
        </p:nvSpPr>
        <p:spPr>
          <a:xfrm>
            <a:off x="715433" y="2989197"/>
            <a:ext cx="838200" cy="37007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CPU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31" name="Group 430"/>
          <p:cNvGrpSpPr/>
          <p:nvPr/>
        </p:nvGrpSpPr>
        <p:grpSpPr>
          <a:xfrm>
            <a:off x="1676400" y="281113"/>
            <a:ext cx="1953684" cy="1486279"/>
            <a:chOff x="1676400" y="281113"/>
            <a:chExt cx="1953684" cy="1486279"/>
          </a:xfrm>
        </p:grpSpPr>
        <p:sp>
          <p:nvSpPr>
            <p:cNvPr id="2" name="Rectangle 1"/>
            <p:cNvSpPr/>
            <p:nvPr/>
          </p:nvSpPr>
          <p:spPr>
            <a:xfrm>
              <a:off x="1676400" y="281113"/>
              <a:ext cx="1953684" cy="1486279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676400" y="577091"/>
              <a:ext cx="100477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Data </a:t>
              </a:r>
            </a:p>
            <a:p>
              <a:r>
                <a:rPr lang="en-US" sz="1400" dirty="0" smtClean="0"/>
                <a:t>Acquisition  </a:t>
              </a:r>
              <a:br>
                <a:rPr lang="en-US" sz="1400" dirty="0" smtClean="0"/>
              </a:br>
              <a:r>
                <a:rPr lang="en-US" sz="1400" dirty="0" smtClean="0"/>
                <a:t>cDAQ-9174</a:t>
              </a:r>
              <a:endParaRPr lang="en-US" sz="1400" dirty="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2681178" y="304799"/>
              <a:ext cx="934591" cy="876502"/>
              <a:chOff x="3524249" y="3653220"/>
              <a:chExt cx="934591" cy="392303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3524249" y="3657601"/>
                <a:ext cx="915540" cy="387922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3524249" y="3657600"/>
                <a:ext cx="780983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>
                    <a:solidFill>
                      <a:srgbClr val="FF0000"/>
                    </a:solidFill>
                  </a:rPr>
                  <a:t>cRIO-9215</a:t>
                </a:r>
                <a:endParaRPr lang="en-US" sz="11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4191000" y="3653220"/>
                <a:ext cx="267840" cy="246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 smtClean="0"/>
                  <a:t>0</a:t>
                </a:r>
              </a:p>
              <a:p>
                <a:r>
                  <a:rPr lang="en-US" sz="900" dirty="0" smtClean="0"/>
                  <a:t>1</a:t>
                </a:r>
                <a:endParaRPr lang="en-US" sz="900" dirty="0" smtClean="0"/>
              </a:p>
              <a:p>
                <a:r>
                  <a:rPr lang="en-US" sz="900" dirty="0" smtClean="0"/>
                  <a:t>2</a:t>
                </a:r>
              </a:p>
              <a:p>
                <a:r>
                  <a:rPr lang="en-US" sz="900" dirty="0" smtClean="0"/>
                  <a:t>3</a:t>
                </a:r>
              </a:p>
              <a:p>
                <a:r>
                  <a:rPr lang="en-US" sz="900" dirty="0" smtClean="0"/>
                  <a:t>4</a:t>
                </a:r>
              </a:p>
              <a:p>
                <a:r>
                  <a:rPr lang="en-US" sz="900" dirty="0"/>
                  <a:t>5</a:t>
                </a:r>
                <a:endParaRPr lang="en-US" sz="900" dirty="0" smtClean="0"/>
              </a:p>
            </p:txBody>
          </p:sp>
        </p:grpSp>
      </p:grpSp>
      <p:grpSp>
        <p:nvGrpSpPr>
          <p:cNvPr id="42" name="Group 41"/>
          <p:cNvGrpSpPr/>
          <p:nvPr/>
        </p:nvGrpSpPr>
        <p:grpSpPr>
          <a:xfrm>
            <a:off x="2681178" y="1244598"/>
            <a:ext cx="1018757" cy="507831"/>
            <a:chOff x="3524249" y="3653220"/>
            <a:chExt cx="1018757" cy="227294"/>
          </a:xfrm>
        </p:grpSpPr>
        <p:sp>
          <p:nvSpPr>
            <p:cNvPr id="43" name="Rectangle 42"/>
            <p:cNvSpPr/>
            <p:nvPr/>
          </p:nvSpPr>
          <p:spPr>
            <a:xfrm>
              <a:off x="3524249" y="3657601"/>
              <a:ext cx="915540" cy="21541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524249" y="3657600"/>
              <a:ext cx="707245" cy="1170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solidFill>
                    <a:srgbClr val="FF0000"/>
                  </a:solidFill>
                </a:rPr>
                <a:t>NI - 9401</a:t>
              </a:r>
              <a:endParaRPr lang="en-US" sz="1100" dirty="0">
                <a:solidFill>
                  <a:srgbClr val="FF000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176252" y="3653220"/>
              <a:ext cx="366754" cy="227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/>
                <a:t>19</a:t>
              </a:r>
            </a:p>
            <a:p>
              <a:r>
                <a:rPr lang="en-US" sz="900" dirty="0" smtClean="0"/>
                <a:t>20</a:t>
              </a:r>
              <a:endParaRPr lang="en-US" sz="900" dirty="0" smtClean="0"/>
            </a:p>
            <a:p>
              <a:r>
                <a:rPr lang="en-US" sz="900" dirty="0" smtClean="0"/>
                <a:t>22</a:t>
              </a:r>
            </a:p>
          </p:txBody>
        </p:sp>
      </p:grpSp>
      <p:cxnSp>
        <p:nvCxnSpPr>
          <p:cNvPr id="48" name="Straight Connector 47"/>
          <p:cNvCxnSpPr/>
          <p:nvPr/>
        </p:nvCxnSpPr>
        <p:spPr>
          <a:xfrm rot="5400000">
            <a:off x="4315635" y="2807172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5400000">
            <a:off x="4331676" y="2793999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4226623" y="2887136"/>
            <a:ext cx="4977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22V</a:t>
            </a:r>
            <a:endParaRPr lang="en-US" sz="1200" dirty="0"/>
          </a:p>
        </p:txBody>
      </p:sp>
      <p:cxnSp>
        <p:nvCxnSpPr>
          <p:cNvPr id="71" name="Elbow Connector 70"/>
          <p:cNvCxnSpPr>
            <a:stCxn id="21" idx="1"/>
            <a:endCxn id="38" idx="2"/>
          </p:cNvCxnSpPr>
          <p:nvPr/>
        </p:nvCxnSpPr>
        <p:spPr>
          <a:xfrm rot="10800000">
            <a:off x="1134534" y="3359274"/>
            <a:ext cx="768691" cy="1727761"/>
          </a:xfrm>
          <a:prstGeom prst="bentConnector2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1219200" y="5072390"/>
            <a:ext cx="762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RS-232</a:t>
            </a:r>
            <a:endParaRPr lang="en-US" sz="1100" dirty="0"/>
          </a:p>
        </p:txBody>
      </p:sp>
      <p:cxnSp>
        <p:nvCxnSpPr>
          <p:cNvPr id="77" name="Elbow Connector 76"/>
          <p:cNvCxnSpPr>
            <a:stCxn id="2" idx="1"/>
            <a:endCxn id="38" idx="0"/>
          </p:cNvCxnSpPr>
          <p:nvPr/>
        </p:nvCxnSpPr>
        <p:spPr>
          <a:xfrm rot="10800000" flipV="1">
            <a:off x="1134534" y="1024253"/>
            <a:ext cx="541867" cy="1964944"/>
          </a:xfrm>
          <a:prstGeom prst="bentConnector2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765201" y="1905001"/>
            <a:ext cx="369332" cy="47959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200" dirty="0" smtClean="0"/>
              <a:t>USB</a:t>
            </a:r>
            <a:endParaRPr lang="en-US" sz="1200" dirty="0"/>
          </a:p>
        </p:txBody>
      </p:sp>
      <p:grpSp>
        <p:nvGrpSpPr>
          <p:cNvPr id="111" name="Group 110"/>
          <p:cNvGrpSpPr/>
          <p:nvPr/>
        </p:nvGrpSpPr>
        <p:grpSpPr>
          <a:xfrm>
            <a:off x="3800893" y="2785917"/>
            <a:ext cx="606983" cy="987355"/>
            <a:chOff x="3800893" y="2785917"/>
            <a:chExt cx="606983" cy="987355"/>
          </a:xfrm>
        </p:grpSpPr>
        <p:cxnSp>
          <p:nvCxnSpPr>
            <p:cNvPr id="100" name="Elbow Connector 99"/>
            <p:cNvCxnSpPr/>
            <p:nvPr/>
          </p:nvCxnSpPr>
          <p:spPr>
            <a:xfrm rot="5400000" flipH="1" flipV="1">
              <a:off x="3449439" y="3137372"/>
              <a:ext cx="987354" cy="284445"/>
            </a:xfrm>
            <a:prstGeom prst="bentConnector3">
              <a:avLst>
                <a:gd name="adj1" fmla="val 1122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4085336" y="2785917"/>
              <a:ext cx="3225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3" name="Elbow Connector 112"/>
          <p:cNvCxnSpPr/>
          <p:nvPr/>
        </p:nvCxnSpPr>
        <p:spPr>
          <a:xfrm rot="5400000" flipH="1" flipV="1">
            <a:off x="3727700" y="3865518"/>
            <a:ext cx="449882" cy="265390"/>
          </a:xfrm>
          <a:prstGeom prst="bentConnector3">
            <a:avLst>
              <a:gd name="adj1" fmla="val -813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Oval 121"/>
          <p:cNvSpPr/>
          <p:nvPr/>
        </p:nvSpPr>
        <p:spPr>
          <a:xfrm>
            <a:off x="4055531" y="3725134"/>
            <a:ext cx="62985" cy="5946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4" name="Elbow Connector 123"/>
          <p:cNvCxnSpPr/>
          <p:nvPr/>
        </p:nvCxnSpPr>
        <p:spPr>
          <a:xfrm rot="10800000" flipV="1">
            <a:off x="3819946" y="3536169"/>
            <a:ext cx="1056854" cy="820062"/>
          </a:xfrm>
          <a:prstGeom prst="bentConnector3">
            <a:avLst>
              <a:gd name="adj1" fmla="val -471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Oval 125"/>
          <p:cNvSpPr/>
          <p:nvPr/>
        </p:nvSpPr>
        <p:spPr>
          <a:xfrm>
            <a:off x="4055534" y="4182240"/>
            <a:ext cx="62985" cy="5946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0" name="Group 149"/>
          <p:cNvGrpSpPr/>
          <p:nvPr/>
        </p:nvGrpSpPr>
        <p:grpSpPr>
          <a:xfrm>
            <a:off x="5410200" y="6451599"/>
            <a:ext cx="192977" cy="242282"/>
            <a:chOff x="4955881" y="3352800"/>
            <a:chExt cx="192977" cy="242282"/>
          </a:xfrm>
        </p:grpSpPr>
        <p:cxnSp>
          <p:nvCxnSpPr>
            <p:cNvPr id="137" name="Straight Connector 136"/>
            <p:cNvCxnSpPr/>
            <p:nvPr/>
          </p:nvCxnSpPr>
          <p:spPr>
            <a:xfrm>
              <a:off x="4955881" y="3510415"/>
              <a:ext cx="19297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>
              <a:off x="4976269" y="3552747"/>
              <a:ext cx="13872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>
              <a:off x="5004126" y="3595082"/>
              <a:ext cx="9648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/>
            <p:nvPr/>
          </p:nvCxnSpPr>
          <p:spPr>
            <a:xfrm flipV="1">
              <a:off x="5055726" y="3359273"/>
              <a:ext cx="0" cy="15114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Oval 148"/>
            <p:cNvSpPr/>
            <p:nvPr/>
          </p:nvSpPr>
          <p:spPr>
            <a:xfrm>
              <a:off x="5017014" y="3352800"/>
              <a:ext cx="62985" cy="5946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2" name="Elbow Connector 151"/>
          <p:cNvCxnSpPr/>
          <p:nvPr/>
        </p:nvCxnSpPr>
        <p:spPr>
          <a:xfrm flipV="1">
            <a:off x="3800895" y="4967272"/>
            <a:ext cx="2835157" cy="471846"/>
          </a:xfrm>
          <a:prstGeom prst="bentConnector3">
            <a:avLst>
              <a:gd name="adj1" fmla="val 64633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Elbow Connector 155"/>
          <p:cNvCxnSpPr/>
          <p:nvPr/>
        </p:nvCxnSpPr>
        <p:spPr>
          <a:xfrm flipV="1">
            <a:off x="3819946" y="4848536"/>
            <a:ext cx="2816106" cy="714064"/>
          </a:xfrm>
          <a:prstGeom prst="bentConnector3">
            <a:avLst>
              <a:gd name="adj1" fmla="val 66836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Elbow Connector 158"/>
          <p:cNvCxnSpPr/>
          <p:nvPr/>
        </p:nvCxnSpPr>
        <p:spPr>
          <a:xfrm flipV="1">
            <a:off x="3819946" y="5673439"/>
            <a:ext cx="2817919" cy="41561"/>
          </a:xfrm>
          <a:prstGeom prst="bentConnector3">
            <a:avLst>
              <a:gd name="adj1" fmla="val 70432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Elbow Connector 160"/>
          <p:cNvCxnSpPr/>
          <p:nvPr/>
        </p:nvCxnSpPr>
        <p:spPr>
          <a:xfrm flipV="1">
            <a:off x="3810000" y="5784278"/>
            <a:ext cx="2817919" cy="41561"/>
          </a:xfrm>
          <a:prstGeom prst="bentConnector3">
            <a:avLst>
              <a:gd name="adj1" fmla="val 73436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Elbow Connector 167"/>
          <p:cNvCxnSpPr/>
          <p:nvPr/>
        </p:nvCxnSpPr>
        <p:spPr>
          <a:xfrm flipV="1">
            <a:off x="3819946" y="5392805"/>
            <a:ext cx="2817919" cy="560974"/>
          </a:xfrm>
          <a:prstGeom prst="bentConnector3">
            <a:avLst>
              <a:gd name="adj1" fmla="val 77041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Elbow Connector 170"/>
          <p:cNvCxnSpPr/>
          <p:nvPr/>
        </p:nvCxnSpPr>
        <p:spPr>
          <a:xfrm flipV="1">
            <a:off x="3811481" y="5535026"/>
            <a:ext cx="2817919" cy="560974"/>
          </a:xfrm>
          <a:prstGeom prst="bentConnector3">
            <a:avLst>
              <a:gd name="adj1" fmla="val 79445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Elbow Connector 173"/>
          <p:cNvCxnSpPr/>
          <p:nvPr/>
        </p:nvCxnSpPr>
        <p:spPr>
          <a:xfrm flipV="1">
            <a:off x="3800895" y="5087035"/>
            <a:ext cx="2836970" cy="1161364"/>
          </a:xfrm>
          <a:prstGeom prst="bentConnector3">
            <a:avLst>
              <a:gd name="adj1" fmla="val 82829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Elbow Connector 175"/>
          <p:cNvCxnSpPr/>
          <p:nvPr/>
        </p:nvCxnSpPr>
        <p:spPr>
          <a:xfrm flipV="1">
            <a:off x="3792430" y="5257800"/>
            <a:ext cx="2836970" cy="1161364"/>
          </a:xfrm>
          <a:prstGeom prst="bentConnector3">
            <a:avLst>
              <a:gd name="adj1" fmla="val 85515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Elbow Connector 186"/>
          <p:cNvCxnSpPr/>
          <p:nvPr/>
        </p:nvCxnSpPr>
        <p:spPr>
          <a:xfrm>
            <a:off x="3819946" y="4938355"/>
            <a:ext cx="2733254" cy="1277034"/>
          </a:xfrm>
          <a:prstGeom prst="bentConnector3">
            <a:avLst>
              <a:gd name="adj1" fmla="val 20882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Elbow Connector 188"/>
          <p:cNvCxnSpPr/>
          <p:nvPr/>
        </p:nvCxnSpPr>
        <p:spPr>
          <a:xfrm>
            <a:off x="3819946" y="5061465"/>
            <a:ext cx="2733254" cy="1277034"/>
          </a:xfrm>
          <a:prstGeom prst="bentConnector3">
            <a:avLst>
              <a:gd name="adj1" fmla="val 17785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/>
          <p:cNvCxnSpPr/>
          <p:nvPr/>
        </p:nvCxnSpPr>
        <p:spPr>
          <a:xfrm flipH="1">
            <a:off x="4876800" y="6483473"/>
            <a:ext cx="1676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Straight Connector 222"/>
          <p:cNvCxnSpPr/>
          <p:nvPr/>
        </p:nvCxnSpPr>
        <p:spPr>
          <a:xfrm flipV="1">
            <a:off x="4876800" y="4538990"/>
            <a:ext cx="0" cy="19380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Connector 224"/>
          <p:cNvCxnSpPr/>
          <p:nvPr/>
        </p:nvCxnSpPr>
        <p:spPr>
          <a:xfrm>
            <a:off x="3800895" y="4538990"/>
            <a:ext cx="10759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/>
          <p:nvPr/>
        </p:nvCxnSpPr>
        <p:spPr>
          <a:xfrm>
            <a:off x="3819946" y="4650685"/>
            <a:ext cx="105685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8" name="Oval 227"/>
          <p:cNvSpPr/>
          <p:nvPr/>
        </p:nvSpPr>
        <p:spPr>
          <a:xfrm>
            <a:off x="4839213" y="4503576"/>
            <a:ext cx="62985" cy="5946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0" name="Elbow Connector 229"/>
          <p:cNvCxnSpPr/>
          <p:nvPr/>
        </p:nvCxnSpPr>
        <p:spPr>
          <a:xfrm rot="16200000" flipV="1">
            <a:off x="3185009" y="953583"/>
            <a:ext cx="3449706" cy="2389213"/>
          </a:xfrm>
          <a:prstGeom prst="bentConnector3">
            <a:avLst>
              <a:gd name="adj1" fmla="val 99823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Connector 241"/>
          <p:cNvCxnSpPr/>
          <p:nvPr/>
        </p:nvCxnSpPr>
        <p:spPr>
          <a:xfrm>
            <a:off x="6096002" y="3877733"/>
            <a:ext cx="22859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Elbow Connector 242"/>
          <p:cNvCxnSpPr/>
          <p:nvPr/>
        </p:nvCxnSpPr>
        <p:spPr>
          <a:xfrm rot="16200000" flipV="1">
            <a:off x="3068556" y="1205791"/>
            <a:ext cx="3600060" cy="2285494"/>
          </a:xfrm>
          <a:prstGeom prst="bentConnector3">
            <a:avLst>
              <a:gd name="adj1" fmla="val 100094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/>
          <p:cNvCxnSpPr/>
          <p:nvPr/>
        </p:nvCxnSpPr>
        <p:spPr>
          <a:xfrm>
            <a:off x="6011333" y="4156137"/>
            <a:ext cx="34290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Elbow Connector 252"/>
          <p:cNvCxnSpPr/>
          <p:nvPr/>
        </p:nvCxnSpPr>
        <p:spPr>
          <a:xfrm flipV="1">
            <a:off x="4876800" y="4156137"/>
            <a:ext cx="1134533" cy="382853"/>
          </a:xfrm>
          <a:prstGeom prst="bentConnector3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Oval 253"/>
          <p:cNvSpPr/>
          <p:nvPr/>
        </p:nvSpPr>
        <p:spPr>
          <a:xfrm>
            <a:off x="4833120" y="4624625"/>
            <a:ext cx="62985" cy="5946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6" name="Elbow Connector 255"/>
          <p:cNvCxnSpPr/>
          <p:nvPr/>
        </p:nvCxnSpPr>
        <p:spPr>
          <a:xfrm>
            <a:off x="3706785" y="685800"/>
            <a:ext cx="2694015" cy="699390"/>
          </a:xfrm>
          <a:prstGeom prst="bentConnector3">
            <a:avLst>
              <a:gd name="adj1" fmla="val 82371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Elbow Connector 256"/>
          <p:cNvCxnSpPr/>
          <p:nvPr/>
        </p:nvCxnSpPr>
        <p:spPr>
          <a:xfrm>
            <a:off x="3706785" y="812171"/>
            <a:ext cx="2694015" cy="699390"/>
          </a:xfrm>
          <a:prstGeom prst="bentConnector3">
            <a:avLst>
              <a:gd name="adj1" fmla="val 79856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5" name="Rectangle 264"/>
          <p:cNvSpPr/>
          <p:nvPr/>
        </p:nvSpPr>
        <p:spPr>
          <a:xfrm>
            <a:off x="4764491" y="1728938"/>
            <a:ext cx="838686" cy="25391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TextBox 265"/>
          <p:cNvSpPr txBox="1"/>
          <p:nvPr/>
        </p:nvSpPr>
        <p:spPr>
          <a:xfrm>
            <a:off x="4724400" y="1727199"/>
            <a:ext cx="9557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RS 422 to TTL</a:t>
            </a:r>
            <a:endParaRPr lang="en-US" sz="1100" dirty="0">
              <a:solidFill>
                <a:srgbClr val="FF0000"/>
              </a:solidFill>
            </a:endParaRPr>
          </a:p>
        </p:txBody>
      </p:sp>
      <p:cxnSp>
        <p:nvCxnSpPr>
          <p:cNvPr id="268" name="Straight Connector 267"/>
          <p:cNvCxnSpPr/>
          <p:nvPr/>
        </p:nvCxnSpPr>
        <p:spPr>
          <a:xfrm>
            <a:off x="3762796" y="1371600"/>
            <a:ext cx="0" cy="2743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/>
          <p:cNvCxnSpPr/>
          <p:nvPr/>
        </p:nvCxnSpPr>
        <p:spPr>
          <a:xfrm flipH="1">
            <a:off x="3699935" y="1371600"/>
            <a:ext cx="6286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Connector 271"/>
          <p:cNvCxnSpPr/>
          <p:nvPr/>
        </p:nvCxnSpPr>
        <p:spPr>
          <a:xfrm flipH="1">
            <a:off x="3691468" y="1651005"/>
            <a:ext cx="6286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Elbow Connector 273"/>
          <p:cNvCxnSpPr>
            <a:stCxn id="45" idx="3"/>
          </p:cNvCxnSpPr>
          <p:nvPr/>
        </p:nvCxnSpPr>
        <p:spPr>
          <a:xfrm>
            <a:off x="3699935" y="1498515"/>
            <a:ext cx="1064556" cy="248127"/>
          </a:xfrm>
          <a:prstGeom prst="bentConnector3">
            <a:avLst>
              <a:gd name="adj1" fmla="val 28526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Elbow Connector 275"/>
          <p:cNvCxnSpPr>
            <a:endCxn id="265" idx="1"/>
          </p:cNvCxnSpPr>
          <p:nvPr/>
        </p:nvCxnSpPr>
        <p:spPr>
          <a:xfrm>
            <a:off x="3754329" y="1622578"/>
            <a:ext cx="1010162" cy="233318"/>
          </a:xfrm>
          <a:prstGeom prst="bentConnector3">
            <a:avLst>
              <a:gd name="adj1" fmla="val 1982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Oval 278"/>
          <p:cNvSpPr/>
          <p:nvPr/>
        </p:nvSpPr>
        <p:spPr>
          <a:xfrm>
            <a:off x="3721614" y="1617134"/>
            <a:ext cx="62985" cy="5946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8" name="Straight Connector 297"/>
          <p:cNvCxnSpPr/>
          <p:nvPr/>
        </p:nvCxnSpPr>
        <p:spPr>
          <a:xfrm>
            <a:off x="5653102" y="1801260"/>
            <a:ext cx="2357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Connector 299"/>
          <p:cNvCxnSpPr/>
          <p:nvPr/>
        </p:nvCxnSpPr>
        <p:spPr>
          <a:xfrm>
            <a:off x="5888855" y="1801260"/>
            <a:ext cx="0" cy="83330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Connector 301"/>
          <p:cNvCxnSpPr/>
          <p:nvPr/>
        </p:nvCxnSpPr>
        <p:spPr>
          <a:xfrm>
            <a:off x="5888855" y="2634568"/>
            <a:ext cx="55428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Connector 316"/>
          <p:cNvCxnSpPr/>
          <p:nvPr/>
        </p:nvCxnSpPr>
        <p:spPr>
          <a:xfrm>
            <a:off x="5668720" y="1848834"/>
            <a:ext cx="16933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/>
          <p:cNvCxnSpPr/>
          <p:nvPr/>
        </p:nvCxnSpPr>
        <p:spPr>
          <a:xfrm>
            <a:off x="5838054" y="1848834"/>
            <a:ext cx="0" cy="88213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Straight Connector 318"/>
          <p:cNvCxnSpPr/>
          <p:nvPr/>
        </p:nvCxnSpPr>
        <p:spPr>
          <a:xfrm>
            <a:off x="5838054" y="2730972"/>
            <a:ext cx="6207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Straight Connector 321"/>
          <p:cNvCxnSpPr/>
          <p:nvPr/>
        </p:nvCxnSpPr>
        <p:spPr>
          <a:xfrm>
            <a:off x="5653102" y="1899043"/>
            <a:ext cx="14524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322"/>
          <p:cNvCxnSpPr/>
          <p:nvPr/>
        </p:nvCxnSpPr>
        <p:spPr>
          <a:xfrm>
            <a:off x="5789884" y="1899043"/>
            <a:ext cx="0" cy="98122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/>
          <p:cNvCxnSpPr/>
          <p:nvPr/>
        </p:nvCxnSpPr>
        <p:spPr>
          <a:xfrm>
            <a:off x="5789884" y="2880272"/>
            <a:ext cx="64478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Straight Connector 327"/>
          <p:cNvCxnSpPr/>
          <p:nvPr/>
        </p:nvCxnSpPr>
        <p:spPr>
          <a:xfrm>
            <a:off x="5644635" y="1955802"/>
            <a:ext cx="9576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/>
          <p:cNvCxnSpPr/>
          <p:nvPr/>
        </p:nvCxnSpPr>
        <p:spPr>
          <a:xfrm>
            <a:off x="5740401" y="1955802"/>
            <a:ext cx="0" cy="108987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Connector 329"/>
          <p:cNvCxnSpPr/>
          <p:nvPr/>
        </p:nvCxnSpPr>
        <p:spPr>
          <a:xfrm>
            <a:off x="5740401" y="3045673"/>
            <a:ext cx="70988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/>
          <p:cNvCxnSpPr/>
          <p:nvPr/>
        </p:nvCxnSpPr>
        <p:spPr>
          <a:xfrm>
            <a:off x="4475511" y="2785917"/>
            <a:ext cx="418223" cy="808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Elbow Connector 348"/>
          <p:cNvCxnSpPr>
            <a:stCxn id="16" idx="1"/>
            <a:endCxn id="122" idx="6"/>
          </p:cNvCxnSpPr>
          <p:nvPr/>
        </p:nvCxnSpPr>
        <p:spPr>
          <a:xfrm rot="10800000">
            <a:off x="4118516" y="3754868"/>
            <a:ext cx="2206084" cy="272319"/>
          </a:xfrm>
          <a:prstGeom prst="bentConnector3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Elbow Connector 352"/>
          <p:cNvCxnSpPr>
            <a:endCxn id="122" idx="6"/>
          </p:cNvCxnSpPr>
          <p:nvPr/>
        </p:nvCxnSpPr>
        <p:spPr>
          <a:xfrm rot="10800000" flipV="1">
            <a:off x="4118517" y="3174235"/>
            <a:ext cx="2282285" cy="580632"/>
          </a:xfrm>
          <a:prstGeom prst="bentConnector3">
            <a:avLst>
              <a:gd name="adj1" fmla="val 51484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Elbow Connector 357"/>
          <p:cNvCxnSpPr/>
          <p:nvPr/>
        </p:nvCxnSpPr>
        <p:spPr>
          <a:xfrm rot="10800000" flipV="1">
            <a:off x="5458445" y="3359272"/>
            <a:ext cx="976224" cy="789295"/>
          </a:xfrm>
          <a:prstGeom prst="bentConnector3">
            <a:avLst>
              <a:gd name="adj1" fmla="val 10117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0" name="Oval 359"/>
          <p:cNvSpPr/>
          <p:nvPr/>
        </p:nvSpPr>
        <p:spPr>
          <a:xfrm>
            <a:off x="5186348" y="3725333"/>
            <a:ext cx="62985" cy="5946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Oval 360"/>
          <p:cNvSpPr/>
          <p:nvPr/>
        </p:nvSpPr>
        <p:spPr>
          <a:xfrm>
            <a:off x="5414951" y="4114800"/>
            <a:ext cx="62985" cy="5946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4" name="Straight Connector 373"/>
          <p:cNvCxnSpPr>
            <a:stCxn id="126" idx="0"/>
          </p:cNvCxnSpPr>
          <p:nvPr/>
        </p:nvCxnSpPr>
        <p:spPr>
          <a:xfrm flipH="1">
            <a:off x="4087026" y="4182240"/>
            <a:ext cx="1" cy="17399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5" name="Oval 374"/>
          <p:cNvSpPr/>
          <p:nvPr/>
        </p:nvSpPr>
        <p:spPr>
          <a:xfrm>
            <a:off x="4060282" y="4317999"/>
            <a:ext cx="62985" cy="5946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Oval 378"/>
          <p:cNvSpPr/>
          <p:nvPr/>
        </p:nvSpPr>
        <p:spPr>
          <a:xfrm>
            <a:off x="4859189" y="3505200"/>
            <a:ext cx="62985" cy="5946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3" name="Straight Connector 382"/>
          <p:cNvCxnSpPr/>
          <p:nvPr/>
        </p:nvCxnSpPr>
        <p:spPr>
          <a:xfrm>
            <a:off x="3733800" y="973666"/>
            <a:ext cx="8873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5" name="Straight Connector 384"/>
          <p:cNvCxnSpPr/>
          <p:nvPr/>
        </p:nvCxnSpPr>
        <p:spPr>
          <a:xfrm>
            <a:off x="4621121" y="973666"/>
            <a:ext cx="0" cy="182033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8" name="Oval 387"/>
          <p:cNvSpPr/>
          <p:nvPr/>
        </p:nvSpPr>
        <p:spPr>
          <a:xfrm>
            <a:off x="4588934" y="2751667"/>
            <a:ext cx="62985" cy="5946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0" name="Elbow Connector 389"/>
          <p:cNvCxnSpPr>
            <a:stCxn id="379" idx="6"/>
          </p:cNvCxnSpPr>
          <p:nvPr/>
        </p:nvCxnSpPr>
        <p:spPr>
          <a:xfrm flipV="1">
            <a:off x="4922174" y="3534932"/>
            <a:ext cx="130829" cy="1"/>
          </a:xfrm>
          <a:prstGeom prst="bentConnector3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2" name="Straight Connector 391"/>
          <p:cNvCxnSpPr/>
          <p:nvPr/>
        </p:nvCxnSpPr>
        <p:spPr>
          <a:xfrm flipV="1">
            <a:off x="5053792" y="2128138"/>
            <a:ext cx="0" cy="140679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4" name="Elbow Connector 393"/>
          <p:cNvCxnSpPr/>
          <p:nvPr/>
        </p:nvCxnSpPr>
        <p:spPr>
          <a:xfrm rot="10800000">
            <a:off x="3719154" y="1066800"/>
            <a:ext cx="1334638" cy="1061338"/>
          </a:xfrm>
          <a:prstGeom prst="bentConnector3">
            <a:avLst>
              <a:gd name="adj1" fmla="val 36678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" name="Straight Connector 406"/>
          <p:cNvCxnSpPr/>
          <p:nvPr/>
        </p:nvCxnSpPr>
        <p:spPr>
          <a:xfrm flipH="1">
            <a:off x="4874427" y="4343400"/>
            <a:ext cx="2373" cy="2080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" name="Oval 408"/>
          <p:cNvSpPr/>
          <p:nvPr/>
        </p:nvSpPr>
        <p:spPr>
          <a:xfrm>
            <a:off x="4847683" y="4326466"/>
            <a:ext cx="62985" cy="5946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8" name="Straight Connector 417"/>
          <p:cNvCxnSpPr/>
          <p:nvPr/>
        </p:nvCxnSpPr>
        <p:spPr>
          <a:xfrm flipH="1" flipV="1">
            <a:off x="4080935" y="1642535"/>
            <a:ext cx="4747" cy="113453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0" name="Straight Connector 419"/>
          <p:cNvCxnSpPr/>
          <p:nvPr/>
        </p:nvCxnSpPr>
        <p:spPr>
          <a:xfrm flipV="1">
            <a:off x="4080935" y="1642535"/>
            <a:ext cx="2302937" cy="847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2" name="Oval 421"/>
          <p:cNvSpPr/>
          <p:nvPr/>
        </p:nvSpPr>
        <p:spPr>
          <a:xfrm>
            <a:off x="4051815" y="2743001"/>
            <a:ext cx="62985" cy="5946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Oval 422"/>
          <p:cNvSpPr/>
          <p:nvPr/>
        </p:nvSpPr>
        <p:spPr>
          <a:xfrm>
            <a:off x="5973767" y="4123267"/>
            <a:ext cx="62985" cy="5946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5" name="Straight Connector 424"/>
          <p:cNvCxnSpPr/>
          <p:nvPr/>
        </p:nvCxnSpPr>
        <p:spPr>
          <a:xfrm>
            <a:off x="6112800" y="1767392"/>
            <a:ext cx="27953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6" name="Oval 425"/>
          <p:cNvSpPr/>
          <p:nvPr/>
        </p:nvSpPr>
        <p:spPr>
          <a:xfrm>
            <a:off x="6075365" y="1735666"/>
            <a:ext cx="62985" cy="5946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7" name="Straight Connector 426"/>
          <p:cNvCxnSpPr/>
          <p:nvPr/>
        </p:nvCxnSpPr>
        <p:spPr>
          <a:xfrm>
            <a:off x="3817829" y="3891028"/>
            <a:ext cx="10759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8" name="Oval 427"/>
          <p:cNvSpPr/>
          <p:nvPr/>
        </p:nvSpPr>
        <p:spPr>
          <a:xfrm>
            <a:off x="4851396" y="3860799"/>
            <a:ext cx="62985" cy="5946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198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294043" y="1824564"/>
            <a:ext cx="7026502" cy="3573968"/>
            <a:chOff x="1294043" y="1824564"/>
            <a:chExt cx="7026502" cy="3573968"/>
          </a:xfrm>
        </p:grpSpPr>
        <p:sp>
          <p:nvSpPr>
            <p:cNvPr id="106" name="TextBox 105"/>
            <p:cNvSpPr txBox="1"/>
            <p:nvPr/>
          </p:nvSpPr>
          <p:spPr>
            <a:xfrm>
              <a:off x="3928968" y="3302753"/>
              <a:ext cx="4144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x</a:t>
              </a:r>
              <a:r>
                <a:rPr lang="en-US" sz="900" dirty="0" smtClean="0">
                  <a:solidFill>
                    <a:srgbClr val="FF0000"/>
                  </a:solidFill>
                </a:rPr>
                <a:t>2</a:t>
              </a:r>
              <a:endParaRPr lang="en-US" sz="900" dirty="0">
                <a:solidFill>
                  <a:srgbClr val="FF0000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5181724" y="4726185"/>
              <a:ext cx="45719" cy="228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791200" y="3505200"/>
              <a:ext cx="224367" cy="91863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344923" y="2220722"/>
              <a:ext cx="1110296" cy="391859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2159000" y="3505200"/>
              <a:ext cx="1295400" cy="7620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524000" y="3048000"/>
              <a:ext cx="762000" cy="6096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524000" y="3048000"/>
              <a:ext cx="762000" cy="3810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1524000" y="2438400"/>
              <a:ext cx="762000" cy="1219200"/>
            </a:xfrm>
            <a:prstGeom prst="round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676400" y="2362200"/>
              <a:ext cx="4572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806700" y="3048000"/>
              <a:ext cx="393700" cy="6096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667000" y="3924300"/>
              <a:ext cx="1676400" cy="10287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114800" y="4724400"/>
              <a:ext cx="1785271" cy="4571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791200" y="3238500"/>
              <a:ext cx="228600" cy="1200150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5791200" y="3441700"/>
              <a:ext cx="228600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882640" y="2747433"/>
              <a:ext cx="45719" cy="6858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5715000" y="1824564"/>
              <a:ext cx="457200" cy="126154"/>
              <a:chOff x="5715000" y="1824564"/>
              <a:chExt cx="457200" cy="126154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5715000" y="1904999"/>
                <a:ext cx="39186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9" name="Straight Connector 38"/>
              <p:cNvCxnSpPr/>
              <p:nvPr/>
            </p:nvCxnSpPr>
            <p:spPr>
              <a:xfrm flipV="1">
                <a:off x="5715000" y="1828800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flipV="1">
                <a:off x="5939367" y="1824564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V="1">
                <a:off x="6019800" y="1824565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flipV="1">
                <a:off x="5791200" y="1824567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V="1">
                <a:off x="5867400" y="1824566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V="1">
                <a:off x="6096000" y="1828801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Rectangle 52"/>
            <p:cNvSpPr/>
            <p:nvPr/>
          </p:nvSpPr>
          <p:spPr>
            <a:xfrm>
              <a:off x="5900071" y="4423833"/>
              <a:ext cx="45719" cy="34628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2749550" y="4057650"/>
              <a:ext cx="1460500" cy="762000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2749550" y="3505200"/>
              <a:ext cx="1460500" cy="1147233"/>
              <a:chOff x="2749550" y="3505200"/>
              <a:chExt cx="1460500" cy="1147233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3454400" y="3505200"/>
                <a:ext cx="50800" cy="83820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2749550" y="4210050"/>
                <a:ext cx="1460500" cy="22860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2749550" y="4292600"/>
                <a:ext cx="1460500" cy="22860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2749550" y="4362450"/>
                <a:ext cx="1460500" cy="22860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2749550" y="4423833"/>
                <a:ext cx="1460500" cy="22860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5" name="TextBox 54"/>
            <p:cNvSpPr txBox="1"/>
            <p:nvPr/>
          </p:nvSpPr>
          <p:spPr>
            <a:xfrm>
              <a:off x="1645153" y="2678668"/>
              <a:ext cx="4463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STP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403505" y="3739634"/>
              <a:ext cx="1065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Reservoir</a:t>
              </a:r>
              <a:endParaRPr lang="en-US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2667000" y="5029200"/>
              <a:ext cx="17189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Bellows Housing</a:t>
              </a:r>
              <a:endParaRPr lang="en-US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294043" y="4572000"/>
              <a:ext cx="9046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Bellows</a:t>
              </a:r>
              <a:endParaRPr lang="en-US" dirty="0"/>
            </a:p>
          </p:txBody>
        </p:sp>
        <p:cxnSp>
          <p:nvCxnSpPr>
            <p:cNvPr id="60" name="Straight Connector 59"/>
            <p:cNvCxnSpPr/>
            <p:nvPr/>
          </p:nvCxnSpPr>
          <p:spPr>
            <a:xfrm flipH="1">
              <a:off x="2125585" y="4521200"/>
              <a:ext cx="998615" cy="26796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6172200" y="3712634"/>
              <a:ext cx="21483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Spring Loaded Piston</a:t>
              </a:r>
              <a:endParaRPr lang="en-US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675467" y="2678668"/>
              <a:ext cx="7312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Pump</a:t>
              </a:r>
              <a:endParaRPr lang="en-US" dirty="0"/>
            </a:p>
          </p:txBody>
        </p:sp>
        <p:sp>
          <p:nvSpPr>
            <p:cNvPr id="67" name="Oval 66"/>
            <p:cNvSpPr/>
            <p:nvPr/>
          </p:nvSpPr>
          <p:spPr>
            <a:xfrm>
              <a:off x="5041302" y="4941332"/>
              <a:ext cx="326565" cy="31646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P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5228654" y="2747433"/>
              <a:ext cx="326565" cy="166790"/>
              <a:chOff x="5715000" y="1824564"/>
              <a:chExt cx="457200" cy="126154"/>
            </a:xfrm>
          </p:grpSpPr>
          <p:sp>
            <p:nvSpPr>
              <p:cNvPr id="70" name="Rectangle 69"/>
              <p:cNvSpPr/>
              <p:nvPr/>
            </p:nvSpPr>
            <p:spPr>
              <a:xfrm>
                <a:off x="5715000" y="1904999"/>
                <a:ext cx="39186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1" name="Straight Connector 70"/>
              <p:cNvCxnSpPr/>
              <p:nvPr/>
            </p:nvCxnSpPr>
            <p:spPr>
              <a:xfrm flipV="1">
                <a:off x="5715000" y="1828800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flipV="1">
                <a:off x="5939367" y="1824564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 flipV="1">
                <a:off x="6019800" y="1824565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 flipV="1">
                <a:off x="5791200" y="1824567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V="1">
                <a:off x="5867400" y="1824566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 flipV="1">
                <a:off x="6096000" y="1828801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8" name="Straight Arrow Connector 77"/>
            <p:cNvCxnSpPr/>
            <p:nvPr/>
          </p:nvCxnSpPr>
          <p:spPr>
            <a:xfrm>
              <a:off x="5359223" y="2914223"/>
              <a:ext cx="8644" cy="55880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V="1">
              <a:off x="5067362" y="3464559"/>
              <a:ext cx="1104838" cy="8467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87"/>
            <p:cNvSpPr txBox="1"/>
            <p:nvPr/>
          </p:nvSpPr>
          <p:spPr>
            <a:xfrm>
              <a:off x="5074241" y="2983468"/>
              <a:ext cx="472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x</a:t>
              </a:r>
              <a:r>
                <a:rPr lang="en-US" sz="800" dirty="0" smtClean="0">
                  <a:solidFill>
                    <a:srgbClr val="FF0000"/>
                  </a:solidFill>
                </a:rPr>
                <a:t>1</a:t>
              </a:r>
              <a:endParaRPr lang="en-US" sz="800" dirty="0">
                <a:solidFill>
                  <a:srgbClr val="FF0000"/>
                </a:solidFill>
              </a:endParaRPr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3770542" y="3048000"/>
              <a:ext cx="326565" cy="166790"/>
              <a:chOff x="5715000" y="1824564"/>
              <a:chExt cx="457200" cy="126154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5715000" y="1904999"/>
                <a:ext cx="39186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1" name="Straight Connector 90"/>
              <p:cNvCxnSpPr/>
              <p:nvPr/>
            </p:nvCxnSpPr>
            <p:spPr>
              <a:xfrm flipV="1">
                <a:off x="5715000" y="1828800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 flipV="1">
                <a:off x="5939367" y="1824564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 flipV="1">
                <a:off x="6019800" y="1824565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/>
              <p:cNvCxnSpPr/>
              <p:nvPr/>
            </p:nvCxnSpPr>
            <p:spPr>
              <a:xfrm flipV="1">
                <a:off x="5791200" y="1824567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 flipV="1">
                <a:off x="5867400" y="1824566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/>
              <p:cNvCxnSpPr/>
              <p:nvPr/>
            </p:nvCxnSpPr>
            <p:spPr>
              <a:xfrm flipV="1">
                <a:off x="6096000" y="1828801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7" name="Straight Arrow Connector 96"/>
            <p:cNvCxnSpPr/>
            <p:nvPr/>
          </p:nvCxnSpPr>
          <p:spPr>
            <a:xfrm>
              <a:off x="3901111" y="3214790"/>
              <a:ext cx="0" cy="132334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2468989" y="4538133"/>
              <a:ext cx="2103011" cy="1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8588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90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3490</TotalTime>
  <Words>146</Words>
  <Application>Microsoft Office PowerPoint</Application>
  <PresentationFormat>On-screen Show (4:3)</PresentationFormat>
  <Paragraphs>86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Mbari</dc:creator>
  <cp:lastModifiedBy>Mbari</cp:lastModifiedBy>
  <cp:revision>19</cp:revision>
  <dcterms:created xsi:type="dcterms:W3CDTF">2013-07-15T23:52:11Z</dcterms:created>
  <dcterms:modified xsi:type="dcterms:W3CDTF">2013-07-19T23:26:51Z</dcterms:modified>
</cp:coreProperties>
</file>