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36" y="-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3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2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5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0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0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98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8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89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6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1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0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B560E-5E0E-4AFA-A4FA-0F77A0D26615}" type="datetimeFigureOut">
              <a:rPr lang="en-US" smtClean="0"/>
              <a:t>6/12/2014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2BC26-E5A1-4E09-9ABC-35B70594AC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11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25573" r="53731" b="8877"/>
          <a:stretch/>
        </p:blipFill>
        <p:spPr bwMode="auto">
          <a:xfrm>
            <a:off x="838200" y="182880"/>
            <a:ext cx="7589520" cy="665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1512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1</cp:revision>
  <dcterms:created xsi:type="dcterms:W3CDTF">2014-06-12T21:41:05Z</dcterms:created>
  <dcterms:modified xsi:type="dcterms:W3CDTF">2014-06-12T21:42:31Z</dcterms:modified>
</cp:coreProperties>
</file>