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62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98221490970346"/>
          <c:y val="3.9898315974152734E-2"/>
          <c:w val="0.73294785912954907"/>
          <c:h val="0.933197835830088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Pressure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Sheet1!$L$2:$L$3558</c:f>
              <c:numCache>
                <c:formatCode>General</c:formatCode>
                <c:ptCount val="3557"/>
                <c:pt idx="11">
                  <c:v>-0.16200000000000001</c:v>
                </c:pt>
                <c:pt idx="15">
                  <c:v>-0.16200000000000001</c:v>
                </c:pt>
                <c:pt idx="19">
                  <c:v>-0.16200000000000001</c:v>
                </c:pt>
                <c:pt idx="23">
                  <c:v>-0.16200000000000001</c:v>
                </c:pt>
                <c:pt idx="27">
                  <c:v>-0.16200000000000001</c:v>
                </c:pt>
                <c:pt idx="31">
                  <c:v>-0.16200000000000001</c:v>
                </c:pt>
                <c:pt idx="35">
                  <c:v>-0.16200000000000001</c:v>
                </c:pt>
                <c:pt idx="39">
                  <c:v>-0.16200000000000001</c:v>
                </c:pt>
                <c:pt idx="43">
                  <c:v>-0.16200000000000001</c:v>
                </c:pt>
                <c:pt idx="47">
                  <c:v>-0.16200000000000001</c:v>
                </c:pt>
                <c:pt idx="51">
                  <c:v>-0.16200000000000001</c:v>
                </c:pt>
                <c:pt idx="55">
                  <c:v>-0.16200000000000001</c:v>
                </c:pt>
                <c:pt idx="59">
                  <c:v>-0.16200000000000001</c:v>
                </c:pt>
                <c:pt idx="63">
                  <c:v>-0.16200000000000001</c:v>
                </c:pt>
                <c:pt idx="67">
                  <c:v>-0.16200000000000001</c:v>
                </c:pt>
                <c:pt idx="71">
                  <c:v>-0.16200000000000001</c:v>
                </c:pt>
                <c:pt idx="75">
                  <c:v>-0.16800000000000001</c:v>
                </c:pt>
                <c:pt idx="79">
                  <c:v>-0.16800000000000001</c:v>
                </c:pt>
                <c:pt idx="83">
                  <c:v>-0.16800000000000001</c:v>
                </c:pt>
                <c:pt idx="87">
                  <c:v>-0.16800000000000001</c:v>
                </c:pt>
                <c:pt idx="91">
                  <c:v>-0.16800000000000001</c:v>
                </c:pt>
                <c:pt idx="95">
                  <c:v>-0.16800000000000001</c:v>
                </c:pt>
                <c:pt idx="99">
                  <c:v>-0.16200000000000001</c:v>
                </c:pt>
                <c:pt idx="103">
                  <c:v>-0.16200000000000001</c:v>
                </c:pt>
                <c:pt idx="107">
                  <c:v>-0.16200000000000001</c:v>
                </c:pt>
                <c:pt idx="111">
                  <c:v>-0.16200000000000001</c:v>
                </c:pt>
                <c:pt idx="115">
                  <c:v>-0.155</c:v>
                </c:pt>
                <c:pt idx="119">
                  <c:v>-0.14899999999999999</c:v>
                </c:pt>
                <c:pt idx="123">
                  <c:v>-0.14199999999999999</c:v>
                </c:pt>
                <c:pt idx="127">
                  <c:v>-0.14199999999999999</c:v>
                </c:pt>
                <c:pt idx="131">
                  <c:v>-0.13600000000000001</c:v>
                </c:pt>
                <c:pt idx="135">
                  <c:v>-0.123</c:v>
                </c:pt>
                <c:pt idx="146">
                  <c:v>-0.10988000000000001</c:v>
                </c:pt>
                <c:pt idx="152">
                  <c:v>-0.10342</c:v>
                </c:pt>
                <c:pt idx="158">
                  <c:v>-9.6960000000000005E-2</c:v>
                </c:pt>
                <c:pt idx="164">
                  <c:v>-8.4029999999999994E-2</c:v>
                </c:pt>
                <c:pt idx="170">
                  <c:v>-7.757E-2</c:v>
                </c:pt>
                <c:pt idx="176">
                  <c:v>-6.4640000000000003E-2</c:v>
                </c:pt>
                <c:pt idx="182">
                  <c:v>-5.1709999999999999E-2</c:v>
                </c:pt>
                <c:pt idx="188">
                  <c:v>-3.8780000000000002E-2</c:v>
                </c:pt>
                <c:pt idx="194">
                  <c:v>-3.2320000000000002E-2</c:v>
                </c:pt>
                <c:pt idx="200">
                  <c:v>-1.2930000000000001E-2</c:v>
                </c:pt>
                <c:pt idx="206">
                  <c:v>6.4599999999999996E-3</c:v>
                </c:pt>
                <c:pt idx="212">
                  <c:v>2.5860000000000001E-2</c:v>
                </c:pt>
                <c:pt idx="218">
                  <c:v>3.2320000000000002E-2</c:v>
                </c:pt>
                <c:pt idx="224">
                  <c:v>5.1709999999999999E-2</c:v>
                </c:pt>
                <c:pt idx="230">
                  <c:v>7.757E-2</c:v>
                </c:pt>
                <c:pt idx="236">
                  <c:v>9.6960000000000005E-2</c:v>
                </c:pt>
                <c:pt idx="242">
                  <c:v>0.10342</c:v>
                </c:pt>
                <c:pt idx="248">
                  <c:v>0.13574</c:v>
                </c:pt>
                <c:pt idx="254">
                  <c:v>0.16159999999999999</c:v>
                </c:pt>
                <c:pt idx="260">
                  <c:v>0.18099000000000001</c:v>
                </c:pt>
                <c:pt idx="266">
                  <c:v>0.19391</c:v>
                </c:pt>
                <c:pt idx="272">
                  <c:v>0.22622999999999999</c:v>
                </c:pt>
                <c:pt idx="278">
                  <c:v>0.25208999999999998</c:v>
                </c:pt>
                <c:pt idx="284">
                  <c:v>0.27148</c:v>
                </c:pt>
                <c:pt idx="290">
                  <c:v>0.29087000000000002</c:v>
                </c:pt>
                <c:pt idx="296">
                  <c:v>0.31673000000000001</c:v>
                </c:pt>
                <c:pt idx="302">
                  <c:v>0.34258</c:v>
                </c:pt>
                <c:pt idx="308">
                  <c:v>0.36843999999999999</c:v>
                </c:pt>
                <c:pt idx="314">
                  <c:v>0.38783000000000001</c:v>
                </c:pt>
                <c:pt idx="320">
                  <c:v>0.42015000000000002</c:v>
                </c:pt>
                <c:pt idx="326">
                  <c:v>0.44600000000000001</c:v>
                </c:pt>
                <c:pt idx="332">
                  <c:v>0.47186</c:v>
                </c:pt>
                <c:pt idx="338">
                  <c:v>0.49125000000000002</c:v>
                </c:pt>
                <c:pt idx="344">
                  <c:v>0.52356999999999998</c:v>
                </c:pt>
                <c:pt idx="350">
                  <c:v>0.54942000000000002</c:v>
                </c:pt>
                <c:pt idx="356">
                  <c:v>0.57528000000000001</c:v>
                </c:pt>
                <c:pt idx="362">
                  <c:v>0.60114000000000001</c:v>
                </c:pt>
                <c:pt idx="368">
                  <c:v>0.62699000000000005</c:v>
                </c:pt>
                <c:pt idx="374">
                  <c:v>0.65930999999999995</c:v>
                </c:pt>
                <c:pt idx="380">
                  <c:v>0.69162999999999997</c:v>
                </c:pt>
                <c:pt idx="386">
                  <c:v>0.70455999999999996</c:v>
                </c:pt>
                <c:pt idx="392">
                  <c:v>0.73687999999999998</c:v>
                </c:pt>
                <c:pt idx="398">
                  <c:v>0.76919000000000004</c:v>
                </c:pt>
                <c:pt idx="404">
                  <c:v>0.79505000000000003</c:v>
                </c:pt>
                <c:pt idx="410">
                  <c:v>0.81444000000000005</c:v>
                </c:pt>
                <c:pt idx="416">
                  <c:v>0.85321999999999998</c:v>
                </c:pt>
                <c:pt idx="422">
                  <c:v>0.87907999999999997</c:v>
                </c:pt>
                <c:pt idx="428">
                  <c:v>0.91139999999999999</c:v>
                </c:pt>
                <c:pt idx="434">
                  <c:v>0.93725000000000003</c:v>
                </c:pt>
                <c:pt idx="440">
                  <c:v>0.96957000000000004</c:v>
                </c:pt>
                <c:pt idx="446">
                  <c:v>0.99543000000000004</c:v>
                </c:pt>
                <c:pt idx="452">
                  <c:v>1.02128</c:v>
                </c:pt>
                <c:pt idx="458">
                  <c:v>1.0536000000000001</c:v>
                </c:pt>
                <c:pt idx="464">
                  <c:v>1.0794600000000001</c:v>
                </c:pt>
                <c:pt idx="470">
                  <c:v>1.1182399999999999</c:v>
                </c:pt>
                <c:pt idx="476">
                  <c:v>1.1376299999999999</c:v>
                </c:pt>
                <c:pt idx="482">
                  <c:v>1.1634899999999999</c:v>
                </c:pt>
                <c:pt idx="488">
                  <c:v>1.2022699999999999</c:v>
                </c:pt>
                <c:pt idx="494">
                  <c:v>1.2345900000000001</c:v>
                </c:pt>
                <c:pt idx="500">
                  <c:v>1.2539800000000001</c:v>
                </c:pt>
                <c:pt idx="506">
                  <c:v>1.2798400000000001</c:v>
                </c:pt>
                <c:pt idx="512">
                  <c:v>1.3186199999999999</c:v>
                </c:pt>
                <c:pt idx="518">
                  <c:v>1.35094</c:v>
                </c:pt>
                <c:pt idx="524">
                  <c:v>1.37033</c:v>
                </c:pt>
                <c:pt idx="530">
                  <c:v>1.39619</c:v>
                </c:pt>
                <c:pt idx="536">
                  <c:v>1.4349700000000001</c:v>
                </c:pt>
                <c:pt idx="542">
                  <c:v>1.46729</c:v>
                </c:pt>
                <c:pt idx="548">
                  <c:v>1.48668</c:v>
                </c:pt>
                <c:pt idx="554">
                  <c:v>1.52546</c:v>
                </c:pt>
                <c:pt idx="560">
                  <c:v>1.5577799999999999</c:v>
                </c:pt>
                <c:pt idx="566">
                  <c:v>1.5836399999999999</c:v>
                </c:pt>
                <c:pt idx="572">
                  <c:v>1.60303</c:v>
                </c:pt>
                <c:pt idx="578">
                  <c:v>1.64181</c:v>
                </c:pt>
                <c:pt idx="584">
                  <c:v>1.66767</c:v>
                </c:pt>
                <c:pt idx="590">
                  <c:v>1.70645</c:v>
                </c:pt>
                <c:pt idx="596">
                  <c:v>1.7193799999999999</c:v>
                </c:pt>
                <c:pt idx="602">
                  <c:v>1.7517</c:v>
                </c:pt>
                <c:pt idx="608">
                  <c:v>1.7904800000000001</c:v>
                </c:pt>
                <c:pt idx="614">
                  <c:v>1.8228</c:v>
                </c:pt>
                <c:pt idx="620">
                  <c:v>1.8357300000000001</c:v>
                </c:pt>
                <c:pt idx="626">
                  <c:v>1.88097</c:v>
                </c:pt>
                <c:pt idx="632">
                  <c:v>1.90683</c:v>
                </c:pt>
                <c:pt idx="638">
                  <c:v>1.9391499999999999</c:v>
                </c:pt>
                <c:pt idx="644">
                  <c:v>1.9585399999999999</c:v>
                </c:pt>
                <c:pt idx="650">
                  <c:v>1.9908600000000001</c:v>
                </c:pt>
                <c:pt idx="656">
                  <c:v>2.02318</c:v>
                </c:pt>
                <c:pt idx="662">
                  <c:v>2.0554999999999999</c:v>
                </c:pt>
                <c:pt idx="668">
                  <c:v>2.0684200000000001</c:v>
                </c:pt>
                <c:pt idx="674">
                  <c:v>2.1072099999999998</c:v>
                </c:pt>
                <c:pt idx="680">
                  <c:v>2.13306</c:v>
                </c:pt>
                <c:pt idx="686">
                  <c:v>2.1653799999999999</c:v>
                </c:pt>
                <c:pt idx="692">
                  <c:v>2.1783100000000002</c:v>
                </c:pt>
                <c:pt idx="698">
                  <c:v>2.2106300000000001</c:v>
                </c:pt>
                <c:pt idx="704">
                  <c:v>2.2494100000000001</c:v>
                </c:pt>
                <c:pt idx="710">
                  <c:v>2.2688000000000001</c:v>
                </c:pt>
                <c:pt idx="716">
                  <c:v>2.2881900000000002</c:v>
                </c:pt>
                <c:pt idx="722">
                  <c:v>2.3140499999999999</c:v>
                </c:pt>
                <c:pt idx="728">
                  <c:v>2.3463699999999998</c:v>
                </c:pt>
                <c:pt idx="734">
                  <c:v>2.37222</c:v>
                </c:pt>
                <c:pt idx="740">
                  <c:v>2.3851499999999999</c:v>
                </c:pt>
                <c:pt idx="746">
                  <c:v>2.4110100000000001</c:v>
                </c:pt>
                <c:pt idx="752">
                  <c:v>2.4368599999999998</c:v>
                </c:pt>
                <c:pt idx="758">
                  <c:v>2.4562499999999998</c:v>
                </c:pt>
                <c:pt idx="764">
                  <c:v>2.46272</c:v>
                </c:pt>
                <c:pt idx="770">
                  <c:v>2.46272</c:v>
                </c:pt>
                <c:pt idx="776">
                  <c:v>2.46272</c:v>
                </c:pt>
                <c:pt idx="782">
                  <c:v>2.4562499999999998</c:v>
                </c:pt>
                <c:pt idx="788">
                  <c:v>2.4497900000000001</c:v>
                </c:pt>
                <c:pt idx="794">
                  <c:v>2.4497900000000001</c:v>
                </c:pt>
                <c:pt idx="800">
                  <c:v>2.44333</c:v>
                </c:pt>
                <c:pt idx="806">
                  <c:v>2.44333</c:v>
                </c:pt>
                <c:pt idx="812">
                  <c:v>2.44333</c:v>
                </c:pt>
                <c:pt idx="818">
                  <c:v>2.4368599999999998</c:v>
                </c:pt>
                <c:pt idx="824">
                  <c:v>2.4368599999999998</c:v>
                </c:pt>
                <c:pt idx="830">
                  <c:v>2.4368599999999998</c:v>
                </c:pt>
                <c:pt idx="836">
                  <c:v>2.4368599999999998</c:v>
                </c:pt>
                <c:pt idx="842">
                  <c:v>2.4368599999999998</c:v>
                </c:pt>
                <c:pt idx="848">
                  <c:v>2.44333</c:v>
                </c:pt>
                <c:pt idx="854">
                  <c:v>2.44333</c:v>
                </c:pt>
                <c:pt idx="860">
                  <c:v>2.44333</c:v>
                </c:pt>
                <c:pt idx="866">
                  <c:v>2.4497900000000001</c:v>
                </c:pt>
                <c:pt idx="872">
                  <c:v>2.4497900000000001</c:v>
                </c:pt>
                <c:pt idx="878">
                  <c:v>2.4497900000000001</c:v>
                </c:pt>
                <c:pt idx="884">
                  <c:v>2.4497900000000001</c:v>
                </c:pt>
                <c:pt idx="890">
                  <c:v>2.4562499999999998</c:v>
                </c:pt>
                <c:pt idx="896">
                  <c:v>2.4562499999999998</c:v>
                </c:pt>
                <c:pt idx="902">
                  <c:v>2.4562499999999998</c:v>
                </c:pt>
                <c:pt idx="908">
                  <c:v>2.4562499999999998</c:v>
                </c:pt>
                <c:pt idx="914">
                  <c:v>2.4562499999999998</c:v>
                </c:pt>
                <c:pt idx="920">
                  <c:v>2.4562499999999998</c:v>
                </c:pt>
                <c:pt idx="926">
                  <c:v>2.4562499999999998</c:v>
                </c:pt>
                <c:pt idx="932">
                  <c:v>2.4562499999999998</c:v>
                </c:pt>
                <c:pt idx="938">
                  <c:v>2.4562499999999998</c:v>
                </c:pt>
                <c:pt idx="944">
                  <c:v>2.4562499999999998</c:v>
                </c:pt>
                <c:pt idx="950">
                  <c:v>2.4562499999999998</c:v>
                </c:pt>
                <c:pt idx="956">
                  <c:v>2.4562499999999998</c:v>
                </c:pt>
                <c:pt idx="962">
                  <c:v>2.46272</c:v>
                </c:pt>
                <c:pt idx="968">
                  <c:v>2.46272</c:v>
                </c:pt>
                <c:pt idx="974">
                  <c:v>2.46272</c:v>
                </c:pt>
                <c:pt idx="980">
                  <c:v>2.46272</c:v>
                </c:pt>
                <c:pt idx="986">
                  <c:v>2.46272</c:v>
                </c:pt>
                <c:pt idx="992">
                  <c:v>2.46272</c:v>
                </c:pt>
                <c:pt idx="998">
                  <c:v>2.46272</c:v>
                </c:pt>
                <c:pt idx="1004">
                  <c:v>2.46272</c:v>
                </c:pt>
                <c:pt idx="1010">
                  <c:v>2.46272</c:v>
                </c:pt>
                <c:pt idx="1016">
                  <c:v>2.46272</c:v>
                </c:pt>
                <c:pt idx="1022">
                  <c:v>2.46272</c:v>
                </c:pt>
                <c:pt idx="1028">
                  <c:v>2.46272</c:v>
                </c:pt>
                <c:pt idx="1034">
                  <c:v>2.46272</c:v>
                </c:pt>
                <c:pt idx="1040">
                  <c:v>2.46272</c:v>
                </c:pt>
                <c:pt idx="1046">
                  <c:v>2.4691800000000002</c:v>
                </c:pt>
                <c:pt idx="1052">
                  <c:v>2.4691800000000002</c:v>
                </c:pt>
                <c:pt idx="1058">
                  <c:v>2.4691800000000002</c:v>
                </c:pt>
                <c:pt idx="1064">
                  <c:v>2.4691800000000002</c:v>
                </c:pt>
                <c:pt idx="1070">
                  <c:v>2.4691800000000002</c:v>
                </c:pt>
                <c:pt idx="1076">
                  <c:v>2.4691800000000002</c:v>
                </c:pt>
                <c:pt idx="1082">
                  <c:v>2.4691800000000002</c:v>
                </c:pt>
                <c:pt idx="1088">
                  <c:v>2.4691800000000002</c:v>
                </c:pt>
                <c:pt idx="1094">
                  <c:v>2.4691800000000002</c:v>
                </c:pt>
                <c:pt idx="1100">
                  <c:v>2.4691800000000002</c:v>
                </c:pt>
                <c:pt idx="1106">
                  <c:v>2.4691800000000002</c:v>
                </c:pt>
                <c:pt idx="1112">
                  <c:v>2.4691800000000002</c:v>
                </c:pt>
                <c:pt idx="1118">
                  <c:v>2.4691800000000002</c:v>
                </c:pt>
                <c:pt idx="1124">
                  <c:v>2.4691800000000002</c:v>
                </c:pt>
                <c:pt idx="1130">
                  <c:v>2.4691800000000002</c:v>
                </c:pt>
                <c:pt idx="1136">
                  <c:v>2.4691800000000002</c:v>
                </c:pt>
                <c:pt idx="1142">
                  <c:v>2.4691800000000002</c:v>
                </c:pt>
                <c:pt idx="1148">
                  <c:v>2.4691800000000002</c:v>
                </c:pt>
                <c:pt idx="1154">
                  <c:v>2.4691800000000002</c:v>
                </c:pt>
                <c:pt idx="1160">
                  <c:v>2.4691800000000002</c:v>
                </c:pt>
                <c:pt idx="1166">
                  <c:v>2.4691800000000002</c:v>
                </c:pt>
                <c:pt idx="1172">
                  <c:v>2.4691800000000002</c:v>
                </c:pt>
                <c:pt idx="1178">
                  <c:v>2.4691800000000002</c:v>
                </c:pt>
                <c:pt idx="1184">
                  <c:v>2.4691800000000002</c:v>
                </c:pt>
                <c:pt idx="1190">
                  <c:v>2.4691800000000002</c:v>
                </c:pt>
                <c:pt idx="1196">
                  <c:v>2.4691800000000002</c:v>
                </c:pt>
                <c:pt idx="1202">
                  <c:v>2.4691800000000002</c:v>
                </c:pt>
                <c:pt idx="1208">
                  <c:v>2.4691800000000002</c:v>
                </c:pt>
                <c:pt idx="1214">
                  <c:v>2.4691800000000002</c:v>
                </c:pt>
                <c:pt idx="1220">
                  <c:v>2.4691800000000002</c:v>
                </c:pt>
                <c:pt idx="1226">
                  <c:v>2.4691800000000002</c:v>
                </c:pt>
                <c:pt idx="1232">
                  <c:v>2.4691800000000002</c:v>
                </c:pt>
                <c:pt idx="1238">
                  <c:v>2.4691800000000002</c:v>
                </c:pt>
                <c:pt idx="1244">
                  <c:v>2.4691800000000002</c:v>
                </c:pt>
                <c:pt idx="1250">
                  <c:v>2.4691800000000002</c:v>
                </c:pt>
                <c:pt idx="1256">
                  <c:v>2.4691800000000002</c:v>
                </c:pt>
                <c:pt idx="1262">
                  <c:v>2.4691800000000002</c:v>
                </c:pt>
                <c:pt idx="1268">
                  <c:v>2.4691800000000002</c:v>
                </c:pt>
                <c:pt idx="1274">
                  <c:v>2.4691800000000002</c:v>
                </c:pt>
                <c:pt idx="1280">
                  <c:v>2.4691800000000002</c:v>
                </c:pt>
                <c:pt idx="1286">
                  <c:v>2.4691800000000002</c:v>
                </c:pt>
                <c:pt idx="1292">
                  <c:v>2.4691800000000002</c:v>
                </c:pt>
                <c:pt idx="1298">
                  <c:v>2.4691800000000002</c:v>
                </c:pt>
                <c:pt idx="1304">
                  <c:v>2.4691800000000002</c:v>
                </c:pt>
                <c:pt idx="1310">
                  <c:v>2.4691800000000002</c:v>
                </c:pt>
                <c:pt idx="1316">
                  <c:v>2.4691800000000002</c:v>
                </c:pt>
                <c:pt idx="1322">
                  <c:v>2.4691800000000002</c:v>
                </c:pt>
                <c:pt idx="1328">
                  <c:v>2.4691800000000002</c:v>
                </c:pt>
                <c:pt idx="1334">
                  <c:v>2.4691800000000002</c:v>
                </c:pt>
                <c:pt idx="1340">
                  <c:v>2.4691800000000002</c:v>
                </c:pt>
                <c:pt idx="1346">
                  <c:v>2.4691800000000002</c:v>
                </c:pt>
                <c:pt idx="1352">
                  <c:v>2.4691800000000002</c:v>
                </c:pt>
                <c:pt idx="1358">
                  <c:v>2.4691800000000002</c:v>
                </c:pt>
                <c:pt idx="1364">
                  <c:v>2.4691800000000002</c:v>
                </c:pt>
                <c:pt idx="1370">
                  <c:v>2.4691800000000002</c:v>
                </c:pt>
                <c:pt idx="1376">
                  <c:v>2.4691800000000002</c:v>
                </c:pt>
                <c:pt idx="1382">
                  <c:v>2.4691800000000002</c:v>
                </c:pt>
                <c:pt idx="1388">
                  <c:v>2.4691800000000002</c:v>
                </c:pt>
                <c:pt idx="1394">
                  <c:v>2.4691800000000002</c:v>
                </c:pt>
                <c:pt idx="1400">
                  <c:v>2.4691800000000002</c:v>
                </c:pt>
                <c:pt idx="1406">
                  <c:v>2.4691800000000002</c:v>
                </c:pt>
                <c:pt idx="1412">
                  <c:v>2.4691800000000002</c:v>
                </c:pt>
                <c:pt idx="1418">
                  <c:v>2.4691800000000002</c:v>
                </c:pt>
                <c:pt idx="1424">
                  <c:v>2.4691800000000002</c:v>
                </c:pt>
                <c:pt idx="1430">
                  <c:v>2.4691800000000002</c:v>
                </c:pt>
                <c:pt idx="1436">
                  <c:v>2.4691800000000002</c:v>
                </c:pt>
                <c:pt idx="1442">
                  <c:v>2.4691800000000002</c:v>
                </c:pt>
                <c:pt idx="1448">
                  <c:v>2.4691800000000002</c:v>
                </c:pt>
                <c:pt idx="1454">
                  <c:v>2.4691800000000002</c:v>
                </c:pt>
                <c:pt idx="1460">
                  <c:v>2.4691800000000002</c:v>
                </c:pt>
                <c:pt idx="1466">
                  <c:v>2.4691800000000002</c:v>
                </c:pt>
                <c:pt idx="1472">
                  <c:v>2.46272</c:v>
                </c:pt>
                <c:pt idx="1478">
                  <c:v>2.46272</c:v>
                </c:pt>
                <c:pt idx="1484">
                  <c:v>2.46272</c:v>
                </c:pt>
                <c:pt idx="1490">
                  <c:v>2.46272</c:v>
                </c:pt>
                <c:pt idx="1496">
                  <c:v>2.46272</c:v>
                </c:pt>
                <c:pt idx="1502">
                  <c:v>2.46272</c:v>
                </c:pt>
                <c:pt idx="1508">
                  <c:v>2.46272</c:v>
                </c:pt>
                <c:pt idx="1514">
                  <c:v>2.46272</c:v>
                </c:pt>
                <c:pt idx="1520">
                  <c:v>2.46272</c:v>
                </c:pt>
                <c:pt idx="1526">
                  <c:v>2.46272</c:v>
                </c:pt>
                <c:pt idx="1532">
                  <c:v>2.46272</c:v>
                </c:pt>
                <c:pt idx="1538">
                  <c:v>2.46272</c:v>
                </c:pt>
                <c:pt idx="1544">
                  <c:v>2.46272</c:v>
                </c:pt>
                <c:pt idx="1550">
                  <c:v>2.46272</c:v>
                </c:pt>
                <c:pt idx="1556">
                  <c:v>2.46272</c:v>
                </c:pt>
                <c:pt idx="1562">
                  <c:v>2.46272</c:v>
                </c:pt>
                <c:pt idx="1568">
                  <c:v>2.46272</c:v>
                </c:pt>
                <c:pt idx="1574">
                  <c:v>2.46272</c:v>
                </c:pt>
                <c:pt idx="1580">
                  <c:v>2.46272</c:v>
                </c:pt>
                <c:pt idx="1586">
                  <c:v>2.46272</c:v>
                </c:pt>
                <c:pt idx="1592">
                  <c:v>2.46272</c:v>
                </c:pt>
                <c:pt idx="1598">
                  <c:v>2.46272</c:v>
                </c:pt>
                <c:pt idx="1608">
                  <c:v>2.46272</c:v>
                </c:pt>
                <c:pt idx="1614">
                  <c:v>2.46272</c:v>
                </c:pt>
                <c:pt idx="1620">
                  <c:v>2.46272</c:v>
                </c:pt>
                <c:pt idx="1626">
                  <c:v>2.46272</c:v>
                </c:pt>
                <c:pt idx="1632">
                  <c:v>2.46272</c:v>
                </c:pt>
                <c:pt idx="1638">
                  <c:v>2.46272</c:v>
                </c:pt>
                <c:pt idx="1644">
                  <c:v>2.46272</c:v>
                </c:pt>
                <c:pt idx="1650">
                  <c:v>2.46272</c:v>
                </c:pt>
                <c:pt idx="1656">
                  <c:v>2.46272</c:v>
                </c:pt>
                <c:pt idx="1662">
                  <c:v>2.46272</c:v>
                </c:pt>
                <c:pt idx="1668">
                  <c:v>2.46272</c:v>
                </c:pt>
                <c:pt idx="1674">
                  <c:v>2.46272</c:v>
                </c:pt>
                <c:pt idx="1680">
                  <c:v>2.46272</c:v>
                </c:pt>
                <c:pt idx="1686">
                  <c:v>2.46272</c:v>
                </c:pt>
                <c:pt idx="1692">
                  <c:v>2.46272</c:v>
                </c:pt>
                <c:pt idx="1698">
                  <c:v>2.46272</c:v>
                </c:pt>
                <c:pt idx="1704">
                  <c:v>2.46272</c:v>
                </c:pt>
                <c:pt idx="1710">
                  <c:v>2.46272</c:v>
                </c:pt>
                <c:pt idx="1716">
                  <c:v>2.46272</c:v>
                </c:pt>
                <c:pt idx="1722">
                  <c:v>2.4562499999999998</c:v>
                </c:pt>
                <c:pt idx="1728">
                  <c:v>2.4562499999999998</c:v>
                </c:pt>
                <c:pt idx="1734">
                  <c:v>2.4562499999999998</c:v>
                </c:pt>
                <c:pt idx="1740">
                  <c:v>2.4562499999999998</c:v>
                </c:pt>
                <c:pt idx="1746">
                  <c:v>2.4562499999999998</c:v>
                </c:pt>
                <c:pt idx="1752">
                  <c:v>2.4497900000000001</c:v>
                </c:pt>
                <c:pt idx="1758">
                  <c:v>2.4497900000000001</c:v>
                </c:pt>
                <c:pt idx="1764">
                  <c:v>2.4497900000000001</c:v>
                </c:pt>
                <c:pt idx="1770">
                  <c:v>2.44333</c:v>
                </c:pt>
                <c:pt idx="1776">
                  <c:v>2.44333</c:v>
                </c:pt>
                <c:pt idx="1782">
                  <c:v>2.44333</c:v>
                </c:pt>
                <c:pt idx="1788">
                  <c:v>2.4368599999999998</c:v>
                </c:pt>
                <c:pt idx="1794">
                  <c:v>2.4368599999999998</c:v>
                </c:pt>
                <c:pt idx="1800">
                  <c:v>2.4368599999999998</c:v>
                </c:pt>
                <c:pt idx="1806">
                  <c:v>2.4304000000000001</c:v>
                </c:pt>
                <c:pt idx="1812">
                  <c:v>2.4304000000000001</c:v>
                </c:pt>
                <c:pt idx="1818">
                  <c:v>2.4239299999999999</c:v>
                </c:pt>
                <c:pt idx="1824">
                  <c:v>2.4239299999999999</c:v>
                </c:pt>
                <c:pt idx="1830">
                  <c:v>2.4174699999999998</c:v>
                </c:pt>
                <c:pt idx="1836">
                  <c:v>2.4110100000000001</c:v>
                </c:pt>
                <c:pt idx="1842">
                  <c:v>2.4045399999999999</c:v>
                </c:pt>
                <c:pt idx="1848">
                  <c:v>2.4045399999999999</c:v>
                </c:pt>
                <c:pt idx="1854">
                  <c:v>2.4045399999999999</c:v>
                </c:pt>
                <c:pt idx="1860">
                  <c:v>2.39161</c:v>
                </c:pt>
                <c:pt idx="1866">
                  <c:v>2.39161</c:v>
                </c:pt>
                <c:pt idx="1872">
                  <c:v>2.3851499999999999</c:v>
                </c:pt>
                <c:pt idx="1878">
                  <c:v>2.3786900000000002</c:v>
                </c:pt>
                <c:pt idx="1884">
                  <c:v>2.37222</c:v>
                </c:pt>
                <c:pt idx="1890">
                  <c:v>2.37222</c:v>
                </c:pt>
                <c:pt idx="1896">
                  <c:v>2.3657599999999999</c:v>
                </c:pt>
                <c:pt idx="1902">
                  <c:v>2.3593000000000002</c:v>
                </c:pt>
                <c:pt idx="1908">
                  <c:v>2.35283</c:v>
                </c:pt>
                <c:pt idx="1914">
                  <c:v>2.3463699999999998</c:v>
                </c:pt>
                <c:pt idx="1920">
                  <c:v>2.3399000000000001</c:v>
                </c:pt>
                <c:pt idx="1926">
                  <c:v>2.33344</c:v>
                </c:pt>
                <c:pt idx="1932">
                  <c:v>2.3269799999999998</c:v>
                </c:pt>
                <c:pt idx="1938">
                  <c:v>2.3205100000000001</c:v>
                </c:pt>
                <c:pt idx="1944">
                  <c:v>2.3140499999999999</c:v>
                </c:pt>
                <c:pt idx="1950">
                  <c:v>2.3075800000000002</c:v>
                </c:pt>
                <c:pt idx="1956">
                  <c:v>2.3011200000000001</c:v>
                </c:pt>
                <c:pt idx="1962">
                  <c:v>2.2946599999999999</c:v>
                </c:pt>
                <c:pt idx="1968">
                  <c:v>2.2881900000000002</c:v>
                </c:pt>
                <c:pt idx="1974">
                  <c:v>2.2752699999999999</c:v>
                </c:pt>
                <c:pt idx="1980">
                  <c:v>2.2688000000000001</c:v>
                </c:pt>
                <c:pt idx="1986">
                  <c:v>2.26234</c:v>
                </c:pt>
                <c:pt idx="1992">
                  <c:v>2.26234</c:v>
                </c:pt>
                <c:pt idx="1998">
                  <c:v>2.2494100000000001</c:v>
                </c:pt>
                <c:pt idx="2004">
                  <c:v>2.24295</c:v>
                </c:pt>
                <c:pt idx="2010">
                  <c:v>2.2364799999999998</c:v>
                </c:pt>
                <c:pt idx="2016">
                  <c:v>2.2300200000000001</c:v>
                </c:pt>
                <c:pt idx="2022">
                  <c:v>2.2170899999999998</c:v>
                </c:pt>
                <c:pt idx="2028">
                  <c:v>2.2106300000000001</c:v>
                </c:pt>
                <c:pt idx="2034">
                  <c:v>2.2041599999999999</c:v>
                </c:pt>
                <c:pt idx="2040">
                  <c:v>2.1977000000000002</c:v>
                </c:pt>
                <c:pt idx="2046">
                  <c:v>2.1847699999999999</c:v>
                </c:pt>
                <c:pt idx="2052">
                  <c:v>2.1783100000000002</c:v>
                </c:pt>
                <c:pt idx="2058">
                  <c:v>2.1653799999999999</c:v>
                </c:pt>
                <c:pt idx="2064">
                  <c:v>2.1653799999999999</c:v>
                </c:pt>
                <c:pt idx="2070">
                  <c:v>2.15245</c:v>
                </c:pt>
                <c:pt idx="2076">
                  <c:v>2.1395300000000002</c:v>
                </c:pt>
                <c:pt idx="2082">
                  <c:v>2.13306</c:v>
                </c:pt>
                <c:pt idx="2088">
                  <c:v>2.13306</c:v>
                </c:pt>
                <c:pt idx="2094">
                  <c:v>2.1201300000000001</c:v>
                </c:pt>
                <c:pt idx="2100">
                  <c:v>2.1072099999999998</c:v>
                </c:pt>
                <c:pt idx="2106">
                  <c:v>2.1007400000000001</c:v>
                </c:pt>
                <c:pt idx="2112">
                  <c:v>2.1007400000000001</c:v>
                </c:pt>
                <c:pt idx="2118">
                  <c:v>2.08135</c:v>
                </c:pt>
                <c:pt idx="2124">
                  <c:v>2.0748899999999999</c:v>
                </c:pt>
                <c:pt idx="2130">
                  <c:v>2.0684200000000001</c:v>
                </c:pt>
                <c:pt idx="2136">
                  <c:v>2.06196</c:v>
                </c:pt>
                <c:pt idx="2142">
                  <c:v>2.0490300000000001</c:v>
                </c:pt>
                <c:pt idx="2148">
                  <c:v>2.04257</c:v>
                </c:pt>
                <c:pt idx="2154">
                  <c:v>2.0296400000000001</c:v>
                </c:pt>
                <c:pt idx="2160">
                  <c:v>2.02318</c:v>
                </c:pt>
                <c:pt idx="2166">
                  <c:v>2.0167099999999998</c:v>
                </c:pt>
                <c:pt idx="2172">
                  <c:v>2.00379</c:v>
                </c:pt>
                <c:pt idx="2178">
                  <c:v>1.99732</c:v>
                </c:pt>
                <c:pt idx="2184">
                  <c:v>1.9908600000000001</c:v>
                </c:pt>
                <c:pt idx="2190">
                  <c:v>1.9843900000000001</c:v>
                </c:pt>
                <c:pt idx="2196">
                  <c:v>1.9714700000000001</c:v>
                </c:pt>
                <c:pt idx="2202">
                  <c:v>1.9650000000000001</c:v>
                </c:pt>
                <c:pt idx="2208">
                  <c:v>1.9585399999999999</c:v>
                </c:pt>
                <c:pt idx="2214">
                  <c:v>1.9456100000000001</c:v>
                </c:pt>
                <c:pt idx="2220">
                  <c:v>1.9391499999999999</c:v>
                </c:pt>
                <c:pt idx="2226">
                  <c:v>1.93268</c:v>
                </c:pt>
                <c:pt idx="2232">
                  <c:v>1.92622</c:v>
                </c:pt>
                <c:pt idx="2238">
                  <c:v>1.9197599999999999</c:v>
                </c:pt>
                <c:pt idx="2244">
                  <c:v>1.9132899999999999</c:v>
                </c:pt>
                <c:pt idx="2250">
                  <c:v>1.90683</c:v>
                </c:pt>
                <c:pt idx="2256">
                  <c:v>1.90036</c:v>
                </c:pt>
                <c:pt idx="2262">
                  <c:v>1.8938999999999999</c:v>
                </c:pt>
                <c:pt idx="2268">
                  <c:v>1.88097</c:v>
                </c:pt>
                <c:pt idx="2274">
                  <c:v>1.88097</c:v>
                </c:pt>
                <c:pt idx="2280">
                  <c:v>1.8680399999999999</c:v>
                </c:pt>
                <c:pt idx="2286">
                  <c:v>1.86158</c:v>
                </c:pt>
                <c:pt idx="2292">
                  <c:v>1.86158</c:v>
                </c:pt>
                <c:pt idx="2298">
                  <c:v>1.8551200000000001</c:v>
                </c:pt>
                <c:pt idx="2304">
                  <c:v>1.8486499999999999</c:v>
                </c:pt>
                <c:pt idx="2310">
                  <c:v>1.84219</c:v>
                </c:pt>
                <c:pt idx="2316">
                  <c:v>1.8357300000000001</c:v>
                </c:pt>
                <c:pt idx="2322">
                  <c:v>1.8357300000000001</c:v>
                </c:pt>
                <c:pt idx="2328">
                  <c:v>1.8292600000000001</c:v>
                </c:pt>
                <c:pt idx="2334">
                  <c:v>1.8228</c:v>
                </c:pt>
                <c:pt idx="2340">
                  <c:v>1.8228</c:v>
                </c:pt>
                <c:pt idx="2346">
                  <c:v>1.81633</c:v>
                </c:pt>
                <c:pt idx="2352">
                  <c:v>1.8098700000000001</c:v>
                </c:pt>
                <c:pt idx="2358">
                  <c:v>1.8098700000000001</c:v>
                </c:pt>
                <c:pt idx="2364">
                  <c:v>1.80341</c:v>
                </c:pt>
                <c:pt idx="2370">
                  <c:v>1.80341</c:v>
                </c:pt>
                <c:pt idx="2376">
                  <c:v>1.79694</c:v>
                </c:pt>
                <c:pt idx="2382">
                  <c:v>1.7904800000000001</c:v>
                </c:pt>
                <c:pt idx="2388">
                  <c:v>1.7904800000000001</c:v>
                </c:pt>
                <c:pt idx="2394">
                  <c:v>1.7904800000000001</c:v>
                </c:pt>
                <c:pt idx="2400">
                  <c:v>1.7840199999999999</c:v>
                </c:pt>
                <c:pt idx="2406">
                  <c:v>1.7840199999999999</c:v>
                </c:pt>
                <c:pt idx="2412">
                  <c:v>1.7840199999999999</c:v>
                </c:pt>
                <c:pt idx="2418">
                  <c:v>1.77755</c:v>
                </c:pt>
                <c:pt idx="2424">
                  <c:v>1.77755</c:v>
                </c:pt>
                <c:pt idx="2430">
                  <c:v>1.77755</c:v>
                </c:pt>
                <c:pt idx="2436">
                  <c:v>1.7710900000000001</c:v>
                </c:pt>
                <c:pt idx="2442">
                  <c:v>1.7710900000000001</c:v>
                </c:pt>
                <c:pt idx="2448">
                  <c:v>1.7710900000000001</c:v>
                </c:pt>
                <c:pt idx="2454">
                  <c:v>1.7710900000000001</c:v>
                </c:pt>
                <c:pt idx="2460">
                  <c:v>1.7646200000000001</c:v>
                </c:pt>
                <c:pt idx="2466">
                  <c:v>1.7646200000000001</c:v>
                </c:pt>
                <c:pt idx="2472">
                  <c:v>1.7646200000000001</c:v>
                </c:pt>
                <c:pt idx="2478">
                  <c:v>1.7646200000000001</c:v>
                </c:pt>
                <c:pt idx="2484">
                  <c:v>1.7581599999999999</c:v>
                </c:pt>
                <c:pt idx="2490">
                  <c:v>1.7581599999999999</c:v>
                </c:pt>
                <c:pt idx="2496">
                  <c:v>1.7581599999999999</c:v>
                </c:pt>
                <c:pt idx="2502">
                  <c:v>1.7581599999999999</c:v>
                </c:pt>
                <c:pt idx="2508">
                  <c:v>1.7581599999999999</c:v>
                </c:pt>
                <c:pt idx="2514">
                  <c:v>1.7517</c:v>
                </c:pt>
                <c:pt idx="2520">
                  <c:v>1.7517</c:v>
                </c:pt>
                <c:pt idx="2557">
                  <c:v>1.7517</c:v>
                </c:pt>
                <c:pt idx="2560">
                  <c:v>1.7517</c:v>
                </c:pt>
                <c:pt idx="2566">
                  <c:v>1.7517</c:v>
                </c:pt>
                <c:pt idx="2572">
                  <c:v>1.7517</c:v>
                </c:pt>
                <c:pt idx="2578">
                  <c:v>1.7517</c:v>
                </c:pt>
                <c:pt idx="2584">
                  <c:v>1.7452300000000001</c:v>
                </c:pt>
                <c:pt idx="2590">
                  <c:v>1.7452300000000001</c:v>
                </c:pt>
                <c:pt idx="2596">
                  <c:v>1.7452300000000001</c:v>
                </c:pt>
                <c:pt idx="2602">
                  <c:v>1.7387699999999999</c:v>
                </c:pt>
                <c:pt idx="2608">
                  <c:v>1.7387699999999999</c:v>
                </c:pt>
                <c:pt idx="2614">
                  <c:v>1.7387699999999999</c:v>
                </c:pt>
                <c:pt idx="2620">
                  <c:v>1.7387699999999999</c:v>
                </c:pt>
                <c:pt idx="2626">
                  <c:v>1.7323</c:v>
                </c:pt>
                <c:pt idx="2632">
                  <c:v>1.7323</c:v>
                </c:pt>
                <c:pt idx="2638">
                  <c:v>1.7323</c:v>
                </c:pt>
                <c:pt idx="2644">
                  <c:v>1.72584</c:v>
                </c:pt>
                <c:pt idx="2650">
                  <c:v>1.72584</c:v>
                </c:pt>
                <c:pt idx="2656">
                  <c:v>1.7193799999999999</c:v>
                </c:pt>
                <c:pt idx="2662">
                  <c:v>1.7193799999999999</c:v>
                </c:pt>
                <c:pt idx="2668">
                  <c:v>1.7193799999999999</c:v>
                </c:pt>
                <c:pt idx="2674">
                  <c:v>1.7129099999999999</c:v>
                </c:pt>
                <c:pt idx="2680">
                  <c:v>1.7129099999999999</c:v>
                </c:pt>
                <c:pt idx="2686">
                  <c:v>1.70645</c:v>
                </c:pt>
                <c:pt idx="2692">
                  <c:v>1.70645</c:v>
                </c:pt>
                <c:pt idx="2698">
                  <c:v>1.6999899999999999</c:v>
                </c:pt>
                <c:pt idx="2704">
                  <c:v>1.6999899999999999</c:v>
                </c:pt>
                <c:pt idx="2710">
                  <c:v>1.6935199999999999</c:v>
                </c:pt>
                <c:pt idx="2716">
                  <c:v>1.68706</c:v>
                </c:pt>
                <c:pt idx="2722">
                  <c:v>1.68706</c:v>
                </c:pt>
                <c:pt idx="2728">
                  <c:v>1.68059</c:v>
                </c:pt>
                <c:pt idx="2734">
                  <c:v>1.68059</c:v>
                </c:pt>
                <c:pt idx="2740">
                  <c:v>1.6741299999999999</c:v>
                </c:pt>
                <c:pt idx="2746">
                  <c:v>1.66767</c:v>
                </c:pt>
                <c:pt idx="2752">
                  <c:v>1.6612</c:v>
                </c:pt>
                <c:pt idx="2758">
                  <c:v>1.6547400000000001</c:v>
                </c:pt>
                <c:pt idx="2764">
                  <c:v>1.6482699999999999</c:v>
                </c:pt>
                <c:pt idx="2770">
                  <c:v>1.6482699999999999</c:v>
                </c:pt>
                <c:pt idx="2776">
                  <c:v>1.64181</c:v>
                </c:pt>
                <c:pt idx="2782">
                  <c:v>1.6353500000000001</c:v>
                </c:pt>
                <c:pt idx="2788">
                  <c:v>1.6288800000000001</c:v>
                </c:pt>
                <c:pt idx="2794">
                  <c:v>1.6288800000000001</c:v>
                </c:pt>
                <c:pt idx="2800">
                  <c:v>1.6159600000000001</c:v>
                </c:pt>
                <c:pt idx="2806">
                  <c:v>1.6094900000000001</c:v>
                </c:pt>
                <c:pt idx="2812">
                  <c:v>1.60303</c:v>
                </c:pt>
                <c:pt idx="2818">
                  <c:v>1.60303</c:v>
                </c:pt>
                <c:pt idx="2824">
                  <c:v>1.5901000000000001</c:v>
                </c:pt>
                <c:pt idx="2830">
                  <c:v>1.5836399999999999</c:v>
                </c:pt>
                <c:pt idx="2836">
                  <c:v>1.57717</c:v>
                </c:pt>
                <c:pt idx="2842">
                  <c:v>1.57717</c:v>
                </c:pt>
                <c:pt idx="2848">
                  <c:v>1.5642499999999999</c:v>
                </c:pt>
                <c:pt idx="2854">
                  <c:v>1.5577799999999999</c:v>
                </c:pt>
                <c:pt idx="2860">
                  <c:v>1.55132</c:v>
                </c:pt>
                <c:pt idx="2866">
                  <c:v>1.5448500000000001</c:v>
                </c:pt>
                <c:pt idx="2872">
                  <c:v>1.53193</c:v>
                </c:pt>
                <c:pt idx="2878">
                  <c:v>1.52546</c:v>
                </c:pt>
                <c:pt idx="2884">
                  <c:v>1.5189999999999999</c:v>
                </c:pt>
                <c:pt idx="2890">
                  <c:v>1.5125299999999999</c:v>
                </c:pt>
                <c:pt idx="2896">
                  <c:v>1.4996100000000001</c:v>
                </c:pt>
                <c:pt idx="2902">
                  <c:v>1.4931399999999999</c:v>
                </c:pt>
                <c:pt idx="2908">
                  <c:v>1.48668</c:v>
                </c:pt>
                <c:pt idx="2914">
                  <c:v>1.4802200000000001</c:v>
                </c:pt>
                <c:pt idx="2920">
                  <c:v>1.46729</c:v>
                </c:pt>
                <c:pt idx="2926">
                  <c:v>1.46082</c:v>
                </c:pt>
                <c:pt idx="2932">
                  <c:v>1.4479</c:v>
                </c:pt>
                <c:pt idx="2938">
                  <c:v>1.4479</c:v>
                </c:pt>
                <c:pt idx="2944">
                  <c:v>1.4285000000000001</c:v>
                </c:pt>
                <c:pt idx="2950">
                  <c:v>1.42204</c:v>
                </c:pt>
                <c:pt idx="2956">
                  <c:v>1.4155800000000001</c:v>
                </c:pt>
                <c:pt idx="2962">
                  <c:v>1.4091100000000001</c:v>
                </c:pt>
                <c:pt idx="2968">
                  <c:v>1.39619</c:v>
                </c:pt>
                <c:pt idx="2974">
                  <c:v>1.3832599999999999</c:v>
                </c:pt>
                <c:pt idx="2980">
                  <c:v>1.37679</c:v>
                </c:pt>
                <c:pt idx="2986">
                  <c:v>1.37033</c:v>
                </c:pt>
                <c:pt idx="2992">
                  <c:v>1.3573999999999999</c:v>
                </c:pt>
                <c:pt idx="2998">
                  <c:v>1.35094</c:v>
                </c:pt>
                <c:pt idx="3004">
                  <c:v>1.3380099999999999</c:v>
                </c:pt>
                <c:pt idx="3010">
                  <c:v>1.33155</c:v>
                </c:pt>
                <c:pt idx="3016">
                  <c:v>1.32508</c:v>
                </c:pt>
                <c:pt idx="3022">
                  <c:v>1.31216</c:v>
                </c:pt>
                <c:pt idx="3028">
                  <c:v>1.30569</c:v>
                </c:pt>
                <c:pt idx="3034">
                  <c:v>1.2992300000000001</c:v>
                </c:pt>
                <c:pt idx="3040">
                  <c:v>1.2863</c:v>
                </c:pt>
                <c:pt idx="3046">
                  <c:v>1.2798400000000001</c:v>
                </c:pt>
                <c:pt idx="3052">
                  <c:v>1.2733699999999999</c:v>
                </c:pt>
                <c:pt idx="3058">
                  <c:v>1.26691</c:v>
                </c:pt>
                <c:pt idx="3064">
                  <c:v>1.2604500000000001</c:v>
                </c:pt>
                <c:pt idx="3070">
                  <c:v>1.2539800000000001</c:v>
                </c:pt>
                <c:pt idx="3076">
                  <c:v>1.24752</c:v>
                </c:pt>
                <c:pt idx="3082">
                  <c:v>1.24105</c:v>
                </c:pt>
                <c:pt idx="3088">
                  <c:v>1.2345900000000001</c:v>
                </c:pt>
                <c:pt idx="3098">
                  <c:v>1.2281299999999999</c:v>
                </c:pt>
                <c:pt idx="3104">
                  <c:v>1.22166</c:v>
                </c:pt>
                <c:pt idx="3110">
                  <c:v>1.2152000000000001</c:v>
                </c:pt>
                <c:pt idx="3116">
                  <c:v>1.2087300000000001</c:v>
                </c:pt>
                <c:pt idx="3122">
                  <c:v>1.2087300000000001</c:v>
                </c:pt>
                <c:pt idx="3128">
                  <c:v>1.2022699999999999</c:v>
                </c:pt>
                <c:pt idx="3134">
                  <c:v>1.2022699999999999</c:v>
                </c:pt>
                <c:pt idx="3140">
                  <c:v>1.19581</c:v>
                </c:pt>
                <c:pt idx="3146">
                  <c:v>1.1893400000000001</c:v>
                </c:pt>
                <c:pt idx="3152">
                  <c:v>1.1893400000000001</c:v>
                </c:pt>
                <c:pt idx="3158">
                  <c:v>1.1828799999999999</c:v>
                </c:pt>
                <c:pt idx="3164">
                  <c:v>1.1828799999999999</c:v>
                </c:pt>
                <c:pt idx="3170">
                  <c:v>1.17642</c:v>
                </c:pt>
                <c:pt idx="3176">
                  <c:v>1.17642</c:v>
                </c:pt>
                <c:pt idx="3182">
                  <c:v>1.16995</c:v>
                </c:pt>
                <c:pt idx="3188">
                  <c:v>1.16995</c:v>
                </c:pt>
                <c:pt idx="3194">
                  <c:v>1.1634899999999999</c:v>
                </c:pt>
                <c:pt idx="3200">
                  <c:v>1.1634899999999999</c:v>
                </c:pt>
                <c:pt idx="3206">
                  <c:v>1.1570199999999999</c:v>
                </c:pt>
                <c:pt idx="3212">
                  <c:v>1.1570199999999999</c:v>
                </c:pt>
                <c:pt idx="3218">
                  <c:v>1.15056</c:v>
                </c:pt>
                <c:pt idx="3224">
                  <c:v>1.1440999999999999</c:v>
                </c:pt>
                <c:pt idx="3230">
                  <c:v>1.1440999999999999</c:v>
                </c:pt>
                <c:pt idx="3236">
                  <c:v>1.1376299999999999</c:v>
                </c:pt>
                <c:pt idx="3242">
                  <c:v>1.13117</c:v>
                </c:pt>
                <c:pt idx="3248">
                  <c:v>1.13117</c:v>
                </c:pt>
                <c:pt idx="3254">
                  <c:v>1.13117</c:v>
                </c:pt>
                <c:pt idx="3260">
                  <c:v>1.1182399999999999</c:v>
                </c:pt>
                <c:pt idx="3266">
                  <c:v>1.1182399999999999</c:v>
                </c:pt>
                <c:pt idx="3272">
                  <c:v>1.11178</c:v>
                </c:pt>
                <c:pt idx="3278">
                  <c:v>1.10531</c:v>
                </c:pt>
                <c:pt idx="3284">
                  <c:v>1.0988500000000001</c:v>
                </c:pt>
                <c:pt idx="3290">
                  <c:v>1.09239</c:v>
                </c:pt>
                <c:pt idx="3296">
                  <c:v>1.08592</c:v>
                </c:pt>
                <c:pt idx="3302">
                  <c:v>1.0794600000000001</c:v>
                </c:pt>
                <c:pt idx="3308">
                  <c:v>1.0729900000000001</c:v>
                </c:pt>
                <c:pt idx="3314">
                  <c:v>1.06653</c:v>
                </c:pt>
                <c:pt idx="3320">
                  <c:v>1.0600700000000001</c:v>
                </c:pt>
                <c:pt idx="3326">
                  <c:v>1.0536000000000001</c:v>
                </c:pt>
                <c:pt idx="3332">
                  <c:v>1.04068</c:v>
                </c:pt>
                <c:pt idx="3338">
                  <c:v>1.0277499999999999</c:v>
                </c:pt>
                <c:pt idx="3344">
                  <c:v>1.02128</c:v>
                </c:pt>
                <c:pt idx="3350">
                  <c:v>1.0148200000000001</c:v>
                </c:pt>
                <c:pt idx="3356">
                  <c:v>1.0083599999999999</c:v>
                </c:pt>
                <c:pt idx="3362">
                  <c:v>0.99543000000000004</c:v>
                </c:pt>
                <c:pt idx="3368">
                  <c:v>0.98250000000000004</c:v>
                </c:pt>
                <c:pt idx="3374">
                  <c:v>0.97604000000000002</c:v>
                </c:pt>
                <c:pt idx="3380">
                  <c:v>0.96311000000000002</c:v>
                </c:pt>
                <c:pt idx="3386">
                  <c:v>0.95018000000000002</c:v>
                </c:pt>
                <c:pt idx="3392">
                  <c:v>0.94372</c:v>
                </c:pt>
                <c:pt idx="3398">
                  <c:v>0.92432999999999998</c:v>
                </c:pt>
                <c:pt idx="3404">
                  <c:v>0.91139999999999999</c:v>
                </c:pt>
                <c:pt idx="3410">
                  <c:v>0.89846999999999999</c:v>
                </c:pt>
                <c:pt idx="3416">
                  <c:v>0.89200999999999997</c:v>
                </c:pt>
                <c:pt idx="3422">
                  <c:v>0.87261999999999995</c:v>
                </c:pt>
                <c:pt idx="3428">
                  <c:v>0.85968999999999995</c:v>
                </c:pt>
                <c:pt idx="3434">
                  <c:v>0.84030000000000005</c:v>
                </c:pt>
                <c:pt idx="3440">
                  <c:v>0.83382999999999996</c:v>
                </c:pt>
                <c:pt idx="3446">
                  <c:v>0.81444000000000005</c:v>
                </c:pt>
                <c:pt idx="3452">
                  <c:v>0.80150999999999994</c:v>
                </c:pt>
                <c:pt idx="3458">
                  <c:v>0.78212000000000004</c:v>
                </c:pt>
                <c:pt idx="3464">
                  <c:v>0.76919000000000004</c:v>
                </c:pt>
                <c:pt idx="3470">
                  <c:v>0.75627</c:v>
                </c:pt>
                <c:pt idx="3476">
                  <c:v>0.73687999999999998</c:v>
                </c:pt>
                <c:pt idx="3482">
                  <c:v>0.71748000000000001</c:v>
                </c:pt>
                <c:pt idx="3488">
                  <c:v>0.70455999999999996</c:v>
                </c:pt>
                <c:pt idx="3494">
                  <c:v>0.68516999999999995</c:v>
                </c:pt>
                <c:pt idx="3500">
                  <c:v>0.66576999999999997</c:v>
                </c:pt>
                <c:pt idx="3506">
                  <c:v>0.64637999999999995</c:v>
                </c:pt>
                <c:pt idx="3512">
                  <c:v>0.63344999999999996</c:v>
                </c:pt>
                <c:pt idx="3518">
                  <c:v>0.60760000000000003</c:v>
                </c:pt>
                <c:pt idx="3524">
                  <c:v>0.59467000000000003</c:v>
                </c:pt>
                <c:pt idx="3530">
                  <c:v>0.56881999999999999</c:v>
                </c:pt>
                <c:pt idx="3536">
                  <c:v>0.55589</c:v>
                </c:pt>
                <c:pt idx="3542">
                  <c:v>0.53649999999999998</c:v>
                </c:pt>
                <c:pt idx="3548">
                  <c:v>0.51063999999999998</c:v>
                </c:pt>
                <c:pt idx="3554">
                  <c:v>0.49125000000000002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730944"/>
        <c:axId val="141732480"/>
      </c:scatterChart>
      <c:scatterChart>
        <c:scatterStyle val="smoothMarker"/>
        <c:varyColors val="0"/>
        <c:ser>
          <c:idx val="1"/>
          <c:order val="1"/>
          <c:tx>
            <c:strRef>
              <c:f>Sheet1!$P$1</c:f>
              <c:strCache>
                <c:ptCount val="1"/>
                <c:pt idx="0">
                  <c:v>Velocity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Sheet1!$P$2:$P$3558</c:f>
              <c:numCache>
                <c:formatCode>General</c:formatCode>
                <c:ptCount val="3557"/>
                <c:pt idx="146">
                  <c:v>-0.21976999999999999</c:v>
                </c:pt>
                <c:pt idx="152">
                  <c:v>1.2930000000000001E-2</c:v>
                </c:pt>
                <c:pt idx="158">
                  <c:v>1.2930000000000001E-2</c:v>
                </c:pt>
                <c:pt idx="164">
                  <c:v>2.5860000000000001E-2</c:v>
                </c:pt>
                <c:pt idx="170">
                  <c:v>1.2930000000000001E-2</c:v>
                </c:pt>
                <c:pt idx="176">
                  <c:v>2.5860000000000001E-2</c:v>
                </c:pt>
                <c:pt idx="182">
                  <c:v>2.5860000000000001E-2</c:v>
                </c:pt>
                <c:pt idx="188">
                  <c:v>2.5860000000000001E-2</c:v>
                </c:pt>
                <c:pt idx="194">
                  <c:v>1.2930000000000001E-2</c:v>
                </c:pt>
                <c:pt idx="200">
                  <c:v>3.8780000000000002E-2</c:v>
                </c:pt>
                <c:pt idx="206">
                  <c:v>3.8780000000000002E-2</c:v>
                </c:pt>
                <c:pt idx="212">
                  <c:v>3.8780000000000002E-2</c:v>
                </c:pt>
                <c:pt idx="218">
                  <c:v>1.2930000000000001E-2</c:v>
                </c:pt>
                <c:pt idx="224">
                  <c:v>3.8780000000000002E-2</c:v>
                </c:pt>
                <c:pt idx="230">
                  <c:v>5.1709999999999999E-2</c:v>
                </c:pt>
                <c:pt idx="236">
                  <c:v>3.8780000000000002E-2</c:v>
                </c:pt>
                <c:pt idx="242">
                  <c:v>1.2930000000000001E-2</c:v>
                </c:pt>
                <c:pt idx="248">
                  <c:v>6.4640000000000003E-2</c:v>
                </c:pt>
                <c:pt idx="254">
                  <c:v>5.1709999999999999E-2</c:v>
                </c:pt>
                <c:pt idx="260">
                  <c:v>3.8780000000000002E-2</c:v>
                </c:pt>
                <c:pt idx="266">
                  <c:v>2.5860000000000001E-2</c:v>
                </c:pt>
                <c:pt idx="272">
                  <c:v>6.4640000000000003E-2</c:v>
                </c:pt>
                <c:pt idx="278">
                  <c:v>5.1709999999999999E-2</c:v>
                </c:pt>
                <c:pt idx="284">
                  <c:v>3.8780000000000002E-2</c:v>
                </c:pt>
                <c:pt idx="290">
                  <c:v>3.8780000000000002E-2</c:v>
                </c:pt>
                <c:pt idx="296">
                  <c:v>5.1709999999999999E-2</c:v>
                </c:pt>
                <c:pt idx="302">
                  <c:v>5.1709999999999999E-2</c:v>
                </c:pt>
                <c:pt idx="308">
                  <c:v>5.1709999999999999E-2</c:v>
                </c:pt>
                <c:pt idx="314">
                  <c:v>3.8780000000000002E-2</c:v>
                </c:pt>
                <c:pt idx="320">
                  <c:v>6.4640000000000003E-2</c:v>
                </c:pt>
                <c:pt idx="326">
                  <c:v>5.1709999999999999E-2</c:v>
                </c:pt>
                <c:pt idx="332">
                  <c:v>5.1709999999999999E-2</c:v>
                </c:pt>
                <c:pt idx="338">
                  <c:v>3.8780000000000002E-2</c:v>
                </c:pt>
                <c:pt idx="344">
                  <c:v>6.4640000000000003E-2</c:v>
                </c:pt>
                <c:pt idx="350">
                  <c:v>5.1709999999999999E-2</c:v>
                </c:pt>
                <c:pt idx="356">
                  <c:v>5.1709999999999999E-2</c:v>
                </c:pt>
                <c:pt idx="362">
                  <c:v>5.1709999999999999E-2</c:v>
                </c:pt>
                <c:pt idx="368">
                  <c:v>5.1709999999999999E-2</c:v>
                </c:pt>
                <c:pt idx="374">
                  <c:v>6.4640000000000003E-2</c:v>
                </c:pt>
                <c:pt idx="380">
                  <c:v>6.4640000000000003E-2</c:v>
                </c:pt>
                <c:pt idx="386">
                  <c:v>2.5860000000000001E-2</c:v>
                </c:pt>
                <c:pt idx="392">
                  <c:v>6.4640000000000003E-2</c:v>
                </c:pt>
                <c:pt idx="398">
                  <c:v>6.4640000000000003E-2</c:v>
                </c:pt>
                <c:pt idx="404">
                  <c:v>5.1709999999999999E-2</c:v>
                </c:pt>
                <c:pt idx="410">
                  <c:v>3.8780000000000002E-2</c:v>
                </c:pt>
                <c:pt idx="416">
                  <c:v>7.757E-2</c:v>
                </c:pt>
                <c:pt idx="422">
                  <c:v>5.1709999999999999E-2</c:v>
                </c:pt>
                <c:pt idx="428">
                  <c:v>6.4640000000000003E-2</c:v>
                </c:pt>
                <c:pt idx="434">
                  <c:v>5.1709999999999999E-2</c:v>
                </c:pt>
                <c:pt idx="440">
                  <c:v>6.4640000000000003E-2</c:v>
                </c:pt>
                <c:pt idx="446">
                  <c:v>5.1709999999999999E-2</c:v>
                </c:pt>
                <c:pt idx="452">
                  <c:v>5.1709999999999999E-2</c:v>
                </c:pt>
                <c:pt idx="458">
                  <c:v>6.4640000000000003E-2</c:v>
                </c:pt>
                <c:pt idx="464">
                  <c:v>5.1709999999999999E-2</c:v>
                </c:pt>
                <c:pt idx="470">
                  <c:v>7.757E-2</c:v>
                </c:pt>
                <c:pt idx="476">
                  <c:v>3.8780000000000002E-2</c:v>
                </c:pt>
                <c:pt idx="482">
                  <c:v>5.1709999999999999E-2</c:v>
                </c:pt>
                <c:pt idx="488">
                  <c:v>7.757E-2</c:v>
                </c:pt>
                <c:pt idx="494">
                  <c:v>6.4640000000000003E-2</c:v>
                </c:pt>
                <c:pt idx="500">
                  <c:v>3.8780000000000002E-2</c:v>
                </c:pt>
                <c:pt idx="506">
                  <c:v>5.1709999999999999E-2</c:v>
                </c:pt>
                <c:pt idx="512">
                  <c:v>7.757E-2</c:v>
                </c:pt>
                <c:pt idx="518">
                  <c:v>6.4640000000000003E-2</c:v>
                </c:pt>
                <c:pt idx="524">
                  <c:v>3.8780000000000002E-2</c:v>
                </c:pt>
                <c:pt idx="530">
                  <c:v>5.1709999999999999E-2</c:v>
                </c:pt>
                <c:pt idx="536">
                  <c:v>7.757E-2</c:v>
                </c:pt>
                <c:pt idx="542">
                  <c:v>6.4640000000000003E-2</c:v>
                </c:pt>
                <c:pt idx="548">
                  <c:v>3.8780000000000002E-2</c:v>
                </c:pt>
                <c:pt idx="554">
                  <c:v>7.757E-2</c:v>
                </c:pt>
                <c:pt idx="560">
                  <c:v>6.4640000000000003E-2</c:v>
                </c:pt>
                <c:pt idx="566">
                  <c:v>5.1709999999999999E-2</c:v>
                </c:pt>
                <c:pt idx="572">
                  <c:v>3.8780000000000002E-2</c:v>
                </c:pt>
                <c:pt idx="578">
                  <c:v>7.757E-2</c:v>
                </c:pt>
                <c:pt idx="584">
                  <c:v>5.1709999999999999E-2</c:v>
                </c:pt>
                <c:pt idx="590">
                  <c:v>7.757E-2</c:v>
                </c:pt>
                <c:pt idx="596">
                  <c:v>2.5860000000000001E-2</c:v>
                </c:pt>
                <c:pt idx="602">
                  <c:v>6.4640000000000003E-2</c:v>
                </c:pt>
                <c:pt idx="608">
                  <c:v>7.757E-2</c:v>
                </c:pt>
                <c:pt idx="614">
                  <c:v>6.4640000000000003E-2</c:v>
                </c:pt>
                <c:pt idx="620">
                  <c:v>2.5860000000000001E-2</c:v>
                </c:pt>
                <c:pt idx="626">
                  <c:v>9.0490000000000001E-2</c:v>
                </c:pt>
                <c:pt idx="632">
                  <c:v>5.1709999999999999E-2</c:v>
                </c:pt>
                <c:pt idx="638">
                  <c:v>6.4640000000000003E-2</c:v>
                </c:pt>
                <c:pt idx="644">
                  <c:v>3.8780000000000002E-2</c:v>
                </c:pt>
                <c:pt idx="650">
                  <c:v>6.4640000000000003E-2</c:v>
                </c:pt>
                <c:pt idx="656">
                  <c:v>6.4640000000000003E-2</c:v>
                </c:pt>
                <c:pt idx="662">
                  <c:v>6.4640000000000003E-2</c:v>
                </c:pt>
                <c:pt idx="668">
                  <c:v>2.5860000000000001E-2</c:v>
                </c:pt>
                <c:pt idx="674">
                  <c:v>7.757E-2</c:v>
                </c:pt>
                <c:pt idx="680">
                  <c:v>5.1709999999999999E-2</c:v>
                </c:pt>
                <c:pt idx="686">
                  <c:v>6.4640000000000003E-2</c:v>
                </c:pt>
                <c:pt idx="692">
                  <c:v>2.5860000000000001E-2</c:v>
                </c:pt>
                <c:pt idx="698">
                  <c:v>6.4640000000000003E-2</c:v>
                </c:pt>
                <c:pt idx="704">
                  <c:v>7.757E-2</c:v>
                </c:pt>
                <c:pt idx="710">
                  <c:v>3.8780000000000002E-2</c:v>
                </c:pt>
                <c:pt idx="716">
                  <c:v>3.8780000000000002E-2</c:v>
                </c:pt>
                <c:pt idx="722">
                  <c:v>5.1709999999999999E-2</c:v>
                </c:pt>
                <c:pt idx="728">
                  <c:v>6.4640000000000003E-2</c:v>
                </c:pt>
                <c:pt idx="734">
                  <c:v>5.1709999999999999E-2</c:v>
                </c:pt>
                <c:pt idx="740">
                  <c:v>2.5860000000000001E-2</c:v>
                </c:pt>
                <c:pt idx="746">
                  <c:v>5.1709999999999999E-2</c:v>
                </c:pt>
                <c:pt idx="752">
                  <c:v>5.1709999999999999E-2</c:v>
                </c:pt>
                <c:pt idx="758">
                  <c:v>3.8780000000000002E-2</c:v>
                </c:pt>
                <c:pt idx="764">
                  <c:v>1.2930000000000001E-2</c:v>
                </c:pt>
                <c:pt idx="770">
                  <c:v>0</c:v>
                </c:pt>
                <c:pt idx="776">
                  <c:v>0</c:v>
                </c:pt>
                <c:pt idx="782">
                  <c:v>-1.2930000000000001E-2</c:v>
                </c:pt>
                <c:pt idx="788">
                  <c:v>-1.2930000000000001E-2</c:v>
                </c:pt>
                <c:pt idx="794">
                  <c:v>0</c:v>
                </c:pt>
                <c:pt idx="800">
                  <c:v>-1.2930000000000001E-2</c:v>
                </c:pt>
                <c:pt idx="806">
                  <c:v>0</c:v>
                </c:pt>
                <c:pt idx="812">
                  <c:v>0</c:v>
                </c:pt>
                <c:pt idx="818">
                  <c:v>-1.2930000000000001E-2</c:v>
                </c:pt>
                <c:pt idx="824">
                  <c:v>0</c:v>
                </c:pt>
                <c:pt idx="830">
                  <c:v>0</c:v>
                </c:pt>
                <c:pt idx="836">
                  <c:v>0</c:v>
                </c:pt>
                <c:pt idx="842">
                  <c:v>0</c:v>
                </c:pt>
                <c:pt idx="848">
                  <c:v>1.2930000000000001E-2</c:v>
                </c:pt>
                <c:pt idx="854">
                  <c:v>0</c:v>
                </c:pt>
                <c:pt idx="860">
                  <c:v>0</c:v>
                </c:pt>
                <c:pt idx="866">
                  <c:v>1.2930000000000001E-2</c:v>
                </c:pt>
                <c:pt idx="872">
                  <c:v>0</c:v>
                </c:pt>
                <c:pt idx="878">
                  <c:v>0</c:v>
                </c:pt>
                <c:pt idx="884">
                  <c:v>0</c:v>
                </c:pt>
                <c:pt idx="890">
                  <c:v>1.2930000000000001E-2</c:v>
                </c:pt>
                <c:pt idx="896">
                  <c:v>0</c:v>
                </c:pt>
                <c:pt idx="902">
                  <c:v>0</c:v>
                </c:pt>
                <c:pt idx="908">
                  <c:v>0</c:v>
                </c:pt>
                <c:pt idx="914">
                  <c:v>0</c:v>
                </c:pt>
                <c:pt idx="920">
                  <c:v>0</c:v>
                </c:pt>
                <c:pt idx="926">
                  <c:v>0</c:v>
                </c:pt>
                <c:pt idx="932">
                  <c:v>0</c:v>
                </c:pt>
                <c:pt idx="938">
                  <c:v>0</c:v>
                </c:pt>
                <c:pt idx="944">
                  <c:v>0</c:v>
                </c:pt>
                <c:pt idx="950">
                  <c:v>0</c:v>
                </c:pt>
                <c:pt idx="956">
                  <c:v>0</c:v>
                </c:pt>
                <c:pt idx="962">
                  <c:v>1.2930000000000001E-2</c:v>
                </c:pt>
                <c:pt idx="968">
                  <c:v>0</c:v>
                </c:pt>
                <c:pt idx="974">
                  <c:v>0</c:v>
                </c:pt>
                <c:pt idx="980">
                  <c:v>0</c:v>
                </c:pt>
                <c:pt idx="986">
                  <c:v>0</c:v>
                </c:pt>
                <c:pt idx="992">
                  <c:v>0</c:v>
                </c:pt>
                <c:pt idx="998">
                  <c:v>0</c:v>
                </c:pt>
                <c:pt idx="1004">
                  <c:v>0</c:v>
                </c:pt>
                <c:pt idx="1010">
                  <c:v>0</c:v>
                </c:pt>
                <c:pt idx="1016">
                  <c:v>0</c:v>
                </c:pt>
                <c:pt idx="1022">
                  <c:v>0</c:v>
                </c:pt>
                <c:pt idx="1028">
                  <c:v>0</c:v>
                </c:pt>
                <c:pt idx="1034">
                  <c:v>0</c:v>
                </c:pt>
                <c:pt idx="1040">
                  <c:v>0</c:v>
                </c:pt>
                <c:pt idx="1046">
                  <c:v>1.2930000000000001E-2</c:v>
                </c:pt>
                <c:pt idx="1052">
                  <c:v>0</c:v>
                </c:pt>
                <c:pt idx="1058">
                  <c:v>0</c:v>
                </c:pt>
                <c:pt idx="1064">
                  <c:v>0</c:v>
                </c:pt>
                <c:pt idx="1070">
                  <c:v>0</c:v>
                </c:pt>
                <c:pt idx="1076">
                  <c:v>0</c:v>
                </c:pt>
                <c:pt idx="1082">
                  <c:v>0</c:v>
                </c:pt>
                <c:pt idx="1088">
                  <c:v>0</c:v>
                </c:pt>
                <c:pt idx="1094">
                  <c:v>0</c:v>
                </c:pt>
                <c:pt idx="1100">
                  <c:v>0</c:v>
                </c:pt>
                <c:pt idx="1106">
                  <c:v>0</c:v>
                </c:pt>
                <c:pt idx="1112">
                  <c:v>0</c:v>
                </c:pt>
                <c:pt idx="1118">
                  <c:v>0</c:v>
                </c:pt>
                <c:pt idx="1124">
                  <c:v>0</c:v>
                </c:pt>
                <c:pt idx="1130">
                  <c:v>0</c:v>
                </c:pt>
                <c:pt idx="1136">
                  <c:v>0</c:v>
                </c:pt>
                <c:pt idx="1142">
                  <c:v>0</c:v>
                </c:pt>
                <c:pt idx="1148">
                  <c:v>0</c:v>
                </c:pt>
                <c:pt idx="1154">
                  <c:v>0</c:v>
                </c:pt>
                <c:pt idx="1160">
                  <c:v>0</c:v>
                </c:pt>
                <c:pt idx="1166">
                  <c:v>0</c:v>
                </c:pt>
                <c:pt idx="1172">
                  <c:v>0</c:v>
                </c:pt>
                <c:pt idx="1178">
                  <c:v>0</c:v>
                </c:pt>
                <c:pt idx="1184">
                  <c:v>0</c:v>
                </c:pt>
                <c:pt idx="1190">
                  <c:v>0</c:v>
                </c:pt>
                <c:pt idx="1196">
                  <c:v>0</c:v>
                </c:pt>
                <c:pt idx="1202">
                  <c:v>0</c:v>
                </c:pt>
                <c:pt idx="1208">
                  <c:v>0</c:v>
                </c:pt>
                <c:pt idx="1214">
                  <c:v>0</c:v>
                </c:pt>
                <c:pt idx="1220">
                  <c:v>0</c:v>
                </c:pt>
                <c:pt idx="1226">
                  <c:v>0</c:v>
                </c:pt>
                <c:pt idx="1232">
                  <c:v>0</c:v>
                </c:pt>
                <c:pt idx="1238">
                  <c:v>0</c:v>
                </c:pt>
                <c:pt idx="1244">
                  <c:v>0</c:v>
                </c:pt>
                <c:pt idx="1250">
                  <c:v>0</c:v>
                </c:pt>
                <c:pt idx="1256">
                  <c:v>0</c:v>
                </c:pt>
                <c:pt idx="1262">
                  <c:v>0</c:v>
                </c:pt>
                <c:pt idx="1268">
                  <c:v>0</c:v>
                </c:pt>
                <c:pt idx="1274">
                  <c:v>0</c:v>
                </c:pt>
                <c:pt idx="1280">
                  <c:v>0</c:v>
                </c:pt>
                <c:pt idx="1286">
                  <c:v>0</c:v>
                </c:pt>
                <c:pt idx="1292">
                  <c:v>0</c:v>
                </c:pt>
                <c:pt idx="1298">
                  <c:v>0</c:v>
                </c:pt>
                <c:pt idx="1304">
                  <c:v>0</c:v>
                </c:pt>
                <c:pt idx="1310">
                  <c:v>0</c:v>
                </c:pt>
                <c:pt idx="1316">
                  <c:v>0</c:v>
                </c:pt>
                <c:pt idx="1322">
                  <c:v>0</c:v>
                </c:pt>
                <c:pt idx="1328">
                  <c:v>0</c:v>
                </c:pt>
                <c:pt idx="1334">
                  <c:v>0</c:v>
                </c:pt>
                <c:pt idx="1340">
                  <c:v>0</c:v>
                </c:pt>
                <c:pt idx="1346">
                  <c:v>0</c:v>
                </c:pt>
                <c:pt idx="1352">
                  <c:v>0</c:v>
                </c:pt>
                <c:pt idx="1358">
                  <c:v>0</c:v>
                </c:pt>
                <c:pt idx="1364">
                  <c:v>0</c:v>
                </c:pt>
                <c:pt idx="1370">
                  <c:v>0</c:v>
                </c:pt>
                <c:pt idx="1376">
                  <c:v>0</c:v>
                </c:pt>
                <c:pt idx="1382">
                  <c:v>0</c:v>
                </c:pt>
                <c:pt idx="1388">
                  <c:v>0</c:v>
                </c:pt>
                <c:pt idx="1394">
                  <c:v>0</c:v>
                </c:pt>
                <c:pt idx="1400">
                  <c:v>0</c:v>
                </c:pt>
                <c:pt idx="1406">
                  <c:v>0</c:v>
                </c:pt>
                <c:pt idx="1412">
                  <c:v>0</c:v>
                </c:pt>
                <c:pt idx="1418">
                  <c:v>0</c:v>
                </c:pt>
                <c:pt idx="1424">
                  <c:v>0</c:v>
                </c:pt>
                <c:pt idx="1430">
                  <c:v>0</c:v>
                </c:pt>
                <c:pt idx="1436">
                  <c:v>0</c:v>
                </c:pt>
                <c:pt idx="1442">
                  <c:v>0</c:v>
                </c:pt>
                <c:pt idx="1448">
                  <c:v>0</c:v>
                </c:pt>
                <c:pt idx="1454">
                  <c:v>0</c:v>
                </c:pt>
                <c:pt idx="1460">
                  <c:v>0</c:v>
                </c:pt>
                <c:pt idx="1466">
                  <c:v>0</c:v>
                </c:pt>
                <c:pt idx="1472">
                  <c:v>-1.2930000000000001E-2</c:v>
                </c:pt>
                <c:pt idx="1478">
                  <c:v>0</c:v>
                </c:pt>
                <c:pt idx="1484">
                  <c:v>0</c:v>
                </c:pt>
                <c:pt idx="1490">
                  <c:v>0</c:v>
                </c:pt>
                <c:pt idx="1496">
                  <c:v>0</c:v>
                </c:pt>
                <c:pt idx="1502">
                  <c:v>0</c:v>
                </c:pt>
                <c:pt idx="1508">
                  <c:v>0</c:v>
                </c:pt>
                <c:pt idx="1514">
                  <c:v>0</c:v>
                </c:pt>
                <c:pt idx="1520">
                  <c:v>0</c:v>
                </c:pt>
                <c:pt idx="1526">
                  <c:v>0</c:v>
                </c:pt>
                <c:pt idx="1532">
                  <c:v>0</c:v>
                </c:pt>
                <c:pt idx="1538">
                  <c:v>0</c:v>
                </c:pt>
                <c:pt idx="1544">
                  <c:v>0</c:v>
                </c:pt>
                <c:pt idx="1550">
                  <c:v>0</c:v>
                </c:pt>
                <c:pt idx="1556">
                  <c:v>0</c:v>
                </c:pt>
                <c:pt idx="1562">
                  <c:v>0</c:v>
                </c:pt>
                <c:pt idx="1568">
                  <c:v>0</c:v>
                </c:pt>
                <c:pt idx="1574">
                  <c:v>0</c:v>
                </c:pt>
                <c:pt idx="1580">
                  <c:v>0</c:v>
                </c:pt>
                <c:pt idx="1586">
                  <c:v>0</c:v>
                </c:pt>
                <c:pt idx="1592">
                  <c:v>0</c:v>
                </c:pt>
                <c:pt idx="1598">
                  <c:v>0</c:v>
                </c:pt>
                <c:pt idx="1608">
                  <c:v>0</c:v>
                </c:pt>
                <c:pt idx="1614">
                  <c:v>0</c:v>
                </c:pt>
                <c:pt idx="1620">
                  <c:v>0</c:v>
                </c:pt>
                <c:pt idx="1626">
                  <c:v>0</c:v>
                </c:pt>
                <c:pt idx="1632">
                  <c:v>0</c:v>
                </c:pt>
                <c:pt idx="1638">
                  <c:v>0</c:v>
                </c:pt>
                <c:pt idx="1644">
                  <c:v>0</c:v>
                </c:pt>
                <c:pt idx="1650">
                  <c:v>0</c:v>
                </c:pt>
                <c:pt idx="1656">
                  <c:v>0</c:v>
                </c:pt>
                <c:pt idx="1662">
                  <c:v>0</c:v>
                </c:pt>
                <c:pt idx="1668">
                  <c:v>0</c:v>
                </c:pt>
                <c:pt idx="1674">
                  <c:v>0</c:v>
                </c:pt>
                <c:pt idx="1680">
                  <c:v>0</c:v>
                </c:pt>
                <c:pt idx="1686">
                  <c:v>0</c:v>
                </c:pt>
                <c:pt idx="1692">
                  <c:v>0</c:v>
                </c:pt>
                <c:pt idx="1698">
                  <c:v>0</c:v>
                </c:pt>
                <c:pt idx="1704">
                  <c:v>0</c:v>
                </c:pt>
                <c:pt idx="1710">
                  <c:v>0</c:v>
                </c:pt>
                <c:pt idx="1716">
                  <c:v>0</c:v>
                </c:pt>
                <c:pt idx="1722">
                  <c:v>-1.2930000000000001E-2</c:v>
                </c:pt>
                <c:pt idx="1728">
                  <c:v>0</c:v>
                </c:pt>
                <c:pt idx="1734">
                  <c:v>0</c:v>
                </c:pt>
                <c:pt idx="1740">
                  <c:v>0</c:v>
                </c:pt>
                <c:pt idx="1746">
                  <c:v>0</c:v>
                </c:pt>
                <c:pt idx="1752">
                  <c:v>-1.2930000000000001E-2</c:v>
                </c:pt>
                <c:pt idx="1758">
                  <c:v>0</c:v>
                </c:pt>
                <c:pt idx="1764">
                  <c:v>0</c:v>
                </c:pt>
                <c:pt idx="1770">
                  <c:v>-1.2930000000000001E-2</c:v>
                </c:pt>
                <c:pt idx="1776">
                  <c:v>0</c:v>
                </c:pt>
                <c:pt idx="1782">
                  <c:v>0</c:v>
                </c:pt>
                <c:pt idx="1788">
                  <c:v>-1.2930000000000001E-2</c:v>
                </c:pt>
                <c:pt idx="1794">
                  <c:v>0</c:v>
                </c:pt>
                <c:pt idx="1800">
                  <c:v>0</c:v>
                </c:pt>
                <c:pt idx="1806">
                  <c:v>-1.2930000000000001E-2</c:v>
                </c:pt>
                <c:pt idx="1812">
                  <c:v>0</c:v>
                </c:pt>
                <c:pt idx="1818">
                  <c:v>-1.2930000000000001E-2</c:v>
                </c:pt>
                <c:pt idx="1824">
                  <c:v>0</c:v>
                </c:pt>
                <c:pt idx="1830">
                  <c:v>-1.2930000000000001E-2</c:v>
                </c:pt>
                <c:pt idx="1836">
                  <c:v>-1.2930000000000001E-2</c:v>
                </c:pt>
                <c:pt idx="1842">
                  <c:v>-1.2930000000000001E-2</c:v>
                </c:pt>
                <c:pt idx="1848">
                  <c:v>0</c:v>
                </c:pt>
                <c:pt idx="1854">
                  <c:v>0</c:v>
                </c:pt>
                <c:pt idx="1860">
                  <c:v>-2.5860000000000001E-2</c:v>
                </c:pt>
                <c:pt idx="1866">
                  <c:v>0</c:v>
                </c:pt>
                <c:pt idx="1872">
                  <c:v>-1.2930000000000001E-2</c:v>
                </c:pt>
                <c:pt idx="1878">
                  <c:v>-1.2930000000000001E-2</c:v>
                </c:pt>
                <c:pt idx="1884">
                  <c:v>-1.2930000000000001E-2</c:v>
                </c:pt>
                <c:pt idx="1890">
                  <c:v>0</c:v>
                </c:pt>
                <c:pt idx="1896">
                  <c:v>-1.2930000000000001E-2</c:v>
                </c:pt>
                <c:pt idx="1902">
                  <c:v>-1.2930000000000001E-2</c:v>
                </c:pt>
                <c:pt idx="1908">
                  <c:v>-1.2930000000000001E-2</c:v>
                </c:pt>
                <c:pt idx="1914">
                  <c:v>-1.2930000000000001E-2</c:v>
                </c:pt>
                <c:pt idx="1920">
                  <c:v>-1.2930000000000001E-2</c:v>
                </c:pt>
                <c:pt idx="1926">
                  <c:v>-1.2930000000000001E-2</c:v>
                </c:pt>
                <c:pt idx="1932">
                  <c:v>-1.2930000000000001E-2</c:v>
                </c:pt>
                <c:pt idx="1938">
                  <c:v>-1.2930000000000001E-2</c:v>
                </c:pt>
                <c:pt idx="1944">
                  <c:v>-1.2930000000000001E-2</c:v>
                </c:pt>
                <c:pt idx="1950">
                  <c:v>-1.2930000000000001E-2</c:v>
                </c:pt>
                <c:pt idx="1956">
                  <c:v>-1.2930000000000001E-2</c:v>
                </c:pt>
                <c:pt idx="1962">
                  <c:v>-1.2930000000000001E-2</c:v>
                </c:pt>
                <c:pt idx="1968">
                  <c:v>-1.2930000000000001E-2</c:v>
                </c:pt>
                <c:pt idx="1974">
                  <c:v>-2.5860000000000001E-2</c:v>
                </c:pt>
                <c:pt idx="1980">
                  <c:v>-1.2930000000000001E-2</c:v>
                </c:pt>
                <c:pt idx="1986">
                  <c:v>-1.2930000000000001E-2</c:v>
                </c:pt>
                <c:pt idx="1992">
                  <c:v>0</c:v>
                </c:pt>
                <c:pt idx="1998">
                  <c:v>-2.5860000000000001E-2</c:v>
                </c:pt>
                <c:pt idx="2004">
                  <c:v>-1.2930000000000001E-2</c:v>
                </c:pt>
                <c:pt idx="2010">
                  <c:v>-1.2930000000000001E-2</c:v>
                </c:pt>
                <c:pt idx="2016">
                  <c:v>-1.2930000000000001E-2</c:v>
                </c:pt>
                <c:pt idx="2022">
                  <c:v>-2.5860000000000001E-2</c:v>
                </c:pt>
                <c:pt idx="2028">
                  <c:v>-1.2930000000000001E-2</c:v>
                </c:pt>
                <c:pt idx="2034">
                  <c:v>-1.2930000000000001E-2</c:v>
                </c:pt>
                <c:pt idx="2040">
                  <c:v>-1.2930000000000001E-2</c:v>
                </c:pt>
                <c:pt idx="2046">
                  <c:v>-2.5860000000000001E-2</c:v>
                </c:pt>
                <c:pt idx="2052">
                  <c:v>-1.2930000000000001E-2</c:v>
                </c:pt>
                <c:pt idx="2058">
                  <c:v>-2.5860000000000001E-2</c:v>
                </c:pt>
                <c:pt idx="2064">
                  <c:v>0</c:v>
                </c:pt>
                <c:pt idx="2070">
                  <c:v>-2.5860000000000001E-2</c:v>
                </c:pt>
                <c:pt idx="2076">
                  <c:v>-2.5860000000000001E-2</c:v>
                </c:pt>
                <c:pt idx="2082">
                  <c:v>-1.2930000000000001E-2</c:v>
                </c:pt>
                <c:pt idx="2088">
                  <c:v>0</c:v>
                </c:pt>
                <c:pt idx="2094">
                  <c:v>-2.5860000000000001E-2</c:v>
                </c:pt>
                <c:pt idx="2100">
                  <c:v>-2.5860000000000001E-2</c:v>
                </c:pt>
                <c:pt idx="2106">
                  <c:v>-1.2930000000000001E-2</c:v>
                </c:pt>
                <c:pt idx="2112">
                  <c:v>0</c:v>
                </c:pt>
                <c:pt idx="2118">
                  <c:v>-3.8780000000000002E-2</c:v>
                </c:pt>
                <c:pt idx="2124">
                  <c:v>-1.2930000000000001E-2</c:v>
                </c:pt>
                <c:pt idx="2130">
                  <c:v>-1.2930000000000001E-2</c:v>
                </c:pt>
                <c:pt idx="2136">
                  <c:v>-1.2930000000000001E-2</c:v>
                </c:pt>
                <c:pt idx="2142">
                  <c:v>-2.5860000000000001E-2</c:v>
                </c:pt>
                <c:pt idx="2148">
                  <c:v>-1.2930000000000001E-2</c:v>
                </c:pt>
                <c:pt idx="2154">
                  <c:v>-2.5860000000000001E-2</c:v>
                </c:pt>
                <c:pt idx="2160">
                  <c:v>-1.2930000000000001E-2</c:v>
                </c:pt>
                <c:pt idx="2166">
                  <c:v>-1.2930000000000001E-2</c:v>
                </c:pt>
                <c:pt idx="2172">
                  <c:v>-2.5860000000000001E-2</c:v>
                </c:pt>
                <c:pt idx="2178">
                  <c:v>-1.2930000000000001E-2</c:v>
                </c:pt>
                <c:pt idx="2184">
                  <c:v>-1.2930000000000001E-2</c:v>
                </c:pt>
                <c:pt idx="2190">
                  <c:v>-1.2930000000000001E-2</c:v>
                </c:pt>
                <c:pt idx="2196">
                  <c:v>-2.5860000000000001E-2</c:v>
                </c:pt>
                <c:pt idx="2202">
                  <c:v>-1.2930000000000001E-2</c:v>
                </c:pt>
                <c:pt idx="2208">
                  <c:v>-1.2930000000000001E-2</c:v>
                </c:pt>
                <c:pt idx="2214">
                  <c:v>-2.5860000000000001E-2</c:v>
                </c:pt>
                <c:pt idx="2220">
                  <c:v>-1.2930000000000001E-2</c:v>
                </c:pt>
                <c:pt idx="2226">
                  <c:v>-1.2930000000000001E-2</c:v>
                </c:pt>
                <c:pt idx="2232">
                  <c:v>-1.2930000000000001E-2</c:v>
                </c:pt>
                <c:pt idx="2238">
                  <c:v>-1.2930000000000001E-2</c:v>
                </c:pt>
                <c:pt idx="2244">
                  <c:v>-1.2930000000000001E-2</c:v>
                </c:pt>
                <c:pt idx="2250">
                  <c:v>-1.2930000000000001E-2</c:v>
                </c:pt>
                <c:pt idx="2256">
                  <c:v>-1.2930000000000001E-2</c:v>
                </c:pt>
                <c:pt idx="2262">
                  <c:v>-1.2930000000000001E-2</c:v>
                </c:pt>
                <c:pt idx="2268">
                  <c:v>-2.5860000000000001E-2</c:v>
                </c:pt>
                <c:pt idx="2274">
                  <c:v>0</c:v>
                </c:pt>
                <c:pt idx="2280">
                  <c:v>-2.5860000000000001E-2</c:v>
                </c:pt>
                <c:pt idx="2286">
                  <c:v>-1.2930000000000001E-2</c:v>
                </c:pt>
                <c:pt idx="2292">
                  <c:v>0</c:v>
                </c:pt>
                <c:pt idx="2298">
                  <c:v>-1.2930000000000001E-2</c:v>
                </c:pt>
                <c:pt idx="2304">
                  <c:v>-1.2930000000000001E-2</c:v>
                </c:pt>
                <c:pt idx="2310">
                  <c:v>-1.2930000000000001E-2</c:v>
                </c:pt>
                <c:pt idx="2316">
                  <c:v>-1.2930000000000001E-2</c:v>
                </c:pt>
                <c:pt idx="2322">
                  <c:v>0</c:v>
                </c:pt>
                <c:pt idx="2328">
                  <c:v>-1.2930000000000001E-2</c:v>
                </c:pt>
                <c:pt idx="2334">
                  <c:v>-1.2930000000000001E-2</c:v>
                </c:pt>
                <c:pt idx="2340">
                  <c:v>0</c:v>
                </c:pt>
                <c:pt idx="2346">
                  <c:v>-1.2930000000000001E-2</c:v>
                </c:pt>
                <c:pt idx="2352">
                  <c:v>-1.2930000000000001E-2</c:v>
                </c:pt>
                <c:pt idx="2358">
                  <c:v>0</c:v>
                </c:pt>
                <c:pt idx="2364">
                  <c:v>-1.2930000000000001E-2</c:v>
                </c:pt>
                <c:pt idx="2370">
                  <c:v>0</c:v>
                </c:pt>
                <c:pt idx="2376">
                  <c:v>-1.2930000000000001E-2</c:v>
                </c:pt>
                <c:pt idx="2382">
                  <c:v>-1.2930000000000001E-2</c:v>
                </c:pt>
                <c:pt idx="2388">
                  <c:v>0</c:v>
                </c:pt>
                <c:pt idx="2394">
                  <c:v>0</c:v>
                </c:pt>
                <c:pt idx="2400">
                  <c:v>-1.2930000000000001E-2</c:v>
                </c:pt>
                <c:pt idx="2406">
                  <c:v>0</c:v>
                </c:pt>
                <c:pt idx="2412">
                  <c:v>0</c:v>
                </c:pt>
                <c:pt idx="2418">
                  <c:v>-1.2930000000000001E-2</c:v>
                </c:pt>
                <c:pt idx="2424">
                  <c:v>0</c:v>
                </c:pt>
                <c:pt idx="2430">
                  <c:v>0</c:v>
                </c:pt>
                <c:pt idx="2436">
                  <c:v>-1.2930000000000001E-2</c:v>
                </c:pt>
                <c:pt idx="2442">
                  <c:v>0</c:v>
                </c:pt>
                <c:pt idx="2448">
                  <c:v>0</c:v>
                </c:pt>
                <c:pt idx="2454">
                  <c:v>0</c:v>
                </c:pt>
                <c:pt idx="2460">
                  <c:v>-1.2930000000000001E-2</c:v>
                </c:pt>
                <c:pt idx="2466">
                  <c:v>0</c:v>
                </c:pt>
                <c:pt idx="2472">
                  <c:v>0</c:v>
                </c:pt>
                <c:pt idx="2478">
                  <c:v>0</c:v>
                </c:pt>
                <c:pt idx="2484">
                  <c:v>-1.2930000000000001E-2</c:v>
                </c:pt>
                <c:pt idx="2490">
                  <c:v>0</c:v>
                </c:pt>
                <c:pt idx="2496">
                  <c:v>0</c:v>
                </c:pt>
                <c:pt idx="2502">
                  <c:v>0</c:v>
                </c:pt>
                <c:pt idx="2508">
                  <c:v>0</c:v>
                </c:pt>
                <c:pt idx="2514">
                  <c:v>-1.2930000000000001E-2</c:v>
                </c:pt>
                <c:pt idx="2520">
                  <c:v>0</c:v>
                </c:pt>
                <c:pt idx="2557">
                  <c:v>0</c:v>
                </c:pt>
                <c:pt idx="2560">
                  <c:v>0</c:v>
                </c:pt>
                <c:pt idx="2566">
                  <c:v>0</c:v>
                </c:pt>
                <c:pt idx="2572">
                  <c:v>0</c:v>
                </c:pt>
                <c:pt idx="2578">
                  <c:v>0</c:v>
                </c:pt>
                <c:pt idx="2584">
                  <c:v>-1.2930000000000001E-2</c:v>
                </c:pt>
                <c:pt idx="2590">
                  <c:v>0</c:v>
                </c:pt>
                <c:pt idx="2596">
                  <c:v>0</c:v>
                </c:pt>
                <c:pt idx="2602">
                  <c:v>-1.2930000000000001E-2</c:v>
                </c:pt>
                <c:pt idx="2608">
                  <c:v>0</c:v>
                </c:pt>
                <c:pt idx="2614">
                  <c:v>0</c:v>
                </c:pt>
                <c:pt idx="2620">
                  <c:v>0</c:v>
                </c:pt>
                <c:pt idx="2626">
                  <c:v>-1.2930000000000001E-2</c:v>
                </c:pt>
                <c:pt idx="2632">
                  <c:v>0</c:v>
                </c:pt>
                <c:pt idx="2638">
                  <c:v>0</c:v>
                </c:pt>
                <c:pt idx="2644">
                  <c:v>-1.2930000000000001E-2</c:v>
                </c:pt>
                <c:pt idx="2650">
                  <c:v>0</c:v>
                </c:pt>
                <c:pt idx="2656">
                  <c:v>-1.2930000000000001E-2</c:v>
                </c:pt>
                <c:pt idx="2662">
                  <c:v>0</c:v>
                </c:pt>
                <c:pt idx="2668">
                  <c:v>0</c:v>
                </c:pt>
                <c:pt idx="2674">
                  <c:v>-1.2930000000000001E-2</c:v>
                </c:pt>
                <c:pt idx="2680">
                  <c:v>0</c:v>
                </c:pt>
                <c:pt idx="2686">
                  <c:v>-1.2930000000000001E-2</c:v>
                </c:pt>
                <c:pt idx="2692">
                  <c:v>0</c:v>
                </c:pt>
                <c:pt idx="2698">
                  <c:v>-1.2930000000000001E-2</c:v>
                </c:pt>
                <c:pt idx="2704">
                  <c:v>0</c:v>
                </c:pt>
                <c:pt idx="2710">
                  <c:v>-1.2930000000000001E-2</c:v>
                </c:pt>
                <c:pt idx="2716">
                  <c:v>-1.2930000000000001E-2</c:v>
                </c:pt>
                <c:pt idx="2722">
                  <c:v>0</c:v>
                </c:pt>
                <c:pt idx="2728">
                  <c:v>-1.2930000000000001E-2</c:v>
                </c:pt>
                <c:pt idx="2734">
                  <c:v>0</c:v>
                </c:pt>
                <c:pt idx="2740">
                  <c:v>-1.2930000000000001E-2</c:v>
                </c:pt>
                <c:pt idx="2746">
                  <c:v>-1.2930000000000001E-2</c:v>
                </c:pt>
                <c:pt idx="2752">
                  <c:v>-1.2930000000000001E-2</c:v>
                </c:pt>
                <c:pt idx="2758">
                  <c:v>-1.2930000000000001E-2</c:v>
                </c:pt>
                <c:pt idx="2764">
                  <c:v>-1.2930000000000001E-2</c:v>
                </c:pt>
                <c:pt idx="2770">
                  <c:v>0</c:v>
                </c:pt>
                <c:pt idx="2776">
                  <c:v>-1.2930000000000001E-2</c:v>
                </c:pt>
                <c:pt idx="2782">
                  <c:v>-1.2930000000000001E-2</c:v>
                </c:pt>
                <c:pt idx="2788">
                  <c:v>-1.2930000000000001E-2</c:v>
                </c:pt>
                <c:pt idx="2794">
                  <c:v>0</c:v>
                </c:pt>
                <c:pt idx="2800">
                  <c:v>-2.5860000000000001E-2</c:v>
                </c:pt>
                <c:pt idx="2806">
                  <c:v>-1.2930000000000001E-2</c:v>
                </c:pt>
                <c:pt idx="2812">
                  <c:v>-1.2930000000000001E-2</c:v>
                </c:pt>
                <c:pt idx="2818">
                  <c:v>0</c:v>
                </c:pt>
                <c:pt idx="2824">
                  <c:v>-2.5860000000000001E-2</c:v>
                </c:pt>
                <c:pt idx="2830">
                  <c:v>-1.2930000000000001E-2</c:v>
                </c:pt>
                <c:pt idx="2836">
                  <c:v>-1.2930000000000001E-2</c:v>
                </c:pt>
                <c:pt idx="2842">
                  <c:v>0</c:v>
                </c:pt>
                <c:pt idx="2848">
                  <c:v>-2.5860000000000001E-2</c:v>
                </c:pt>
                <c:pt idx="2854">
                  <c:v>-1.2930000000000001E-2</c:v>
                </c:pt>
                <c:pt idx="2860">
                  <c:v>-1.2930000000000001E-2</c:v>
                </c:pt>
                <c:pt idx="2866">
                  <c:v>-1.2930000000000001E-2</c:v>
                </c:pt>
                <c:pt idx="2872">
                  <c:v>-2.5860000000000001E-2</c:v>
                </c:pt>
                <c:pt idx="2878">
                  <c:v>-1.2930000000000001E-2</c:v>
                </c:pt>
                <c:pt idx="2884">
                  <c:v>-1.2930000000000001E-2</c:v>
                </c:pt>
                <c:pt idx="2890">
                  <c:v>-1.2930000000000001E-2</c:v>
                </c:pt>
                <c:pt idx="2896">
                  <c:v>-2.5860000000000001E-2</c:v>
                </c:pt>
                <c:pt idx="2902">
                  <c:v>-1.2930000000000001E-2</c:v>
                </c:pt>
                <c:pt idx="2908">
                  <c:v>-1.2930000000000001E-2</c:v>
                </c:pt>
                <c:pt idx="2914">
                  <c:v>-1.2930000000000001E-2</c:v>
                </c:pt>
                <c:pt idx="2920">
                  <c:v>-2.5860000000000001E-2</c:v>
                </c:pt>
                <c:pt idx="2926">
                  <c:v>-1.2930000000000001E-2</c:v>
                </c:pt>
                <c:pt idx="2932">
                  <c:v>-2.5860000000000001E-2</c:v>
                </c:pt>
                <c:pt idx="2938">
                  <c:v>0</c:v>
                </c:pt>
                <c:pt idx="2944">
                  <c:v>-3.8780000000000002E-2</c:v>
                </c:pt>
                <c:pt idx="2950">
                  <c:v>-1.2930000000000001E-2</c:v>
                </c:pt>
                <c:pt idx="2956">
                  <c:v>-1.2930000000000001E-2</c:v>
                </c:pt>
                <c:pt idx="2962">
                  <c:v>-1.2930000000000001E-2</c:v>
                </c:pt>
                <c:pt idx="2968">
                  <c:v>-2.5860000000000001E-2</c:v>
                </c:pt>
                <c:pt idx="2974">
                  <c:v>-2.5860000000000001E-2</c:v>
                </c:pt>
                <c:pt idx="2980">
                  <c:v>-1.2930000000000001E-2</c:v>
                </c:pt>
                <c:pt idx="2986">
                  <c:v>-1.2930000000000001E-2</c:v>
                </c:pt>
                <c:pt idx="2992">
                  <c:v>-2.5860000000000001E-2</c:v>
                </c:pt>
                <c:pt idx="2998">
                  <c:v>-1.2930000000000001E-2</c:v>
                </c:pt>
                <c:pt idx="3004">
                  <c:v>-2.5860000000000001E-2</c:v>
                </c:pt>
                <c:pt idx="3010">
                  <c:v>-1.2930000000000001E-2</c:v>
                </c:pt>
                <c:pt idx="3016">
                  <c:v>-1.2930000000000001E-2</c:v>
                </c:pt>
                <c:pt idx="3022">
                  <c:v>-2.5860000000000001E-2</c:v>
                </c:pt>
                <c:pt idx="3028">
                  <c:v>-1.2930000000000001E-2</c:v>
                </c:pt>
                <c:pt idx="3034">
                  <c:v>-1.2930000000000001E-2</c:v>
                </c:pt>
                <c:pt idx="3040">
                  <c:v>-2.5860000000000001E-2</c:v>
                </c:pt>
                <c:pt idx="3046">
                  <c:v>-1.2930000000000001E-2</c:v>
                </c:pt>
                <c:pt idx="3052">
                  <c:v>-1.2930000000000001E-2</c:v>
                </c:pt>
                <c:pt idx="3058">
                  <c:v>-1.2930000000000001E-2</c:v>
                </c:pt>
                <c:pt idx="3064">
                  <c:v>-1.2930000000000001E-2</c:v>
                </c:pt>
                <c:pt idx="3070">
                  <c:v>-1.2930000000000001E-2</c:v>
                </c:pt>
                <c:pt idx="3076">
                  <c:v>-1.2930000000000001E-2</c:v>
                </c:pt>
                <c:pt idx="3082">
                  <c:v>-1.2930000000000001E-2</c:v>
                </c:pt>
                <c:pt idx="3088">
                  <c:v>-1.2930000000000001E-2</c:v>
                </c:pt>
                <c:pt idx="3098">
                  <c:v>-1.2930000000000001E-2</c:v>
                </c:pt>
                <c:pt idx="3104">
                  <c:v>-1.2930000000000001E-2</c:v>
                </c:pt>
                <c:pt idx="3110">
                  <c:v>-1.2930000000000001E-2</c:v>
                </c:pt>
                <c:pt idx="3116">
                  <c:v>-1.2930000000000001E-2</c:v>
                </c:pt>
                <c:pt idx="3122">
                  <c:v>0</c:v>
                </c:pt>
                <c:pt idx="3128">
                  <c:v>-1.2930000000000001E-2</c:v>
                </c:pt>
                <c:pt idx="3134">
                  <c:v>0</c:v>
                </c:pt>
                <c:pt idx="3140">
                  <c:v>-1.2930000000000001E-2</c:v>
                </c:pt>
                <c:pt idx="3146">
                  <c:v>-1.2930000000000001E-2</c:v>
                </c:pt>
                <c:pt idx="3152">
                  <c:v>0</c:v>
                </c:pt>
                <c:pt idx="3158">
                  <c:v>-1.2930000000000001E-2</c:v>
                </c:pt>
                <c:pt idx="3164">
                  <c:v>0</c:v>
                </c:pt>
                <c:pt idx="3170">
                  <c:v>-1.2930000000000001E-2</c:v>
                </c:pt>
                <c:pt idx="3176">
                  <c:v>0</c:v>
                </c:pt>
                <c:pt idx="3182">
                  <c:v>-1.2930000000000001E-2</c:v>
                </c:pt>
                <c:pt idx="3188">
                  <c:v>0</c:v>
                </c:pt>
                <c:pt idx="3194">
                  <c:v>-1.2930000000000001E-2</c:v>
                </c:pt>
                <c:pt idx="3200">
                  <c:v>0</c:v>
                </c:pt>
                <c:pt idx="3206">
                  <c:v>-1.2930000000000001E-2</c:v>
                </c:pt>
                <c:pt idx="3212">
                  <c:v>0</c:v>
                </c:pt>
                <c:pt idx="3218">
                  <c:v>-1.2930000000000001E-2</c:v>
                </c:pt>
                <c:pt idx="3224">
                  <c:v>-1.2930000000000001E-2</c:v>
                </c:pt>
                <c:pt idx="3230">
                  <c:v>0</c:v>
                </c:pt>
                <c:pt idx="3236">
                  <c:v>-1.2930000000000001E-2</c:v>
                </c:pt>
                <c:pt idx="3242">
                  <c:v>-1.2930000000000001E-2</c:v>
                </c:pt>
                <c:pt idx="3248">
                  <c:v>0</c:v>
                </c:pt>
                <c:pt idx="3254">
                  <c:v>0</c:v>
                </c:pt>
                <c:pt idx="3260">
                  <c:v>-2.5860000000000001E-2</c:v>
                </c:pt>
                <c:pt idx="3266">
                  <c:v>0</c:v>
                </c:pt>
                <c:pt idx="3272">
                  <c:v>-1.2930000000000001E-2</c:v>
                </c:pt>
                <c:pt idx="3278">
                  <c:v>-1.2930000000000001E-2</c:v>
                </c:pt>
                <c:pt idx="3284">
                  <c:v>-1.2930000000000001E-2</c:v>
                </c:pt>
                <c:pt idx="3290">
                  <c:v>-1.2930000000000001E-2</c:v>
                </c:pt>
                <c:pt idx="3296">
                  <c:v>-1.2930000000000001E-2</c:v>
                </c:pt>
                <c:pt idx="3302">
                  <c:v>-1.2930000000000001E-2</c:v>
                </c:pt>
                <c:pt idx="3308">
                  <c:v>-1.2930000000000001E-2</c:v>
                </c:pt>
                <c:pt idx="3314">
                  <c:v>-1.2930000000000001E-2</c:v>
                </c:pt>
                <c:pt idx="3320">
                  <c:v>-1.2930000000000001E-2</c:v>
                </c:pt>
                <c:pt idx="3326">
                  <c:v>-1.2930000000000001E-2</c:v>
                </c:pt>
                <c:pt idx="3332">
                  <c:v>-2.5860000000000001E-2</c:v>
                </c:pt>
                <c:pt idx="3338">
                  <c:v>-2.5860000000000001E-2</c:v>
                </c:pt>
                <c:pt idx="3344">
                  <c:v>-1.2930000000000001E-2</c:v>
                </c:pt>
                <c:pt idx="3350">
                  <c:v>-1.2930000000000001E-2</c:v>
                </c:pt>
                <c:pt idx="3356">
                  <c:v>-1.2930000000000001E-2</c:v>
                </c:pt>
                <c:pt idx="3362">
                  <c:v>-2.5860000000000001E-2</c:v>
                </c:pt>
                <c:pt idx="3368">
                  <c:v>-2.5860000000000001E-2</c:v>
                </c:pt>
                <c:pt idx="3374">
                  <c:v>-1.2930000000000001E-2</c:v>
                </c:pt>
                <c:pt idx="3380">
                  <c:v>-2.5860000000000001E-2</c:v>
                </c:pt>
                <c:pt idx="3386">
                  <c:v>-2.5860000000000001E-2</c:v>
                </c:pt>
                <c:pt idx="3392">
                  <c:v>-1.2930000000000001E-2</c:v>
                </c:pt>
                <c:pt idx="3398">
                  <c:v>-3.8780000000000002E-2</c:v>
                </c:pt>
                <c:pt idx="3404">
                  <c:v>-2.5860000000000001E-2</c:v>
                </c:pt>
                <c:pt idx="3410">
                  <c:v>-2.5860000000000001E-2</c:v>
                </c:pt>
                <c:pt idx="3416">
                  <c:v>-1.2930000000000001E-2</c:v>
                </c:pt>
                <c:pt idx="3422">
                  <c:v>-3.8780000000000002E-2</c:v>
                </c:pt>
                <c:pt idx="3428">
                  <c:v>-2.5860000000000001E-2</c:v>
                </c:pt>
                <c:pt idx="3434">
                  <c:v>-3.8780000000000002E-2</c:v>
                </c:pt>
                <c:pt idx="3440">
                  <c:v>-1.2930000000000001E-2</c:v>
                </c:pt>
                <c:pt idx="3446">
                  <c:v>-3.8780000000000002E-2</c:v>
                </c:pt>
                <c:pt idx="3452">
                  <c:v>-2.5860000000000001E-2</c:v>
                </c:pt>
                <c:pt idx="3458">
                  <c:v>-3.8780000000000002E-2</c:v>
                </c:pt>
                <c:pt idx="3464">
                  <c:v>-2.5860000000000001E-2</c:v>
                </c:pt>
                <c:pt idx="3470">
                  <c:v>-2.5860000000000001E-2</c:v>
                </c:pt>
                <c:pt idx="3476">
                  <c:v>-3.8780000000000002E-2</c:v>
                </c:pt>
                <c:pt idx="3482">
                  <c:v>-3.8780000000000002E-2</c:v>
                </c:pt>
                <c:pt idx="3488">
                  <c:v>-2.5860000000000001E-2</c:v>
                </c:pt>
                <c:pt idx="3494">
                  <c:v>-3.8780000000000002E-2</c:v>
                </c:pt>
                <c:pt idx="3500">
                  <c:v>-3.8780000000000002E-2</c:v>
                </c:pt>
                <c:pt idx="3506">
                  <c:v>-3.8780000000000002E-2</c:v>
                </c:pt>
                <c:pt idx="3512">
                  <c:v>-2.5860000000000001E-2</c:v>
                </c:pt>
                <c:pt idx="3518">
                  <c:v>-5.1709999999999999E-2</c:v>
                </c:pt>
                <c:pt idx="3524">
                  <c:v>-2.5860000000000001E-2</c:v>
                </c:pt>
                <c:pt idx="3530">
                  <c:v>-5.1709999999999999E-2</c:v>
                </c:pt>
                <c:pt idx="3536">
                  <c:v>-2.5860000000000001E-2</c:v>
                </c:pt>
                <c:pt idx="3542">
                  <c:v>-3.8780000000000002E-2</c:v>
                </c:pt>
                <c:pt idx="3548">
                  <c:v>-5.1709999999999999E-2</c:v>
                </c:pt>
                <c:pt idx="3554">
                  <c:v>-3.8780000000000002E-2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Sheet1!$AF$1</c:f>
              <c:strCache>
                <c:ptCount val="1"/>
                <c:pt idx="0">
                  <c:v>Bel Pos - 83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Sheet1!$AF$2:$AF$3558</c:f>
              <c:numCache>
                <c:formatCode>General</c:formatCode>
                <c:ptCount val="3557"/>
                <c:pt idx="11">
                  <c:v>0.53300000000000125</c:v>
                </c:pt>
                <c:pt idx="15">
                  <c:v>0.507000000000005</c:v>
                </c:pt>
                <c:pt idx="19">
                  <c:v>0.46399999999999864</c:v>
                </c:pt>
                <c:pt idx="23">
                  <c:v>0.4339999999999975</c:v>
                </c:pt>
                <c:pt idx="27">
                  <c:v>0.41100000000000136</c:v>
                </c:pt>
                <c:pt idx="31">
                  <c:v>0.37300000000000466</c:v>
                </c:pt>
                <c:pt idx="35">
                  <c:v>0.33599999999999852</c:v>
                </c:pt>
                <c:pt idx="39">
                  <c:v>0.31100000000000705</c:v>
                </c:pt>
                <c:pt idx="43">
                  <c:v>0.28199999999999648</c:v>
                </c:pt>
                <c:pt idx="47">
                  <c:v>0.23699999999999477</c:v>
                </c:pt>
                <c:pt idx="51">
                  <c:v>0.20499999999999829</c:v>
                </c:pt>
                <c:pt idx="55">
                  <c:v>0.1839999999999975</c:v>
                </c:pt>
                <c:pt idx="59">
                  <c:v>0.14799999999999613</c:v>
                </c:pt>
                <c:pt idx="63">
                  <c:v>0.10500000000000398</c:v>
                </c:pt>
                <c:pt idx="67">
                  <c:v>7.8000000000002956E-2</c:v>
                </c:pt>
                <c:pt idx="71">
                  <c:v>5.1000000000001933E-2</c:v>
                </c:pt>
                <c:pt idx="75">
                  <c:v>4.9999999999954525E-3</c:v>
                </c:pt>
                <c:pt idx="79">
                  <c:v>-2.8000000000005798E-2</c:v>
                </c:pt>
                <c:pt idx="83">
                  <c:v>-4.9999999999997158E-2</c:v>
                </c:pt>
                <c:pt idx="87">
                  <c:v>-8.5999999999998522E-2</c:v>
                </c:pt>
                <c:pt idx="91">
                  <c:v>-0.12999999999999545</c:v>
                </c:pt>
                <c:pt idx="95">
                  <c:v>-0.15500000000000114</c:v>
                </c:pt>
                <c:pt idx="99">
                  <c:v>-0.18500000000000227</c:v>
                </c:pt>
                <c:pt idx="103">
                  <c:v>-0.23300000000000409</c:v>
                </c:pt>
                <c:pt idx="107">
                  <c:v>-0.26600000000000534</c:v>
                </c:pt>
                <c:pt idx="111">
                  <c:v>-0.28900000000000148</c:v>
                </c:pt>
                <c:pt idx="115">
                  <c:v>-0.33299999999999841</c:v>
                </c:pt>
                <c:pt idx="119">
                  <c:v>-0.37399999999999523</c:v>
                </c:pt>
                <c:pt idx="123">
                  <c:v>-0.39799999999999613</c:v>
                </c:pt>
                <c:pt idx="127">
                  <c:v>-0.43600000000000705</c:v>
                </c:pt>
                <c:pt idx="131">
                  <c:v>-0.48600000000000421</c:v>
                </c:pt>
                <c:pt idx="135">
                  <c:v>-0.51099999999999568</c:v>
                </c:pt>
                <c:pt idx="146">
                  <c:v>-0.56499999999999773</c:v>
                </c:pt>
                <c:pt idx="152">
                  <c:v>-0.61700000000000443</c:v>
                </c:pt>
                <c:pt idx="158">
                  <c:v>-0.64400000000000546</c:v>
                </c:pt>
                <c:pt idx="164">
                  <c:v>-0.69700000000000273</c:v>
                </c:pt>
                <c:pt idx="170">
                  <c:v>-0.72499999999999432</c:v>
                </c:pt>
                <c:pt idx="176">
                  <c:v>-0.73799999999999955</c:v>
                </c:pt>
                <c:pt idx="182">
                  <c:v>-0.74200000000000443</c:v>
                </c:pt>
                <c:pt idx="188">
                  <c:v>-0.74200000000000443</c:v>
                </c:pt>
                <c:pt idx="194">
                  <c:v>-0.74200000000000443</c:v>
                </c:pt>
                <c:pt idx="200">
                  <c:v>-0.73999999999999488</c:v>
                </c:pt>
                <c:pt idx="206">
                  <c:v>-0.73699999999999477</c:v>
                </c:pt>
                <c:pt idx="212">
                  <c:v>-0.72499999999999432</c:v>
                </c:pt>
                <c:pt idx="218">
                  <c:v>-0.70999999999999375</c:v>
                </c:pt>
                <c:pt idx="224">
                  <c:v>-0.68800000000000239</c:v>
                </c:pt>
                <c:pt idx="230">
                  <c:v>-0.65800000000000125</c:v>
                </c:pt>
                <c:pt idx="236">
                  <c:v>-0.63700000000000045</c:v>
                </c:pt>
                <c:pt idx="242">
                  <c:v>-0.62999999999999545</c:v>
                </c:pt>
                <c:pt idx="248">
                  <c:v>-0.62000000000000455</c:v>
                </c:pt>
                <c:pt idx="254">
                  <c:v>-0.60899999999999466</c:v>
                </c:pt>
                <c:pt idx="260">
                  <c:v>-0.60500000000000398</c:v>
                </c:pt>
                <c:pt idx="266">
                  <c:v>-0.59900000000000375</c:v>
                </c:pt>
                <c:pt idx="272">
                  <c:v>-0.59399999999999409</c:v>
                </c:pt>
                <c:pt idx="278">
                  <c:v>-0.59000000000000341</c:v>
                </c:pt>
                <c:pt idx="284">
                  <c:v>-0.58400000000000318</c:v>
                </c:pt>
                <c:pt idx="290">
                  <c:v>-0.58100000000000307</c:v>
                </c:pt>
                <c:pt idx="296">
                  <c:v>-0.57699999999999818</c:v>
                </c:pt>
                <c:pt idx="302">
                  <c:v>-0.57299999999999329</c:v>
                </c:pt>
                <c:pt idx="308">
                  <c:v>-0.56900000000000261</c:v>
                </c:pt>
                <c:pt idx="314">
                  <c:v>-0.56399999999999295</c:v>
                </c:pt>
                <c:pt idx="320">
                  <c:v>-0.5589999999999975</c:v>
                </c:pt>
                <c:pt idx="326">
                  <c:v>-0.55400000000000205</c:v>
                </c:pt>
                <c:pt idx="332">
                  <c:v>-0.54999999999999716</c:v>
                </c:pt>
                <c:pt idx="338">
                  <c:v>-0.54500000000000171</c:v>
                </c:pt>
                <c:pt idx="344">
                  <c:v>-0.54300000000000637</c:v>
                </c:pt>
                <c:pt idx="350">
                  <c:v>-0.54000000000000625</c:v>
                </c:pt>
                <c:pt idx="356">
                  <c:v>-0.53600000000000136</c:v>
                </c:pt>
                <c:pt idx="362">
                  <c:v>-0.53499999999999659</c:v>
                </c:pt>
                <c:pt idx="368">
                  <c:v>-0.53100000000000591</c:v>
                </c:pt>
                <c:pt idx="374">
                  <c:v>-0.52899999999999636</c:v>
                </c:pt>
                <c:pt idx="380">
                  <c:v>-0.52599999999999625</c:v>
                </c:pt>
                <c:pt idx="386">
                  <c:v>-0.52200000000000557</c:v>
                </c:pt>
                <c:pt idx="392">
                  <c:v>-0.52200000000000557</c:v>
                </c:pt>
                <c:pt idx="398">
                  <c:v>-0.51900000000000546</c:v>
                </c:pt>
                <c:pt idx="404">
                  <c:v>-0.51800000000000068</c:v>
                </c:pt>
                <c:pt idx="410">
                  <c:v>-0.51699999999999591</c:v>
                </c:pt>
                <c:pt idx="416">
                  <c:v>-0.51600000000000534</c:v>
                </c:pt>
                <c:pt idx="422">
                  <c:v>-0.51399999999999579</c:v>
                </c:pt>
                <c:pt idx="428">
                  <c:v>-0.51500000000000057</c:v>
                </c:pt>
                <c:pt idx="434">
                  <c:v>-0.51300000000000523</c:v>
                </c:pt>
                <c:pt idx="440">
                  <c:v>-0.51200000000000045</c:v>
                </c:pt>
                <c:pt idx="446">
                  <c:v>-0.51099999999999568</c:v>
                </c:pt>
                <c:pt idx="452">
                  <c:v>-0.51000000000000512</c:v>
                </c:pt>
                <c:pt idx="458">
                  <c:v>-0.50799999999999557</c:v>
                </c:pt>
                <c:pt idx="464">
                  <c:v>-0.50799999999999557</c:v>
                </c:pt>
                <c:pt idx="470">
                  <c:v>-0.507000000000005</c:v>
                </c:pt>
                <c:pt idx="476">
                  <c:v>-0.50499999999999545</c:v>
                </c:pt>
                <c:pt idx="482">
                  <c:v>-0.50300000000000011</c:v>
                </c:pt>
                <c:pt idx="488">
                  <c:v>-0.50100000000000477</c:v>
                </c:pt>
                <c:pt idx="494">
                  <c:v>-0.49800000000000466</c:v>
                </c:pt>
                <c:pt idx="500">
                  <c:v>-0.49699999999999989</c:v>
                </c:pt>
                <c:pt idx="506">
                  <c:v>-0.49399999999999977</c:v>
                </c:pt>
                <c:pt idx="512">
                  <c:v>-0.49200000000000443</c:v>
                </c:pt>
                <c:pt idx="518">
                  <c:v>-0.48999999999999488</c:v>
                </c:pt>
                <c:pt idx="524">
                  <c:v>-0.48699999999999477</c:v>
                </c:pt>
                <c:pt idx="530">
                  <c:v>-0.48600000000000421</c:v>
                </c:pt>
                <c:pt idx="536">
                  <c:v>-0.48399999999999466</c:v>
                </c:pt>
                <c:pt idx="542">
                  <c:v>-0.48099999999999454</c:v>
                </c:pt>
                <c:pt idx="548">
                  <c:v>-0.4789999999999992</c:v>
                </c:pt>
                <c:pt idx="554">
                  <c:v>-0.47700000000000387</c:v>
                </c:pt>
                <c:pt idx="560">
                  <c:v>-0.47299999999999898</c:v>
                </c:pt>
                <c:pt idx="566">
                  <c:v>-0.46999999999999886</c:v>
                </c:pt>
                <c:pt idx="572">
                  <c:v>-0.46500000000000341</c:v>
                </c:pt>
                <c:pt idx="578">
                  <c:v>-0.46099999999999852</c:v>
                </c:pt>
                <c:pt idx="584">
                  <c:v>-0.45600000000000307</c:v>
                </c:pt>
                <c:pt idx="590">
                  <c:v>-0.45099999999999341</c:v>
                </c:pt>
                <c:pt idx="596">
                  <c:v>-0.44400000000000261</c:v>
                </c:pt>
                <c:pt idx="602">
                  <c:v>-0.43999999999999773</c:v>
                </c:pt>
                <c:pt idx="608">
                  <c:v>-0.43300000000000693</c:v>
                </c:pt>
                <c:pt idx="614">
                  <c:v>-0.42900000000000205</c:v>
                </c:pt>
                <c:pt idx="620">
                  <c:v>-0.42499999999999716</c:v>
                </c:pt>
                <c:pt idx="626">
                  <c:v>-0.42199999999999704</c:v>
                </c:pt>
                <c:pt idx="632">
                  <c:v>-0.41800000000000637</c:v>
                </c:pt>
                <c:pt idx="638">
                  <c:v>-0.41400000000000148</c:v>
                </c:pt>
                <c:pt idx="644">
                  <c:v>-0.40999999999999659</c:v>
                </c:pt>
                <c:pt idx="650">
                  <c:v>-0.40900000000000603</c:v>
                </c:pt>
                <c:pt idx="656">
                  <c:v>-0.40399999999999636</c:v>
                </c:pt>
                <c:pt idx="662">
                  <c:v>-0.40099999999999625</c:v>
                </c:pt>
                <c:pt idx="668">
                  <c:v>-0.39799999999999613</c:v>
                </c:pt>
                <c:pt idx="674">
                  <c:v>-0.39700000000000557</c:v>
                </c:pt>
                <c:pt idx="680">
                  <c:v>-0.39300000000000068</c:v>
                </c:pt>
                <c:pt idx="686">
                  <c:v>-0.39199999999999591</c:v>
                </c:pt>
                <c:pt idx="692">
                  <c:v>-0.38899999999999579</c:v>
                </c:pt>
                <c:pt idx="698">
                  <c:v>-0.38400000000000034</c:v>
                </c:pt>
                <c:pt idx="704">
                  <c:v>-0.37900000000000489</c:v>
                </c:pt>
                <c:pt idx="710">
                  <c:v>-0.37199999999999989</c:v>
                </c:pt>
                <c:pt idx="716">
                  <c:v>-0.367999999999995</c:v>
                </c:pt>
                <c:pt idx="722">
                  <c:v>-0.36400000000000432</c:v>
                </c:pt>
                <c:pt idx="728">
                  <c:v>-0.35899999999999466</c:v>
                </c:pt>
                <c:pt idx="734">
                  <c:v>-0.34999999999999432</c:v>
                </c:pt>
                <c:pt idx="740">
                  <c:v>-0.33899999999999864</c:v>
                </c:pt>
                <c:pt idx="746">
                  <c:v>-0.33100000000000307</c:v>
                </c:pt>
                <c:pt idx="752">
                  <c:v>-0.31900000000000261</c:v>
                </c:pt>
                <c:pt idx="758">
                  <c:v>-0.30100000000000193</c:v>
                </c:pt>
                <c:pt idx="764">
                  <c:v>-0.29300000000000637</c:v>
                </c:pt>
                <c:pt idx="770">
                  <c:v>-0.28000000000000114</c:v>
                </c:pt>
                <c:pt idx="776">
                  <c:v>-0.27200000000000557</c:v>
                </c:pt>
                <c:pt idx="782">
                  <c:v>-0.26500000000000057</c:v>
                </c:pt>
                <c:pt idx="788">
                  <c:v>-0.25900000000000034</c:v>
                </c:pt>
                <c:pt idx="794">
                  <c:v>-0.25400000000000489</c:v>
                </c:pt>
                <c:pt idx="800">
                  <c:v>-0.25199999999999534</c:v>
                </c:pt>
                <c:pt idx="806">
                  <c:v>-0.25100000000000477</c:v>
                </c:pt>
                <c:pt idx="812">
                  <c:v>-0.25</c:v>
                </c:pt>
                <c:pt idx="818">
                  <c:v>-0.25</c:v>
                </c:pt>
                <c:pt idx="824">
                  <c:v>-0.24899999999999523</c:v>
                </c:pt>
                <c:pt idx="830">
                  <c:v>-0.24899999999999523</c:v>
                </c:pt>
                <c:pt idx="836">
                  <c:v>-0.24899999999999523</c:v>
                </c:pt>
                <c:pt idx="842">
                  <c:v>-0.24899999999999523</c:v>
                </c:pt>
                <c:pt idx="848">
                  <c:v>-0.24899999999999523</c:v>
                </c:pt>
                <c:pt idx="854">
                  <c:v>-0.24899999999999523</c:v>
                </c:pt>
                <c:pt idx="860">
                  <c:v>-0.24899999999999523</c:v>
                </c:pt>
                <c:pt idx="866">
                  <c:v>-0.24899999999999523</c:v>
                </c:pt>
                <c:pt idx="872">
                  <c:v>-0.24899999999999523</c:v>
                </c:pt>
                <c:pt idx="878">
                  <c:v>-0.24800000000000466</c:v>
                </c:pt>
                <c:pt idx="884">
                  <c:v>-0.24899999999999523</c:v>
                </c:pt>
                <c:pt idx="890">
                  <c:v>-0.24899999999999523</c:v>
                </c:pt>
                <c:pt idx="896">
                  <c:v>-0.24800000000000466</c:v>
                </c:pt>
                <c:pt idx="902">
                  <c:v>-0.24500000000000455</c:v>
                </c:pt>
                <c:pt idx="908">
                  <c:v>-0.242999999999995</c:v>
                </c:pt>
                <c:pt idx="914">
                  <c:v>-0.24099999999999966</c:v>
                </c:pt>
                <c:pt idx="920">
                  <c:v>-0.24099999999999966</c:v>
                </c:pt>
                <c:pt idx="926">
                  <c:v>-0.23900000000000432</c:v>
                </c:pt>
                <c:pt idx="932">
                  <c:v>-0.23799999999999955</c:v>
                </c:pt>
                <c:pt idx="938">
                  <c:v>-0.23799999999999955</c:v>
                </c:pt>
                <c:pt idx="944">
                  <c:v>-0.23799999999999955</c:v>
                </c:pt>
                <c:pt idx="950">
                  <c:v>-0.23699999999999477</c:v>
                </c:pt>
                <c:pt idx="956">
                  <c:v>-0.23699999999999477</c:v>
                </c:pt>
                <c:pt idx="962">
                  <c:v>-0.23699999999999477</c:v>
                </c:pt>
                <c:pt idx="968">
                  <c:v>-0.23600000000000421</c:v>
                </c:pt>
                <c:pt idx="974">
                  <c:v>-0.23499999999999943</c:v>
                </c:pt>
                <c:pt idx="980">
                  <c:v>-0.23499999999999943</c:v>
                </c:pt>
                <c:pt idx="986">
                  <c:v>-0.23300000000000409</c:v>
                </c:pt>
                <c:pt idx="992">
                  <c:v>-0.23199999999999932</c:v>
                </c:pt>
                <c:pt idx="998">
                  <c:v>-0.23099999999999454</c:v>
                </c:pt>
                <c:pt idx="1004">
                  <c:v>-0.23000000000000398</c:v>
                </c:pt>
                <c:pt idx="1010">
                  <c:v>-0.23000000000000398</c:v>
                </c:pt>
                <c:pt idx="1016">
                  <c:v>-0.23000000000000398</c:v>
                </c:pt>
                <c:pt idx="1022">
                  <c:v>-0.23000000000000398</c:v>
                </c:pt>
                <c:pt idx="1028">
                  <c:v>-0.23000000000000398</c:v>
                </c:pt>
                <c:pt idx="1034">
                  <c:v>-0.23000000000000398</c:v>
                </c:pt>
                <c:pt idx="1040">
                  <c:v>-0.23000000000000398</c:v>
                </c:pt>
                <c:pt idx="1046">
                  <c:v>-0.23000000000000398</c:v>
                </c:pt>
                <c:pt idx="1052">
                  <c:v>-0.2289999999999992</c:v>
                </c:pt>
                <c:pt idx="1058">
                  <c:v>-0.22799999999999443</c:v>
                </c:pt>
                <c:pt idx="1064">
                  <c:v>-0.22599999999999909</c:v>
                </c:pt>
                <c:pt idx="1070">
                  <c:v>-0.22400000000000375</c:v>
                </c:pt>
                <c:pt idx="1076">
                  <c:v>-0.22299999999999898</c:v>
                </c:pt>
                <c:pt idx="1082">
                  <c:v>-0.2219999999999942</c:v>
                </c:pt>
                <c:pt idx="1088">
                  <c:v>-0.2219999999999942</c:v>
                </c:pt>
                <c:pt idx="1094">
                  <c:v>-0.21999999999999886</c:v>
                </c:pt>
                <c:pt idx="1100">
                  <c:v>-0.21899999999999409</c:v>
                </c:pt>
                <c:pt idx="1106">
                  <c:v>-0.21999999999999886</c:v>
                </c:pt>
                <c:pt idx="1112">
                  <c:v>-0.21899999999999409</c:v>
                </c:pt>
                <c:pt idx="1118">
                  <c:v>-0.21899999999999409</c:v>
                </c:pt>
                <c:pt idx="1124">
                  <c:v>-0.21899999999999409</c:v>
                </c:pt>
                <c:pt idx="1130">
                  <c:v>-0.21899999999999409</c:v>
                </c:pt>
                <c:pt idx="1136">
                  <c:v>-0.21800000000000352</c:v>
                </c:pt>
                <c:pt idx="1142">
                  <c:v>-0.21599999999999397</c:v>
                </c:pt>
                <c:pt idx="1148">
                  <c:v>-0.21500000000000341</c:v>
                </c:pt>
                <c:pt idx="1154">
                  <c:v>-0.21399999999999864</c:v>
                </c:pt>
                <c:pt idx="1160">
                  <c:v>-0.21500000000000341</c:v>
                </c:pt>
                <c:pt idx="1166">
                  <c:v>-0.21399999999999864</c:v>
                </c:pt>
                <c:pt idx="1172">
                  <c:v>-0.21399999999999864</c:v>
                </c:pt>
                <c:pt idx="1178">
                  <c:v>-0.21399999999999864</c:v>
                </c:pt>
                <c:pt idx="1184">
                  <c:v>-0.21399999999999864</c:v>
                </c:pt>
                <c:pt idx="1190">
                  <c:v>-0.21399999999999864</c:v>
                </c:pt>
                <c:pt idx="1196">
                  <c:v>-0.21399999999999864</c:v>
                </c:pt>
                <c:pt idx="1202">
                  <c:v>-0.21399999999999864</c:v>
                </c:pt>
                <c:pt idx="1208">
                  <c:v>-0.21399999999999864</c:v>
                </c:pt>
                <c:pt idx="1214">
                  <c:v>-0.21299999999999386</c:v>
                </c:pt>
                <c:pt idx="1220">
                  <c:v>-0.21399999999999864</c:v>
                </c:pt>
                <c:pt idx="1226">
                  <c:v>-0.21399999999999864</c:v>
                </c:pt>
                <c:pt idx="1232">
                  <c:v>-0.21399999999999864</c:v>
                </c:pt>
                <c:pt idx="1238">
                  <c:v>-0.21299999999999386</c:v>
                </c:pt>
                <c:pt idx="1244">
                  <c:v>-0.21399999999999864</c:v>
                </c:pt>
                <c:pt idx="1250">
                  <c:v>-0.21399999999999864</c:v>
                </c:pt>
                <c:pt idx="1256">
                  <c:v>-0.21399999999999864</c:v>
                </c:pt>
                <c:pt idx="1262">
                  <c:v>-0.21399999999999864</c:v>
                </c:pt>
                <c:pt idx="1268">
                  <c:v>-0.21399999999999864</c:v>
                </c:pt>
                <c:pt idx="1274">
                  <c:v>-0.21399999999999864</c:v>
                </c:pt>
                <c:pt idx="1280">
                  <c:v>-0.21399999999999864</c:v>
                </c:pt>
                <c:pt idx="1286">
                  <c:v>-0.21399999999999864</c:v>
                </c:pt>
                <c:pt idx="1292">
                  <c:v>-0.21399999999999864</c:v>
                </c:pt>
                <c:pt idx="1298">
                  <c:v>-0.21399999999999864</c:v>
                </c:pt>
                <c:pt idx="1304">
                  <c:v>-0.21399999999999864</c:v>
                </c:pt>
                <c:pt idx="1310">
                  <c:v>-0.21399999999999864</c:v>
                </c:pt>
                <c:pt idx="1316">
                  <c:v>-0.21399999999999864</c:v>
                </c:pt>
                <c:pt idx="1322">
                  <c:v>-0.21399999999999864</c:v>
                </c:pt>
                <c:pt idx="1328">
                  <c:v>-0.21399999999999864</c:v>
                </c:pt>
                <c:pt idx="1334">
                  <c:v>-0.21399999999999864</c:v>
                </c:pt>
                <c:pt idx="1340">
                  <c:v>-0.21399999999999864</c:v>
                </c:pt>
                <c:pt idx="1346">
                  <c:v>-0.21399999999999864</c:v>
                </c:pt>
                <c:pt idx="1352">
                  <c:v>-0.21500000000000341</c:v>
                </c:pt>
                <c:pt idx="1358">
                  <c:v>-0.21399999999999864</c:v>
                </c:pt>
                <c:pt idx="1364">
                  <c:v>-0.21399999999999864</c:v>
                </c:pt>
                <c:pt idx="1370">
                  <c:v>-0.21399999999999864</c:v>
                </c:pt>
                <c:pt idx="1376">
                  <c:v>-0.21399999999999864</c:v>
                </c:pt>
                <c:pt idx="1382">
                  <c:v>-0.21399999999999864</c:v>
                </c:pt>
                <c:pt idx="1388">
                  <c:v>-0.21399999999999864</c:v>
                </c:pt>
                <c:pt idx="1394">
                  <c:v>-0.21399999999999864</c:v>
                </c:pt>
                <c:pt idx="1400">
                  <c:v>-0.21399999999999864</c:v>
                </c:pt>
                <c:pt idx="1406">
                  <c:v>-0.21399999999999864</c:v>
                </c:pt>
                <c:pt idx="1412">
                  <c:v>-0.21399999999999864</c:v>
                </c:pt>
                <c:pt idx="1418">
                  <c:v>-0.21399999999999864</c:v>
                </c:pt>
                <c:pt idx="1424">
                  <c:v>-0.21399999999999864</c:v>
                </c:pt>
                <c:pt idx="1430">
                  <c:v>-0.21399999999999864</c:v>
                </c:pt>
                <c:pt idx="1436">
                  <c:v>-0.21399999999999864</c:v>
                </c:pt>
                <c:pt idx="1442">
                  <c:v>-0.21299999999999386</c:v>
                </c:pt>
                <c:pt idx="1448">
                  <c:v>-0.21399999999999864</c:v>
                </c:pt>
                <c:pt idx="1454">
                  <c:v>-0.21399999999999864</c:v>
                </c:pt>
                <c:pt idx="1460">
                  <c:v>-0.21399999999999864</c:v>
                </c:pt>
                <c:pt idx="1466">
                  <c:v>-0.21399999999999864</c:v>
                </c:pt>
                <c:pt idx="1472">
                  <c:v>-0.21399999999999864</c:v>
                </c:pt>
                <c:pt idx="1478">
                  <c:v>-0.21399999999999864</c:v>
                </c:pt>
                <c:pt idx="1484">
                  <c:v>-0.21399999999999864</c:v>
                </c:pt>
                <c:pt idx="1490">
                  <c:v>-0.21399999999999864</c:v>
                </c:pt>
                <c:pt idx="1496">
                  <c:v>-0.21399999999999864</c:v>
                </c:pt>
                <c:pt idx="1502">
                  <c:v>-0.21500000000000341</c:v>
                </c:pt>
                <c:pt idx="1508">
                  <c:v>-0.21399999999999864</c:v>
                </c:pt>
                <c:pt idx="1514">
                  <c:v>-0.21399999999999864</c:v>
                </c:pt>
                <c:pt idx="1520">
                  <c:v>-0.21399999999999864</c:v>
                </c:pt>
                <c:pt idx="1526">
                  <c:v>-0.21399999999999864</c:v>
                </c:pt>
                <c:pt idx="1532">
                  <c:v>-0.21399999999999864</c:v>
                </c:pt>
                <c:pt idx="1538">
                  <c:v>-0.21399999999999864</c:v>
                </c:pt>
                <c:pt idx="1544">
                  <c:v>-0.21399999999999864</c:v>
                </c:pt>
                <c:pt idx="1550">
                  <c:v>-0.21399999999999864</c:v>
                </c:pt>
                <c:pt idx="1556">
                  <c:v>-0.21500000000000341</c:v>
                </c:pt>
                <c:pt idx="1562">
                  <c:v>-0.21399999999999864</c:v>
                </c:pt>
                <c:pt idx="1568">
                  <c:v>-0.21399999999999864</c:v>
                </c:pt>
                <c:pt idx="1574">
                  <c:v>-0.21399999999999864</c:v>
                </c:pt>
                <c:pt idx="1580">
                  <c:v>-0.21399999999999864</c:v>
                </c:pt>
                <c:pt idx="1586">
                  <c:v>-0.21299999999999386</c:v>
                </c:pt>
                <c:pt idx="1592">
                  <c:v>-0.21399999999999864</c:v>
                </c:pt>
                <c:pt idx="1598">
                  <c:v>-0.21399999999999864</c:v>
                </c:pt>
                <c:pt idx="1608">
                  <c:v>-0.21399999999999864</c:v>
                </c:pt>
                <c:pt idx="1614">
                  <c:v>-0.21399999999999864</c:v>
                </c:pt>
                <c:pt idx="1620">
                  <c:v>-0.20199999999999818</c:v>
                </c:pt>
                <c:pt idx="1626">
                  <c:v>-0.1910000000000025</c:v>
                </c:pt>
                <c:pt idx="1632">
                  <c:v>-0.18200000000000216</c:v>
                </c:pt>
                <c:pt idx="1638">
                  <c:v>-0.17300000000000182</c:v>
                </c:pt>
                <c:pt idx="1644">
                  <c:v>-0.1629999999999967</c:v>
                </c:pt>
                <c:pt idx="1650">
                  <c:v>-0.15699999999999648</c:v>
                </c:pt>
                <c:pt idx="1656">
                  <c:v>-0.1530000000000058</c:v>
                </c:pt>
                <c:pt idx="1662">
                  <c:v>-0.14700000000000557</c:v>
                </c:pt>
                <c:pt idx="1668">
                  <c:v>-0.13700000000000045</c:v>
                </c:pt>
                <c:pt idx="1674">
                  <c:v>-0.12900000000000489</c:v>
                </c:pt>
                <c:pt idx="1680">
                  <c:v>-0.12099999999999511</c:v>
                </c:pt>
                <c:pt idx="1686">
                  <c:v>-0.10800000000000409</c:v>
                </c:pt>
                <c:pt idx="1692">
                  <c:v>-9.6000000000003638E-2</c:v>
                </c:pt>
                <c:pt idx="1698">
                  <c:v>-8.1999999999993634E-2</c:v>
                </c:pt>
                <c:pt idx="1704">
                  <c:v>-7.2000000000002728E-2</c:v>
                </c:pt>
                <c:pt idx="1710">
                  <c:v>-6.1999999999997613E-2</c:v>
                </c:pt>
                <c:pt idx="1716">
                  <c:v>-5.2999999999997272E-2</c:v>
                </c:pt>
                <c:pt idx="1722">
                  <c:v>-4.3000000000006366E-2</c:v>
                </c:pt>
                <c:pt idx="1728">
                  <c:v>-3.9000000000001478E-2</c:v>
                </c:pt>
                <c:pt idx="1734">
                  <c:v>-3.4000000000006025E-2</c:v>
                </c:pt>
                <c:pt idx="1740">
                  <c:v>-2.7000000000001023E-2</c:v>
                </c:pt>
                <c:pt idx="1746">
                  <c:v>-1.8000000000000682E-2</c:v>
                </c:pt>
                <c:pt idx="1752">
                  <c:v>-9.0000000000003411E-3</c:v>
                </c:pt>
                <c:pt idx="1758">
                  <c:v>-1.0000000000047748E-3</c:v>
                </c:pt>
                <c:pt idx="1764">
                  <c:v>7.9999999999955662E-3</c:v>
                </c:pt>
                <c:pt idx="1770">
                  <c:v>1.9999999999996021E-2</c:v>
                </c:pt>
                <c:pt idx="1776">
                  <c:v>3.0000000000001137E-2</c:v>
                </c:pt>
                <c:pt idx="1782">
                  <c:v>4.0999999999996817E-2</c:v>
                </c:pt>
                <c:pt idx="1788">
                  <c:v>4.9999999999997158E-2</c:v>
                </c:pt>
                <c:pt idx="1794">
                  <c:v>5.700000000000216E-2</c:v>
                </c:pt>
                <c:pt idx="1800">
                  <c:v>6.6000000000002501E-2</c:v>
                </c:pt>
                <c:pt idx="1806">
                  <c:v>7.2999999999993292E-2</c:v>
                </c:pt>
                <c:pt idx="1812">
                  <c:v>7.8000000000002956E-2</c:v>
                </c:pt>
                <c:pt idx="1818">
                  <c:v>8.2999999999998408E-2</c:v>
                </c:pt>
                <c:pt idx="1824">
                  <c:v>8.8999999999998636E-2</c:v>
                </c:pt>
                <c:pt idx="1830">
                  <c:v>9.6999999999994202E-2</c:v>
                </c:pt>
                <c:pt idx="1836">
                  <c:v>0.10299999999999443</c:v>
                </c:pt>
                <c:pt idx="1842">
                  <c:v>0.10699999999999932</c:v>
                </c:pt>
                <c:pt idx="1848">
                  <c:v>0.11199999999999477</c:v>
                </c:pt>
                <c:pt idx="1854">
                  <c:v>0.11899999999999977</c:v>
                </c:pt>
                <c:pt idx="1860">
                  <c:v>0.12800000000000011</c:v>
                </c:pt>
                <c:pt idx="1866">
                  <c:v>0.13400000000000034</c:v>
                </c:pt>
                <c:pt idx="1872">
                  <c:v>0.14199999999999591</c:v>
                </c:pt>
                <c:pt idx="1878">
                  <c:v>0.15099999999999625</c:v>
                </c:pt>
                <c:pt idx="1884">
                  <c:v>0.15699999999999648</c:v>
                </c:pt>
                <c:pt idx="1890">
                  <c:v>0.16100000000000136</c:v>
                </c:pt>
                <c:pt idx="1896">
                  <c:v>0.16599999999999682</c:v>
                </c:pt>
                <c:pt idx="1902">
                  <c:v>0.17300000000000182</c:v>
                </c:pt>
                <c:pt idx="1908">
                  <c:v>0.17799999999999727</c:v>
                </c:pt>
                <c:pt idx="1914">
                  <c:v>0.18200000000000216</c:v>
                </c:pt>
                <c:pt idx="1920">
                  <c:v>0.18600000000000705</c:v>
                </c:pt>
                <c:pt idx="1926">
                  <c:v>0.18899999999999295</c:v>
                </c:pt>
                <c:pt idx="1932">
                  <c:v>0.1910000000000025</c:v>
                </c:pt>
                <c:pt idx="1938">
                  <c:v>0.19299999999999784</c:v>
                </c:pt>
                <c:pt idx="1944">
                  <c:v>0.19499999999999318</c:v>
                </c:pt>
                <c:pt idx="1950">
                  <c:v>0.19599999999999795</c:v>
                </c:pt>
                <c:pt idx="1956">
                  <c:v>0.19700000000000273</c:v>
                </c:pt>
                <c:pt idx="1962">
                  <c:v>0.19799999999999329</c:v>
                </c:pt>
                <c:pt idx="1968">
                  <c:v>0.20000000000000284</c:v>
                </c:pt>
                <c:pt idx="1974">
                  <c:v>0.20199999999999818</c:v>
                </c:pt>
                <c:pt idx="1980">
                  <c:v>0.20399999999999352</c:v>
                </c:pt>
                <c:pt idx="1986">
                  <c:v>0.20600000000000307</c:v>
                </c:pt>
                <c:pt idx="1992">
                  <c:v>0.20900000000000318</c:v>
                </c:pt>
                <c:pt idx="1998">
                  <c:v>0.2120000000000033</c:v>
                </c:pt>
                <c:pt idx="2004">
                  <c:v>0.21399999999999864</c:v>
                </c:pt>
                <c:pt idx="2010">
                  <c:v>0.21800000000000352</c:v>
                </c:pt>
                <c:pt idx="2016">
                  <c:v>0.21999999999999886</c:v>
                </c:pt>
                <c:pt idx="2022">
                  <c:v>0.2219999999999942</c:v>
                </c:pt>
                <c:pt idx="2028">
                  <c:v>0.22499999999999432</c:v>
                </c:pt>
                <c:pt idx="2034">
                  <c:v>0.22700000000000387</c:v>
                </c:pt>
                <c:pt idx="2040">
                  <c:v>0.2289999999999992</c:v>
                </c:pt>
                <c:pt idx="2046">
                  <c:v>0.23300000000000409</c:v>
                </c:pt>
                <c:pt idx="2052">
                  <c:v>0.23600000000000421</c:v>
                </c:pt>
                <c:pt idx="2058">
                  <c:v>0.23999999999999488</c:v>
                </c:pt>
                <c:pt idx="2064">
                  <c:v>0.24200000000000443</c:v>
                </c:pt>
                <c:pt idx="2070">
                  <c:v>0.24599999999999511</c:v>
                </c:pt>
                <c:pt idx="2076">
                  <c:v>0.25100000000000477</c:v>
                </c:pt>
                <c:pt idx="2082">
                  <c:v>0.25499999999999545</c:v>
                </c:pt>
                <c:pt idx="2088">
                  <c:v>0.25900000000000034</c:v>
                </c:pt>
                <c:pt idx="2094">
                  <c:v>0.26399999999999579</c:v>
                </c:pt>
                <c:pt idx="2100">
                  <c:v>0.26800000000000068</c:v>
                </c:pt>
                <c:pt idx="2106">
                  <c:v>0.26999999999999602</c:v>
                </c:pt>
                <c:pt idx="2112">
                  <c:v>0.26999999999999602</c:v>
                </c:pt>
                <c:pt idx="2118">
                  <c:v>0.26900000000000546</c:v>
                </c:pt>
                <c:pt idx="2124">
                  <c:v>0.26399999999999579</c:v>
                </c:pt>
                <c:pt idx="2130">
                  <c:v>0.25400000000000489</c:v>
                </c:pt>
                <c:pt idx="2136">
                  <c:v>0.24800000000000466</c:v>
                </c:pt>
                <c:pt idx="2142">
                  <c:v>0.24500000000000455</c:v>
                </c:pt>
                <c:pt idx="2148">
                  <c:v>0.23900000000000432</c:v>
                </c:pt>
                <c:pt idx="2154">
                  <c:v>0.23399999999999466</c:v>
                </c:pt>
                <c:pt idx="2160">
                  <c:v>0.22799999999999443</c:v>
                </c:pt>
                <c:pt idx="2166">
                  <c:v>0.22299999999999898</c:v>
                </c:pt>
                <c:pt idx="2172">
                  <c:v>0.21800000000000352</c:v>
                </c:pt>
                <c:pt idx="2178">
                  <c:v>0.21299999999999386</c:v>
                </c:pt>
                <c:pt idx="2184">
                  <c:v>0.20699999999999363</c:v>
                </c:pt>
                <c:pt idx="2190">
                  <c:v>0.20199999999999818</c:v>
                </c:pt>
                <c:pt idx="2196">
                  <c:v>0.20199999999999818</c:v>
                </c:pt>
                <c:pt idx="2202">
                  <c:v>0.19799999999999329</c:v>
                </c:pt>
                <c:pt idx="2208">
                  <c:v>0.19700000000000273</c:v>
                </c:pt>
                <c:pt idx="2214">
                  <c:v>0.19400000000000261</c:v>
                </c:pt>
                <c:pt idx="2220">
                  <c:v>0.18800000000000239</c:v>
                </c:pt>
                <c:pt idx="2226">
                  <c:v>0.18200000000000216</c:v>
                </c:pt>
                <c:pt idx="2232">
                  <c:v>0.17799999999999727</c:v>
                </c:pt>
                <c:pt idx="2238">
                  <c:v>0.17300000000000182</c:v>
                </c:pt>
                <c:pt idx="2244">
                  <c:v>0.17000000000000171</c:v>
                </c:pt>
                <c:pt idx="2250">
                  <c:v>0.16800000000000637</c:v>
                </c:pt>
                <c:pt idx="2256">
                  <c:v>0.16500000000000625</c:v>
                </c:pt>
                <c:pt idx="2262">
                  <c:v>0.16200000000000614</c:v>
                </c:pt>
                <c:pt idx="2268">
                  <c:v>0.15900000000000603</c:v>
                </c:pt>
                <c:pt idx="2274">
                  <c:v>0.15399999999999636</c:v>
                </c:pt>
                <c:pt idx="2280">
                  <c:v>0.14900000000000091</c:v>
                </c:pt>
                <c:pt idx="2286">
                  <c:v>0.14400000000000546</c:v>
                </c:pt>
                <c:pt idx="2292">
                  <c:v>0.13599999999999568</c:v>
                </c:pt>
                <c:pt idx="2298">
                  <c:v>0.13299999999999557</c:v>
                </c:pt>
                <c:pt idx="2304">
                  <c:v>0.132000000000005</c:v>
                </c:pt>
                <c:pt idx="2310">
                  <c:v>0.12999999999999545</c:v>
                </c:pt>
                <c:pt idx="2316">
                  <c:v>0.12699999999999534</c:v>
                </c:pt>
                <c:pt idx="2322">
                  <c:v>0.12300000000000466</c:v>
                </c:pt>
                <c:pt idx="2328">
                  <c:v>0.12199999999999989</c:v>
                </c:pt>
                <c:pt idx="2334">
                  <c:v>0.12300000000000466</c:v>
                </c:pt>
                <c:pt idx="2340">
                  <c:v>0.12199999999999989</c:v>
                </c:pt>
                <c:pt idx="2346">
                  <c:v>0.12199999999999989</c:v>
                </c:pt>
                <c:pt idx="2352">
                  <c:v>0.12199999999999989</c:v>
                </c:pt>
                <c:pt idx="2358">
                  <c:v>0.12199999999999989</c:v>
                </c:pt>
                <c:pt idx="2364">
                  <c:v>0.12199999999999989</c:v>
                </c:pt>
                <c:pt idx="2370">
                  <c:v>0.12199999999999989</c:v>
                </c:pt>
                <c:pt idx="2376">
                  <c:v>0.12199999999999989</c:v>
                </c:pt>
                <c:pt idx="2382">
                  <c:v>0.12099999999999511</c:v>
                </c:pt>
                <c:pt idx="2388">
                  <c:v>0.12199999999999989</c:v>
                </c:pt>
                <c:pt idx="2394">
                  <c:v>0.12199999999999989</c:v>
                </c:pt>
                <c:pt idx="2400">
                  <c:v>0.12399999999999523</c:v>
                </c:pt>
                <c:pt idx="2406">
                  <c:v>0.12600000000000477</c:v>
                </c:pt>
                <c:pt idx="2412">
                  <c:v>0.12999999999999545</c:v>
                </c:pt>
                <c:pt idx="2418">
                  <c:v>0.13599999999999568</c:v>
                </c:pt>
                <c:pt idx="2424">
                  <c:v>0.14000000000000057</c:v>
                </c:pt>
                <c:pt idx="2430">
                  <c:v>0.1460000000000008</c:v>
                </c:pt>
                <c:pt idx="2436">
                  <c:v>0.1530000000000058</c:v>
                </c:pt>
                <c:pt idx="2442">
                  <c:v>0.15699999999999648</c:v>
                </c:pt>
                <c:pt idx="2448">
                  <c:v>0.16200000000000614</c:v>
                </c:pt>
                <c:pt idx="2454">
                  <c:v>0.16800000000000637</c:v>
                </c:pt>
                <c:pt idx="2460">
                  <c:v>0.17400000000000659</c:v>
                </c:pt>
                <c:pt idx="2466">
                  <c:v>0.17799999999999727</c:v>
                </c:pt>
                <c:pt idx="2472">
                  <c:v>0.18300000000000693</c:v>
                </c:pt>
                <c:pt idx="2478">
                  <c:v>0.18800000000000239</c:v>
                </c:pt>
                <c:pt idx="2484">
                  <c:v>0.19400000000000261</c:v>
                </c:pt>
                <c:pt idx="2490">
                  <c:v>0.19499999999999318</c:v>
                </c:pt>
                <c:pt idx="2496">
                  <c:v>0.19700000000000273</c:v>
                </c:pt>
                <c:pt idx="2502">
                  <c:v>0.20000000000000284</c:v>
                </c:pt>
                <c:pt idx="2508">
                  <c:v>0.20399999999999352</c:v>
                </c:pt>
                <c:pt idx="2514">
                  <c:v>0.20799999999999841</c:v>
                </c:pt>
                <c:pt idx="2520">
                  <c:v>0.2120000000000033</c:v>
                </c:pt>
                <c:pt idx="2557">
                  <c:v>0.21800000000000352</c:v>
                </c:pt>
                <c:pt idx="2560">
                  <c:v>0.21999999999999886</c:v>
                </c:pt>
                <c:pt idx="2566">
                  <c:v>0.22400000000000375</c:v>
                </c:pt>
                <c:pt idx="2572">
                  <c:v>0.22799999999999443</c:v>
                </c:pt>
                <c:pt idx="2578">
                  <c:v>0.23399999999999466</c:v>
                </c:pt>
                <c:pt idx="2584">
                  <c:v>0.23999999999999488</c:v>
                </c:pt>
                <c:pt idx="2590">
                  <c:v>0.242999999999995</c:v>
                </c:pt>
                <c:pt idx="2596">
                  <c:v>0.25</c:v>
                </c:pt>
                <c:pt idx="2602">
                  <c:v>0.25499999999999545</c:v>
                </c:pt>
                <c:pt idx="2608">
                  <c:v>0.26000000000000512</c:v>
                </c:pt>
                <c:pt idx="2614">
                  <c:v>0.26500000000000057</c:v>
                </c:pt>
                <c:pt idx="2620">
                  <c:v>0.26999999999999602</c:v>
                </c:pt>
                <c:pt idx="2626">
                  <c:v>0.27500000000000568</c:v>
                </c:pt>
                <c:pt idx="2632">
                  <c:v>0.27899999999999636</c:v>
                </c:pt>
                <c:pt idx="2638">
                  <c:v>0.28199999999999648</c:v>
                </c:pt>
                <c:pt idx="2644">
                  <c:v>0.28600000000000136</c:v>
                </c:pt>
                <c:pt idx="2650">
                  <c:v>0.28900000000000148</c:v>
                </c:pt>
                <c:pt idx="2656">
                  <c:v>0.29099999999999682</c:v>
                </c:pt>
                <c:pt idx="2662">
                  <c:v>0.29399999999999693</c:v>
                </c:pt>
                <c:pt idx="2668">
                  <c:v>0.29699999999999704</c:v>
                </c:pt>
                <c:pt idx="2674">
                  <c:v>0.29999999999999716</c:v>
                </c:pt>
                <c:pt idx="2680">
                  <c:v>0.30299999999999727</c:v>
                </c:pt>
                <c:pt idx="2686">
                  <c:v>0.30400000000000205</c:v>
                </c:pt>
                <c:pt idx="2692">
                  <c:v>0.30599999999999739</c:v>
                </c:pt>
                <c:pt idx="2698">
                  <c:v>0.30700000000000216</c:v>
                </c:pt>
                <c:pt idx="2704">
                  <c:v>0.30800000000000693</c:v>
                </c:pt>
                <c:pt idx="2710">
                  <c:v>0.3089999999999975</c:v>
                </c:pt>
                <c:pt idx="2716">
                  <c:v>0.31100000000000705</c:v>
                </c:pt>
                <c:pt idx="2722">
                  <c:v>0.31100000000000705</c:v>
                </c:pt>
                <c:pt idx="2728">
                  <c:v>0.31300000000000239</c:v>
                </c:pt>
                <c:pt idx="2734">
                  <c:v>0.31399999999999295</c:v>
                </c:pt>
                <c:pt idx="2740">
                  <c:v>0.31499999999999773</c:v>
                </c:pt>
                <c:pt idx="2746">
                  <c:v>0.31699999999999307</c:v>
                </c:pt>
                <c:pt idx="2752">
                  <c:v>0.31799999999999784</c:v>
                </c:pt>
                <c:pt idx="2758">
                  <c:v>0.32099999999999795</c:v>
                </c:pt>
                <c:pt idx="2764">
                  <c:v>0.32299999999999329</c:v>
                </c:pt>
                <c:pt idx="2770">
                  <c:v>0.32599999999999341</c:v>
                </c:pt>
                <c:pt idx="2776">
                  <c:v>0.32699999999999818</c:v>
                </c:pt>
                <c:pt idx="2782">
                  <c:v>0.32899999999999352</c:v>
                </c:pt>
                <c:pt idx="2788">
                  <c:v>0.33100000000000307</c:v>
                </c:pt>
                <c:pt idx="2794">
                  <c:v>0.33299999999999841</c:v>
                </c:pt>
                <c:pt idx="2800">
                  <c:v>0.33499999999999375</c:v>
                </c:pt>
                <c:pt idx="2806">
                  <c:v>0.33799999999999386</c:v>
                </c:pt>
                <c:pt idx="2812">
                  <c:v>0.34000000000000341</c:v>
                </c:pt>
                <c:pt idx="2818">
                  <c:v>0.34199999999999875</c:v>
                </c:pt>
                <c:pt idx="2824">
                  <c:v>0.34499999999999886</c:v>
                </c:pt>
                <c:pt idx="2830">
                  <c:v>0.34799999999999898</c:v>
                </c:pt>
                <c:pt idx="2836">
                  <c:v>0.34999999999999432</c:v>
                </c:pt>
                <c:pt idx="2842">
                  <c:v>0.35200000000000387</c:v>
                </c:pt>
                <c:pt idx="2848">
                  <c:v>0.3539999999999992</c:v>
                </c:pt>
                <c:pt idx="2854">
                  <c:v>0.35599999999999454</c:v>
                </c:pt>
                <c:pt idx="2860">
                  <c:v>0.35699999999999932</c:v>
                </c:pt>
                <c:pt idx="2866">
                  <c:v>0.35800000000000409</c:v>
                </c:pt>
                <c:pt idx="2872">
                  <c:v>0.35999999999999943</c:v>
                </c:pt>
                <c:pt idx="2878">
                  <c:v>0.36199999999999477</c:v>
                </c:pt>
                <c:pt idx="2884">
                  <c:v>0.36299999999999955</c:v>
                </c:pt>
                <c:pt idx="2890">
                  <c:v>0.36299999999999955</c:v>
                </c:pt>
                <c:pt idx="2896">
                  <c:v>0.36400000000000432</c:v>
                </c:pt>
                <c:pt idx="2902">
                  <c:v>0.36400000000000432</c:v>
                </c:pt>
                <c:pt idx="2908">
                  <c:v>0.36499999999999488</c:v>
                </c:pt>
                <c:pt idx="2914">
                  <c:v>0.36499999999999488</c:v>
                </c:pt>
                <c:pt idx="2920">
                  <c:v>0.36499999999999488</c:v>
                </c:pt>
                <c:pt idx="2926">
                  <c:v>0.35800000000000409</c:v>
                </c:pt>
                <c:pt idx="2932">
                  <c:v>0.34600000000000364</c:v>
                </c:pt>
                <c:pt idx="2938">
                  <c:v>0.33299999999999841</c:v>
                </c:pt>
                <c:pt idx="2944">
                  <c:v>0.32500000000000284</c:v>
                </c:pt>
                <c:pt idx="2950">
                  <c:v>0.31399999999999295</c:v>
                </c:pt>
                <c:pt idx="2956">
                  <c:v>0.30800000000000693</c:v>
                </c:pt>
                <c:pt idx="2962">
                  <c:v>0.29999999999999716</c:v>
                </c:pt>
                <c:pt idx="2968">
                  <c:v>0.29000000000000625</c:v>
                </c:pt>
                <c:pt idx="2974">
                  <c:v>0.28000000000000114</c:v>
                </c:pt>
                <c:pt idx="2980">
                  <c:v>0.26500000000000057</c:v>
                </c:pt>
                <c:pt idx="2986">
                  <c:v>0.24599999999999511</c:v>
                </c:pt>
                <c:pt idx="2992">
                  <c:v>0.23300000000000409</c:v>
                </c:pt>
                <c:pt idx="2998">
                  <c:v>0.21999999999999886</c:v>
                </c:pt>
                <c:pt idx="3004">
                  <c:v>0.20699999999999363</c:v>
                </c:pt>
                <c:pt idx="3010">
                  <c:v>0.19799999999999329</c:v>
                </c:pt>
                <c:pt idx="3016">
                  <c:v>0.1910000000000025</c:v>
                </c:pt>
                <c:pt idx="3022">
                  <c:v>0.18099999999999739</c:v>
                </c:pt>
                <c:pt idx="3028">
                  <c:v>0.16800000000000637</c:v>
                </c:pt>
                <c:pt idx="3034">
                  <c:v>0.15399999999999636</c:v>
                </c:pt>
                <c:pt idx="3040">
                  <c:v>0.13800000000000523</c:v>
                </c:pt>
                <c:pt idx="3046">
                  <c:v>0.11899999999999977</c:v>
                </c:pt>
                <c:pt idx="3052">
                  <c:v>0.10699999999999932</c:v>
                </c:pt>
                <c:pt idx="3058">
                  <c:v>9.6000000000003638E-2</c:v>
                </c:pt>
                <c:pt idx="3064">
                  <c:v>8.4999999999993747E-2</c:v>
                </c:pt>
                <c:pt idx="3070">
                  <c:v>7.9999999999998295E-2</c:v>
                </c:pt>
                <c:pt idx="3076">
                  <c:v>7.2999999999993292E-2</c:v>
                </c:pt>
                <c:pt idx="3082">
                  <c:v>6.4999999999997726E-2</c:v>
                </c:pt>
                <c:pt idx="3088">
                  <c:v>5.5000000000006821E-2</c:v>
                </c:pt>
                <c:pt idx="3098">
                  <c:v>5.1000000000001933E-2</c:v>
                </c:pt>
                <c:pt idx="3104">
                  <c:v>6.1999999999997613E-2</c:v>
                </c:pt>
                <c:pt idx="3110">
                  <c:v>7.5000000000002842E-2</c:v>
                </c:pt>
                <c:pt idx="3116">
                  <c:v>8.2999999999998408E-2</c:v>
                </c:pt>
                <c:pt idx="3122">
                  <c:v>9.1999999999998749E-2</c:v>
                </c:pt>
                <c:pt idx="3128">
                  <c:v>0.1039999999999992</c:v>
                </c:pt>
                <c:pt idx="3134">
                  <c:v>0.11400000000000432</c:v>
                </c:pt>
                <c:pt idx="3140">
                  <c:v>0.12999999999999545</c:v>
                </c:pt>
                <c:pt idx="3146">
                  <c:v>0.14799999999999613</c:v>
                </c:pt>
                <c:pt idx="3152">
                  <c:v>0.16200000000000614</c:v>
                </c:pt>
                <c:pt idx="3158">
                  <c:v>0.17499999999999716</c:v>
                </c:pt>
                <c:pt idx="3164">
                  <c:v>0.18699999999999761</c:v>
                </c:pt>
                <c:pt idx="3170">
                  <c:v>0.19299999999999784</c:v>
                </c:pt>
                <c:pt idx="3176">
                  <c:v>0.19899999999999807</c:v>
                </c:pt>
                <c:pt idx="3182">
                  <c:v>0.20699999999999363</c:v>
                </c:pt>
                <c:pt idx="3188">
                  <c:v>0.21500000000000341</c:v>
                </c:pt>
                <c:pt idx="3194">
                  <c:v>0.22400000000000375</c:v>
                </c:pt>
                <c:pt idx="3200">
                  <c:v>0.23399999999999466</c:v>
                </c:pt>
                <c:pt idx="3206">
                  <c:v>0.24500000000000455</c:v>
                </c:pt>
                <c:pt idx="3212">
                  <c:v>0.26000000000000512</c:v>
                </c:pt>
                <c:pt idx="3218">
                  <c:v>0.27400000000000091</c:v>
                </c:pt>
                <c:pt idx="3224">
                  <c:v>0.28400000000000603</c:v>
                </c:pt>
                <c:pt idx="3230">
                  <c:v>0.29399999999999693</c:v>
                </c:pt>
                <c:pt idx="3236">
                  <c:v>0.30299999999999727</c:v>
                </c:pt>
                <c:pt idx="3242">
                  <c:v>0.30800000000000693</c:v>
                </c:pt>
                <c:pt idx="3248">
                  <c:v>0.31399999999999295</c:v>
                </c:pt>
                <c:pt idx="3254">
                  <c:v>0.32500000000000284</c:v>
                </c:pt>
                <c:pt idx="3260">
                  <c:v>0.33499999999999375</c:v>
                </c:pt>
                <c:pt idx="3266">
                  <c:v>0.34399999999999409</c:v>
                </c:pt>
                <c:pt idx="3272">
                  <c:v>0.35500000000000398</c:v>
                </c:pt>
                <c:pt idx="3278">
                  <c:v>0.367999999999995</c:v>
                </c:pt>
                <c:pt idx="3284">
                  <c:v>0.37999999999999545</c:v>
                </c:pt>
                <c:pt idx="3290">
                  <c:v>0.39199999999999591</c:v>
                </c:pt>
                <c:pt idx="3296">
                  <c:v>0.40000000000000568</c:v>
                </c:pt>
                <c:pt idx="3302">
                  <c:v>0.40900000000000603</c:v>
                </c:pt>
                <c:pt idx="3308">
                  <c:v>0.41800000000000637</c:v>
                </c:pt>
                <c:pt idx="3314">
                  <c:v>0.42499999999999716</c:v>
                </c:pt>
                <c:pt idx="3320">
                  <c:v>0.42900000000000205</c:v>
                </c:pt>
                <c:pt idx="3326">
                  <c:v>0.43500000000000227</c:v>
                </c:pt>
                <c:pt idx="3332">
                  <c:v>0.44400000000000261</c:v>
                </c:pt>
                <c:pt idx="3338">
                  <c:v>0.45099999999999341</c:v>
                </c:pt>
                <c:pt idx="3344">
                  <c:v>0.45600000000000307</c:v>
                </c:pt>
                <c:pt idx="3350">
                  <c:v>0.46099999999999852</c:v>
                </c:pt>
                <c:pt idx="3356">
                  <c:v>0.46800000000000352</c:v>
                </c:pt>
                <c:pt idx="3362">
                  <c:v>0.47700000000000387</c:v>
                </c:pt>
                <c:pt idx="3368">
                  <c:v>0.48600000000000421</c:v>
                </c:pt>
                <c:pt idx="3374">
                  <c:v>0.49399999999999977</c:v>
                </c:pt>
                <c:pt idx="3380">
                  <c:v>0.50100000000000477</c:v>
                </c:pt>
                <c:pt idx="3386">
                  <c:v>0.50799999999999557</c:v>
                </c:pt>
                <c:pt idx="3392">
                  <c:v>0.51300000000000523</c:v>
                </c:pt>
                <c:pt idx="3398">
                  <c:v>0.51900000000000546</c:v>
                </c:pt>
                <c:pt idx="3404">
                  <c:v>0.52500000000000568</c:v>
                </c:pt>
                <c:pt idx="3410">
                  <c:v>0.53100000000000591</c:v>
                </c:pt>
                <c:pt idx="3416">
                  <c:v>0.53600000000000136</c:v>
                </c:pt>
                <c:pt idx="3422">
                  <c:v>0.53900000000000148</c:v>
                </c:pt>
                <c:pt idx="3428">
                  <c:v>0.54399999999999693</c:v>
                </c:pt>
                <c:pt idx="3434">
                  <c:v>0.54699999999999704</c:v>
                </c:pt>
                <c:pt idx="3440">
                  <c:v>0.55400000000000205</c:v>
                </c:pt>
                <c:pt idx="3446">
                  <c:v>0.56000000000000227</c:v>
                </c:pt>
                <c:pt idx="3452">
                  <c:v>0.56699999999999307</c:v>
                </c:pt>
                <c:pt idx="3458">
                  <c:v>0.57399999999999807</c:v>
                </c:pt>
                <c:pt idx="3464">
                  <c:v>0.58100000000000307</c:v>
                </c:pt>
                <c:pt idx="3470">
                  <c:v>0.58299999999999841</c:v>
                </c:pt>
                <c:pt idx="3476">
                  <c:v>0.58100000000000307</c:v>
                </c:pt>
                <c:pt idx="3482">
                  <c:v>0.57599999999999341</c:v>
                </c:pt>
                <c:pt idx="3488">
                  <c:v>0.56999999999999318</c:v>
                </c:pt>
                <c:pt idx="3494">
                  <c:v>0.56499999999999773</c:v>
                </c:pt>
                <c:pt idx="3500">
                  <c:v>0.56000000000000227</c:v>
                </c:pt>
                <c:pt idx="3506">
                  <c:v>0.55299999999999727</c:v>
                </c:pt>
                <c:pt idx="3512">
                  <c:v>0.54699999999999704</c:v>
                </c:pt>
                <c:pt idx="3518">
                  <c:v>0.54300000000000637</c:v>
                </c:pt>
                <c:pt idx="3524">
                  <c:v>0.53700000000000614</c:v>
                </c:pt>
                <c:pt idx="3530">
                  <c:v>0.53100000000000591</c:v>
                </c:pt>
                <c:pt idx="3536">
                  <c:v>0.5210000000000008</c:v>
                </c:pt>
                <c:pt idx="3542">
                  <c:v>0.51300000000000523</c:v>
                </c:pt>
                <c:pt idx="3548">
                  <c:v>0.50400000000000489</c:v>
                </c:pt>
                <c:pt idx="3554">
                  <c:v>0.48799999999999955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716096"/>
        <c:axId val="141714176"/>
      </c:scatterChart>
      <c:valAx>
        <c:axId val="141730944"/>
        <c:scaling>
          <c:orientation val="minMax"/>
          <c:max val="0.50749999999999973"/>
          <c:min val="0.50509999999999999"/>
        </c:scaling>
        <c:delete val="0"/>
        <c:axPos val="b"/>
        <c:numFmt formatCode="h:mm:ss;@" sourceLinked="1"/>
        <c:majorTickMark val="out"/>
        <c:minorTickMark val="none"/>
        <c:tickLblPos val="nextTo"/>
        <c:crossAx val="141732480"/>
        <c:crosses val="autoZero"/>
        <c:crossBetween val="midCat"/>
      </c:valAx>
      <c:valAx>
        <c:axId val="1417324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Depth (dBar)</a:t>
                </a:r>
              </a:p>
            </c:rich>
          </c:tx>
          <c:layout>
            <c:manualLayout>
              <c:xMode val="edge"/>
              <c:yMode val="edge"/>
              <c:x val="9.9502487562189053E-3"/>
              <c:y val="0.2793911725580801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41730944"/>
        <c:crosses val="autoZero"/>
        <c:crossBetween val="midCat"/>
      </c:valAx>
      <c:valAx>
        <c:axId val="141714176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Velocity (dBar/sec)        Bellows Position (mm)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1716096"/>
        <c:crosses val="max"/>
        <c:crossBetween val="midCat"/>
      </c:valAx>
      <c:valAx>
        <c:axId val="141716096"/>
        <c:scaling>
          <c:orientation val="minMax"/>
        </c:scaling>
        <c:delete val="1"/>
        <c:axPos val="b"/>
        <c:numFmt formatCode="h:mm:ss;@" sourceLinked="1"/>
        <c:majorTickMark val="out"/>
        <c:minorTickMark val="none"/>
        <c:tickLblPos val="none"/>
        <c:crossAx val="14171417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7430121234845641"/>
          <c:y val="0.56923009623797027"/>
          <c:w val="0.20086414198225222"/>
          <c:h val="0.14220701578969294"/>
        </c:manualLayout>
      </c:layout>
      <c:overlay val="0"/>
    </c:legend>
    <c:plotVisOnly val="1"/>
    <c:dispBlanksAs val="span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6E03E-01B0-4690-B124-4B715776C01D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1A9B5-BD31-4E65-BC07-4F754AF01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25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0286A-C5CC-4C8E-A116-517A6773586E}" type="slidenum">
              <a:rPr lang="en-US"/>
              <a:pPr/>
              <a:t>2</a:t>
            </a:fld>
            <a:endParaRPr 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9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25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1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1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968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8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6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25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631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408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A3B70-4FC6-4FAC-A983-5AC11A3A7440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6B8D4-EEB2-42CF-A33E-98F87D876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1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gi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chart" Target="../charts/chart1.xml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772400" cy="762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Development of a Coastal Profiling Float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648" y="609600"/>
            <a:ext cx="8763000" cy="457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Gene Massion, Ken Johnson, Wayne Radochonski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12357" y="1143000"/>
            <a:ext cx="85344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Driving </a:t>
            </a:r>
            <a:r>
              <a:rPr lang="en-US" sz="2800" dirty="0" smtClean="0"/>
              <a:t>Science Mission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Is net production changing on the West Coast of the US 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Overarching Technology </a:t>
            </a:r>
            <a:r>
              <a:rPr lang="en-US" sz="2800" dirty="0" smtClean="0"/>
              <a:t>Requirement</a:t>
            </a:r>
            <a:endParaRPr lang="en-US" sz="28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Need to </a:t>
            </a:r>
            <a:r>
              <a:rPr lang="en-US" sz="2000" dirty="0" smtClean="0"/>
              <a:t>saturate</a:t>
            </a:r>
            <a:r>
              <a:rPr lang="en-US" sz="2000" dirty="0" smtClean="0"/>
              <a:t> </a:t>
            </a:r>
            <a:r>
              <a:rPr lang="en-US" sz="2000" dirty="0" smtClean="0"/>
              <a:t>the measurement volume </a:t>
            </a:r>
            <a:r>
              <a:rPr lang="en-US" sz="2000" dirty="0" smtClean="0"/>
              <a:t>with large numbers of economical</a:t>
            </a:r>
            <a:r>
              <a:rPr lang="en-US" sz="2000" dirty="0" smtClean="0"/>
              <a:t>, sustainable, capable </a:t>
            </a:r>
            <a:r>
              <a:rPr lang="en-US" sz="2000" dirty="0" smtClean="0"/>
              <a:t>instrument suites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The </a:t>
            </a:r>
            <a:r>
              <a:rPr lang="en-US" sz="2800" dirty="0" err="1" smtClean="0"/>
              <a:t>Chem</a:t>
            </a:r>
            <a:r>
              <a:rPr lang="en-US" sz="2800" dirty="0"/>
              <a:t> </a:t>
            </a:r>
            <a:r>
              <a:rPr lang="en-US" sz="2800" dirty="0" smtClean="0"/>
              <a:t>Sensor lab has been developing new instruments for the global Argo array for &gt;10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This project builds on our past technology investment and leverages our existing academic and commercial collaborations to adapt existing technology (Argo floats) to a significant set of new research </a:t>
            </a:r>
            <a:r>
              <a:rPr lang="en-US" sz="2000" dirty="0" smtClean="0"/>
              <a:t>questions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Bench and Test Tank Prototypes complete; first article is being built up now with testing late this year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08453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itle 2"/>
          <p:cNvSpPr txBox="1">
            <a:spLocks/>
          </p:cNvSpPr>
          <p:nvPr/>
        </p:nvSpPr>
        <p:spPr>
          <a:xfrm>
            <a:off x="1066800" y="838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67" name="Group 2066"/>
          <p:cNvGrpSpPr/>
          <p:nvPr/>
        </p:nvGrpSpPr>
        <p:grpSpPr>
          <a:xfrm>
            <a:off x="3000154" y="119831"/>
            <a:ext cx="5784705" cy="1866589"/>
            <a:chOff x="3000154" y="119831"/>
            <a:chExt cx="5784705" cy="1866589"/>
          </a:xfrm>
        </p:grpSpPr>
        <p:pic>
          <p:nvPicPr>
            <p:cNvPr id="3074" name="Picture 2" descr="http://www-hrx.ucsd.edu/www-argo/statusbig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00154" y="273168"/>
              <a:ext cx="3581400" cy="1655053"/>
            </a:xfrm>
            <a:prstGeom prst="rect">
              <a:avLst/>
            </a:prstGeom>
            <a:noFill/>
          </p:spPr>
        </p:pic>
        <p:grpSp>
          <p:nvGrpSpPr>
            <p:cNvPr id="2" name="Group 46"/>
            <p:cNvGrpSpPr>
              <a:grpSpLocks noChangeAspect="1"/>
            </p:cNvGrpSpPr>
            <p:nvPr/>
          </p:nvGrpSpPr>
          <p:grpSpPr bwMode="auto">
            <a:xfrm>
              <a:off x="6711313" y="273168"/>
              <a:ext cx="1895615" cy="1550958"/>
              <a:chOff x="838200" y="4038600"/>
              <a:chExt cx="2030413" cy="1752600"/>
            </a:xfrm>
          </p:grpSpPr>
          <p:pic>
            <p:nvPicPr>
              <p:cNvPr id="2063" name="Picture 11" descr="mars-2.jpg"/>
              <p:cNvPicPr>
                <a:picLocks noChangeAspect="1"/>
              </p:cNvPicPr>
              <p:nvPr/>
            </p:nvPicPr>
            <p:blipFill>
              <a:blip r:embed="rId4" cstate="print"/>
              <a:srcRect l="13147"/>
              <a:stretch>
                <a:fillRect/>
              </a:stretch>
            </p:blipFill>
            <p:spPr bwMode="auto">
              <a:xfrm>
                <a:off x="838200" y="4038600"/>
                <a:ext cx="2030413" cy="1752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Oval 12"/>
              <p:cNvSpPr/>
              <p:nvPr/>
            </p:nvSpPr>
            <p:spPr>
              <a:xfrm>
                <a:off x="2271713" y="4146550"/>
                <a:ext cx="52387" cy="523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066925" y="4198938"/>
                <a:ext cx="52388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503363" y="4146550"/>
                <a:ext cx="52387" cy="523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2066925" y="4414838"/>
                <a:ext cx="52388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760538" y="4198938"/>
                <a:ext cx="50800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811338" y="4468813"/>
                <a:ext cx="50800" cy="5238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374900" y="4468813"/>
                <a:ext cx="50800" cy="52387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476500" y="4897438"/>
                <a:ext cx="52388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2170113" y="5111750"/>
                <a:ext cx="50800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2425700" y="5165725"/>
                <a:ext cx="50800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119313" y="5380038"/>
                <a:ext cx="50800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2324100" y="4951413"/>
                <a:ext cx="50800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606550" y="4360863"/>
                <a:ext cx="50800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2579688" y="4737100"/>
                <a:ext cx="50800" cy="5238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2209800" y="4724400"/>
                <a:ext cx="50800" cy="5397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/>
              </a:p>
            </p:txBody>
          </p:sp>
        </p:grpSp>
        <p:sp>
          <p:nvSpPr>
            <p:cNvPr id="8" name="Oval 7"/>
            <p:cNvSpPr/>
            <p:nvPr/>
          </p:nvSpPr>
          <p:spPr bwMode="auto">
            <a:xfrm>
              <a:off x="5203459" y="630001"/>
              <a:ext cx="144065" cy="2081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>
              <a:off x="5347524" y="700244"/>
              <a:ext cx="1984792" cy="259925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3000154" y="119831"/>
              <a:ext cx="5784705" cy="186658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17600" y="1558889"/>
              <a:ext cx="1598222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The Big Picture</a:t>
              </a:r>
              <a:endParaRPr lang="en-US" dirty="0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6" t="19116" r="17344" b="19228"/>
          <a:stretch/>
        </p:blipFill>
        <p:spPr>
          <a:xfrm>
            <a:off x="76200" y="140757"/>
            <a:ext cx="2286000" cy="656344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10" t="101" r="36784" b="19645"/>
          <a:stretch/>
        </p:blipFill>
        <p:spPr>
          <a:xfrm>
            <a:off x="2133600" y="2362200"/>
            <a:ext cx="1201568" cy="4212851"/>
          </a:xfrm>
          <a:prstGeom prst="rect">
            <a:avLst/>
          </a:prstGeom>
        </p:spPr>
      </p:pic>
      <p:grpSp>
        <p:nvGrpSpPr>
          <p:cNvPr id="2051" name="Group 2050"/>
          <p:cNvGrpSpPr/>
          <p:nvPr/>
        </p:nvGrpSpPr>
        <p:grpSpPr>
          <a:xfrm>
            <a:off x="4443790" y="4513708"/>
            <a:ext cx="4349474" cy="2228261"/>
            <a:chOff x="4114800" y="2494880"/>
            <a:chExt cx="4349474" cy="2228261"/>
          </a:xfrm>
        </p:grpSpPr>
        <p:pic>
          <p:nvPicPr>
            <p:cNvPr id="37" name="Picture 36" descr="Fig2-2012Feb0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86977" y="2494880"/>
              <a:ext cx="1802370" cy="1946774"/>
            </a:xfrm>
            <a:prstGeom prst="rect">
              <a:avLst/>
            </a:prstGeom>
          </p:spPr>
        </p:pic>
        <p:grpSp>
          <p:nvGrpSpPr>
            <p:cNvPr id="7" name="Group 6"/>
            <p:cNvGrpSpPr/>
            <p:nvPr/>
          </p:nvGrpSpPr>
          <p:grpSpPr>
            <a:xfrm>
              <a:off x="4114800" y="2584502"/>
              <a:ext cx="1981200" cy="2050149"/>
              <a:chOff x="0" y="1600200"/>
              <a:chExt cx="4495800" cy="3672840"/>
            </a:xfrm>
          </p:grpSpPr>
          <p:pic>
            <p:nvPicPr>
              <p:cNvPr id="34" name="Picture 33" descr="Fig1Zoom-2012Feb01.jpg"/>
              <p:cNvPicPr>
                <a:picLocks noChangeAspect="1"/>
              </p:cNvPicPr>
              <p:nvPr/>
            </p:nvPicPr>
            <p:blipFill>
              <a:blip r:embed="rId8" cstate="print"/>
              <a:srcRect l="4006" r="8457" b="4365"/>
              <a:stretch>
                <a:fillRect/>
              </a:stretch>
            </p:blipFill>
            <p:spPr>
              <a:xfrm>
                <a:off x="0" y="1600200"/>
                <a:ext cx="4495800" cy="3672840"/>
              </a:xfrm>
              <a:prstGeom prst="rect">
                <a:avLst/>
              </a:prstGeom>
            </p:spPr>
          </p:pic>
          <p:pic>
            <p:nvPicPr>
              <p:cNvPr id="36" name="Picture 35" descr="Fig1-2012Feb01.jpg"/>
              <p:cNvPicPr>
                <a:picLocks noChangeAspect="1"/>
              </p:cNvPicPr>
              <p:nvPr/>
            </p:nvPicPr>
            <p:blipFill>
              <a:blip r:embed="rId9" cstate="print"/>
              <a:srcRect l="7481" t="4639" r="6490" b="7220"/>
              <a:stretch>
                <a:fillRect/>
              </a:stretch>
            </p:blipFill>
            <p:spPr>
              <a:xfrm>
                <a:off x="609600" y="3429000"/>
                <a:ext cx="1752600" cy="1447800"/>
              </a:xfrm>
              <a:prstGeom prst="rect">
                <a:avLst/>
              </a:prstGeom>
            </p:spPr>
          </p:pic>
          <p:cxnSp>
            <p:nvCxnSpPr>
              <p:cNvPr id="39" name="Straight Arrow Connector 38"/>
              <p:cNvCxnSpPr/>
              <p:nvPr/>
            </p:nvCxnSpPr>
            <p:spPr>
              <a:xfrm>
                <a:off x="3200400" y="2057400"/>
                <a:ext cx="0" cy="2286000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 flipH="1">
                <a:off x="1600200" y="1981200"/>
                <a:ext cx="990600" cy="0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2705100" y="3131906"/>
                <a:ext cx="990599" cy="358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smtClean="0"/>
                  <a:t>1025m</a:t>
                </a:r>
                <a:endParaRPr lang="en-US" sz="80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714501" y="1971812"/>
                <a:ext cx="990599" cy="358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smtClean="0"/>
                  <a:t>408m</a:t>
                </a:r>
                <a:endParaRPr lang="en-US" sz="800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4114800" y="2517596"/>
              <a:ext cx="4349474" cy="22055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9" name="TextBox 2048"/>
            <p:cNvSpPr txBox="1"/>
            <p:nvPr/>
          </p:nvSpPr>
          <p:spPr>
            <a:xfrm>
              <a:off x="6293396" y="4267200"/>
              <a:ext cx="2170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Modeling Results</a:t>
              </a:r>
              <a:endParaRPr lang="en-US" dirty="0"/>
            </a:p>
          </p:txBody>
        </p:sp>
      </p:grpSp>
      <p:grpSp>
        <p:nvGrpSpPr>
          <p:cNvPr id="2066" name="Group 2065"/>
          <p:cNvGrpSpPr/>
          <p:nvPr/>
        </p:nvGrpSpPr>
        <p:grpSpPr>
          <a:xfrm>
            <a:off x="3669498" y="2145072"/>
            <a:ext cx="5115361" cy="2198328"/>
            <a:chOff x="3810000" y="2145139"/>
            <a:chExt cx="5115361" cy="2198328"/>
          </a:xfrm>
        </p:grpSpPr>
        <p:graphicFrame>
          <p:nvGraphicFramePr>
            <p:cNvPr id="48" name="Chart 47"/>
            <p:cNvGraphicFramePr/>
            <p:nvPr>
              <p:extLst>
                <p:ext uri="{D42A27DB-BD31-4B8C-83A1-F6EECF244321}">
                  <p14:modId xmlns:p14="http://schemas.microsoft.com/office/powerpoint/2010/main" val="193918453"/>
                </p:ext>
              </p:extLst>
            </p:nvPr>
          </p:nvGraphicFramePr>
          <p:xfrm>
            <a:off x="3810000" y="2334855"/>
            <a:ext cx="5105400" cy="17521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2052" name="Rectangle 2051"/>
            <p:cNvSpPr/>
            <p:nvPr/>
          </p:nvSpPr>
          <p:spPr>
            <a:xfrm>
              <a:off x="3819961" y="2145139"/>
              <a:ext cx="5105400" cy="219826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3" name="TextBox 2052"/>
            <p:cNvSpPr txBox="1"/>
            <p:nvPr/>
          </p:nvSpPr>
          <p:spPr>
            <a:xfrm>
              <a:off x="5093367" y="3974135"/>
              <a:ext cx="19204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Test Tank Results</a:t>
              </a:r>
              <a:endParaRPr lang="en-US" dirty="0"/>
            </a:p>
          </p:txBody>
        </p:sp>
        <p:sp>
          <p:nvSpPr>
            <p:cNvPr id="2057" name="TextBox 2056"/>
            <p:cNvSpPr txBox="1"/>
            <p:nvPr/>
          </p:nvSpPr>
          <p:spPr>
            <a:xfrm>
              <a:off x="4536943" y="2370762"/>
              <a:ext cx="1690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Depth Control &lt; .2m</a:t>
              </a:r>
              <a:endParaRPr lang="en-US" sz="1400" dirty="0"/>
            </a:p>
          </p:txBody>
        </p:sp>
        <p:cxnSp>
          <p:nvCxnSpPr>
            <p:cNvPr id="2060" name="Straight Arrow Connector 2059"/>
            <p:cNvCxnSpPr/>
            <p:nvPr/>
          </p:nvCxnSpPr>
          <p:spPr>
            <a:xfrm>
              <a:off x="6099021" y="2524650"/>
              <a:ext cx="471036" cy="13881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946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147</Words>
  <Application>Microsoft Office PowerPoint</Application>
  <PresentationFormat>On-screen Show (4:3)</PresentationFormat>
  <Paragraphs>21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Development of a Coastal Profiling Float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a Coastal Profiling Float</dc:title>
  <dc:creator>Gene Massion</dc:creator>
  <cp:lastModifiedBy>Gene Massion</cp:lastModifiedBy>
  <cp:revision>13</cp:revision>
  <dcterms:created xsi:type="dcterms:W3CDTF">2013-10-24T21:14:50Z</dcterms:created>
  <dcterms:modified xsi:type="dcterms:W3CDTF">2013-10-28T18:37:27Z</dcterms:modified>
</cp:coreProperties>
</file>