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-132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5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04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0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0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6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4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2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16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4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9C188-7908-4D91-8B77-11302CCDB138}" type="datetimeFigureOut">
              <a:rPr lang="en-US" smtClean="0"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9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MBARI Coastal Profiling Float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95400"/>
            <a:ext cx="8229600" cy="2209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Science Driver: Is net production changing on the West Coast of the US?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Need to sample this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 smtClean="0"/>
              <a:t>With enough platforms, carrying the right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 smtClean="0"/>
              <a:t>sensors, over decades in an </a:t>
            </a:r>
            <a:r>
              <a:rPr lang="en-US" sz="2000" u="sng" dirty="0" smtClean="0"/>
              <a:t>economically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u="sng" dirty="0" smtClean="0"/>
              <a:t>sustainable</a:t>
            </a:r>
            <a:r>
              <a:rPr lang="en-US" sz="2000" dirty="0" smtClean="0"/>
              <a:t> program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828800"/>
            <a:ext cx="3200400" cy="2748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200400" y="2218448"/>
            <a:ext cx="197933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34000" y="1893513"/>
            <a:ext cx="1600200" cy="2154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800" dirty="0" smtClean="0"/>
              <a:t>MODIS Chlorophyll June 28, 2011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215669" y="3656678"/>
            <a:ext cx="5096827" cy="278622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500" dirty="0" smtClean="0"/>
              <a:t>The Argo array is one (maybe the only) example of an economically sustainable program capable of making these kind of large scale measurements</a:t>
            </a:r>
          </a:p>
          <a:p>
            <a:pPr lvl="1"/>
            <a:r>
              <a:rPr lang="en-US" sz="3600" dirty="0" smtClean="0"/>
              <a:t>3500 + floats making globally integrated measurements of ocean heat content (temperature and salinity)</a:t>
            </a:r>
          </a:p>
          <a:p>
            <a:pPr lvl="1"/>
            <a:r>
              <a:rPr lang="en-US" sz="3600" dirty="0" smtClean="0"/>
              <a:t>$20M per year total O&amp;M costs</a:t>
            </a:r>
            <a:endParaRPr lang="en-US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730" y="4724400"/>
            <a:ext cx="3722430" cy="1719437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2743200" y="4935490"/>
            <a:ext cx="2362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40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MBARI’s Coastal Profiling Float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799" y="1066800"/>
            <a:ext cx="6361531" cy="3048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Extend Argo technology to meet the needs of a coastal oceanography program</a:t>
            </a:r>
          </a:p>
          <a:p>
            <a:pPr lvl="1"/>
            <a:r>
              <a:rPr lang="en-US" dirty="0" smtClean="0"/>
              <a:t>Broader biogeochemical instrument suite (CTD, O</a:t>
            </a:r>
            <a:r>
              <a:rPr lang="en-US" baseline="-25000" dirty="0" smtClean="0"/>
              <a:t>2</a:t>
            </a:r>
            <a:r>
              <a:rPr lang="en-US" dirty="0" smtClean="0"/>
              <a:t>, pH, NH</a:t>
            </a:r>
            <a:r>
              <a:rPr lang="en-US" baseline="-25000" dirty="0" smtClean="0"/>
              <a:t>3</a:t>
            </a:r>
            <a:r>
              <a:rPr lang="en-US" dirty="0" smtClean="0"/>
              <a:t>, Radiometer, </a:t>
            </a:r>
            <a:r>
              <a:rPr lang="en-US" dirty="0" err="1" smtClean="0"/>
              <a:t>Fluorometer</a:t>
            </a:r>
            <a:r>
              <a:rPr lang="en-US" dirty="0" smtClean="0"/>
              <a:t>, Backscatter)</a:t>
            </a:r>
          </a:p>
          <a:p>
            <a:pPr lvl="1"/>
            <a:r>
              <a:rPr lang="en-US" dirty="0" smtClean="0"/>
              <a:t>Support anchoring/</a:t>
            </a:r>
            <a:r>
              <a:rPr lang="en-US" dirty="0" err="1" smtClean="0"/>
              <a:t>deanchoring</a:t>
            </a:r>
            <a:r>
              <a:rPr lang="en-US" dirty="0" smtClean="0"/>
              <a:t> to stay in the desired measurement volume</a:t>
            </a:r>
          </a:p>
          <a:p>
            <a:pPr lvl="1"/>
            <a:r>
              <a:rPr lang="en-US" dirty="0" smtClean="0"/>
              <a:t>Better depth control</a:t>
            </a:r>
          </a:p>
          <a:p>
            <a:pPr lvl="1"/>
            <a:r>
              <a:rPr lang="en-US" dirty="0" smtClean="0"/>
              <a:t>$60K price target (in quantity)</a:t>
            </a:r>
          </a:p>
          <a:p>
            <a:r>
              <a:rPr lang="en-US" dirty="0" smtClean="0"/>
              <a:t>West Coast 10 year Experiment cost WAG</a:t>
            </a:r>
          </a:p>
          <a:p>
            <a:pPr lvl="1"/>
            <a:r>
              <a:rPr lang="en-US" dirty="0" smtClean="0"/>
              <a:t>200 Floats in the water at all times + </a:t>
            </a:r>
            <a:r>
              <a:rPr lang="en-US" dirty="0"/>
              <a:t>2</a:t>
            </a:r>
            <a:r>
              <a:rPr lang="en-US" dirty="0" smtClean="0"/>
              <a:t>0 Floats per year = $25M.  Maybe $50M overall cost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3" t="7100" r="22846" b="11564"/>
          <a:stretch/>
        </p:blipFill>
        <p:spPr>
          <a:xfrm>
            <a:off x="6553200" y="1258936"/>
            <a:ext cx="2303133" cy="51054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38600"/>
            <a:ext cx="5233988" cy="260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2336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177</Words>
  <Application>Microsoft Office PowerPoint</Application>
  <PresentationFormat>On-screen Show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MBARI Coastal Profiling Float</vt:lpstr>
      <vt:lpstr>MBARI’s Coastal Profiling Float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Coastal Profiling Float</dc:title>
  <dc:creator>Gene Massion</dc:creator>
  <cp:lastModifiedBy>Gene Massion</cp:lastModifiedBy>
  <cp:revision>14</cp:revision>
  <dcterms:created xsi:type="dcterms:W3CDTF">2014-06-02T17:15:06Z</dcterms:created>
  <dcterms:modified xsi:type="dcterms:W3CDTF">2014-06-02T19:35:52Z</dcterms:modified>
</cp:coreProperties>
</file>