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D2A87-0CEE-4E2E-A5E4-7AFE09EAD68B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13AF3-F7B5-4F30-9D6E-480F266D2E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2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0286A-C5CC-4C8E-A116-517A6773586E}" type="slidenum">
              <a:rPr lang="en-US"/>
              <a:pPr/>
              <a:t>1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2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9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0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9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4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5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4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2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9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8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99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C7898-8951-472A-8C13-D960AEEE4718}" type="datetimeFigureOut">
              <a:rPr lang="en-US" smtClean="0"/>
              <a:pPr/>
              <a:t>03/21/2013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5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ctrTitle" idx="4294967295"/>
          </p:nvPr>
        </p:nvSpPr>
        <p:spPr>
          <a:xfrm>
            <a:off x="609600" y="-152400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Development of a Coastal Profiling Float</a:t>
            </a:r>
          </a:p>
        </p:txBody>
      </p:sp>
      <p:pic>
        <p:nvPicPr>
          <p:cNvPr id="2052" name="Picture 5" descr="ARGOstatusbig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447800"/>
            <a:ext cx="5276851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7086600" y="4191000"/>
            <a:ext cx="14478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6" name="TextBox 41"/>
          <p:cNvSpPr txBox="1">
            <a:spLocks noChangeArrowheads="1"/>
          </p:cNvSpPr>
          <p:nvPr/>
        </p:nvSpPr>
        <p:spPr bwMode="auto">
          <a:xfrm>
            <a:off x="4419600" y="5715000"/>
            <a:ext cx="1981200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200"/>
          </a:p>
          <a:p>
            <a:endParaRPr lang="en-US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838200" y="4038600"/>
            <a:ext cx="2667000" cy="2514600"/>
            <a:chOff x="838200" y="4038600"/>
            <a:chExt cx="2030413" cy="1752600"/>
          </a:xfrm>
        </p:grpSpPr>
        <p:pic>
          <p:nvPicPr>
            <p:cNvPr id="2063" name="Picture 11" descr="mars-2.jpg"/>
            <p:cNvPicPr>
              <a:picLocks noChangeAspect="1"/>
            </p:cNvPicPr>
            <p:nvPr/>
          </p:nvPicPr>
          <p:blipFill>
            <a:blip r:embed="rId4" cstate="print"/>
            <a:srcRect l="13147"/>
            <a:stretch>
              <a:fillRect/>
            </a:stretch>
          </p:blipFill>
          <p:spPr bwMode="auto">
            <a:xfrm>
              <a:off x="838200" y="4038600"/>
              <a:ext cx="203041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27171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2066925" y="41989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50336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2066925" y="44148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1760538" y="41989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1811338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374900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2476500" y="48974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2170113" y="511175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25700" y="5165725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2119313" y="53800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495141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1606550" y="436086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2579688" y="4737100"/>
              <a:ext cx="50800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2209800" y="472440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667000" y="1981200"/>
            <a:ext cx="838200" cy="2133600"/>
            <a:chOff x="1619250" y="2438400"/>
            <a:chExt cx="1047750" cy="2540000"/>
          </a:xfrm>
        </p:grpSpPr>
        <p:sp>
          <p:nvSpPr>
            <p:cNvPr id="8" name="Oval 7"/>
            <p:cNvSpPr/>
            <p:nvPr/>
          </p:nvSpPr>
          <p:spPr>
            <a:xfrm>
              <a:off x="2591594" y="2438400"/>
              <a:ext cx="75406" cy="15308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Arrow Connector 9"/>
            <p:cNvCxnSpPr>
              <a:stCxn id="8" idx="4"/>
            </p:cNvCxnSpPr>
            <p:nvPr/>
          </p:nvCxnSpPr>
          <p:spPr>
            <a:xfrm flipH="1">
              <a:off x="1619250" y="2591481"/>
              <a:ext cx="1010048" cy="238691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Subtitle 2"/>
          <p:cNvSpPr txBox="1">
            <a:spLocks/>
          </p:cNvSpPr>
          <p:nvPr/>
        </p:nvSpPr>
        <p:spPr>
          <a:xfrm>
            <a:off x="1066800" y="838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Ken Johnson &amp; Gene Massion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3584" t="15000" r="60501" b="11793"/>
          <a:stretch>
            <a:fillRect/>
          </a:stretch>
        </p:blipFill>
        <p:spPr bwMode="auto">
          <a:xfrm>
            <a:off x="5715000" y="1295400"/>
            <a:ext cx="2971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ata\isus\argo\StnPQC\NO3_300m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442" y="3200400"/>
            <a:ext cx="6738938" cy="35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loat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0"/>
            <a:ext cx="7391400" cy="347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1295400" y="1146810"/>
            <a:ext cx="1828800" cy="2325127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77000" y="457200"/>
            <a:ext cx="243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Profiling floats provide </a:t>
            </a:r>
            <a:r>
              <a:rPr lang="en-US" sz="2800" dirty="0" err="1" smtClean="0"/>
              <a:t>unparalled</a:t>
            </a:r>
            <a:r>
              <a:rPr lang="en-US" sz="2800" dirty="0" smtClean="0"/>
              <a:t> view of ocean chemistry and biology.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405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0"/>
            <a:ext cx="5181600" cy="669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ata\isus\argo\7647CalCurrent\ODV\Map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3" y="3349690"/>
            <a:ext cx="3477578" cy="305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042" y="304800"/>
            <a:ext cx="34775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Global array moving closer to shore.  Float 7647 off Central California.  Additional floats this summer off So. Cal &amp; Oregon.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524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28600"/>
            <a:ext cx="487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</a:t>
            </a:r>
            <a:r>
              <a:rPr lang="en-US" sz="2800" dirty="0" smtClean="0"/>
              <a:t>evelopments: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A coastal float that can be deployed on the cont. shelf.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New sensors, including </a:t>
            </a:r>
            <a:r>
              <a:rPr lang="en-US" sz="2800" dirty="0" err="1" smtClean="0"/>
              <a:t>pH.</a:t>
            </a:r>
            <a:endParaRPr lang="en-US" sz="2800" dirty="0"/>
          </a:p>
        </p:txBody>
      </p:sp>
      <p:pic>
        <p:nvPicPr>
          <p:cNvPr id="5" name="Picture 2" descr="C:\data\PWP MODEL\Data\7672pH_O2animation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4921609" cy="34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20262" y="5943600"/>
            <a:ext cx="3851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pH on Float </a:t>
            </a:r>
            <a:r>
              <a:rPr lang="en-US" sz="2000" dirty="0" smtClean="0"/>
              <a:t>7672 near Hawaii.</a:t>
            </a:r>
            <a:endParaRPr lang="en-US" sz="2000" dirty="0"/>
          </a:p>
        </p:txBody>
      </p:sp>
      <p:pic>
        <p:nvPicPr>
          <p:cNvPr id="1026" name="Picture 2" descr="T:\magene\coastal_float3.jpg"/>
          <p:cNvPicPr>
            <a:picLocks noChangeAspect="1" noChangeArrowheads="1"/>
          </p:cNvPicPr>
          <p:nvPr/>
        </p:nvPicPr>
        <p:blipFill>
          <a:blip r:embed="rId3" cstate="print"/>
          <a:srcRect l="21351" t="1131" r="20418" b="17386"/>
          <a:stretch>
            <a:fillRect/>
          </a:stretch>
        </p:blipFill>
        <p:spPr bwMode="auto">
          <a:xfrm>
            <a:off x="5611850" y="646331"/>
            <a:ext cx="3303549" cy="6019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701524" y="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Coastal float engineering prototype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24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79</Words>
  <Application>Microsoft Office PowerPoint</Application>
  <PresentationFormat>On-screen Show (4:3)</PresentationFormat>
  <Paragraphs>10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Development of a Coastal Profiling Float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Ken</dc:creator>
  <cp:lastModifiedBy>Johnson, Ken</cp:lastModifiedBy>
  <cp:revision>8</cp:revision>
  <dcterms:created xsi:type="dcterms:W3CDTF">2013-03-18T21:47:46Z</dcterms:created>
  <dcterms:modified xsi:type="dcterms:W3CDTF">2013-03-21T23:38:14Z</dcterms:modified>
</cp:coreProperties>
</file>