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1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24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D2A87-0CEE-4E2E-A5E4-7AFE09EAD68B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13AF3-F7B5-4F30-9D6E-480F266D2E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022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0286A-C5CC-4C8E-A116-517A6773586E}" type="slidenum">
              <a:rPr lang="en-US"/>
              <a:pPr/>
              <a:t>1</a:t>
            </a:fld>
            <a:endParaRPr lang="en-US"/>
          </a:p>
        </p:txBody>
      </p:sp>
      <p:sp>
        <p:nvSpPr>
          <p:cNvPr id="6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892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419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270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8291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3540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145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6144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9428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339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208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0499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C7898-8951-472A-8C13-D960AEEE4718}" type="datetimeFigureOut">
              <a:rPr lang="en-US" smtClean="0"/>
              <a:pPr/>
              <a:t>3/21/2013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036D6-AA16-44B5-B67E-D631726923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635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APEXandISUSfig1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90600"/>
            <a:ext cx="4403725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itle 1"/>
          <p:cNvSpPr>
            <a:spLocks noGrp="1"/>
          </p:cNvSpPr>
          <p:nvPr>
            <p:ph type="ctrTitle" idx="4294967295"/>
          </p:nvPr>
        </p:nvSpPr>
        <p:spPr>
          <a:xfrm>
            <a:off x="609600" y="-152400"/>
            <a:ext cx="77724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Development of a Coastal Profiling Float</a:t>
            </a:r>
          </a:p>
        </p:txBody>
      </p:sp>
      <p:pic>
        <p:nvPicPr>
          <p:cNvPr id="2052" name="Picture 5" descr="ARGOstatusbig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395763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7086600" y="4191000"/>
            <a:ext cx="14478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4" name="TextBox 39"/>
          <p:cNvSpPr txBox="1">
            <a:spLocks noChangeArrowheads="1"/>
          </p:cNvSpPr>
          <p:nvPr/>
        </p:nvSpPr>
        <p:spPr bwMode="auto">
          <a:xfrm>
            <a:off x="7315200" y="3200400"/>
            <a:ext cx="1676400" cy="1477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Replace existing buoyancy engine with more efficient, better form factor engine with enough buoyancy control to “park” on the bottom</a:t>
            </a:r>
            <a:r>
              <a:rPr lang="en-US"/>
              <a:t>.</a:t>
            </a:r>
          </a:p>
        </p:txBody>
      </p:sp>
      <p:sp>
        <p:nvSpPr>
          <p:cNvPr id="2055" name="TextBox 40"/>
          <p:cNvSpPr txBox="1">
            <a:spLocks noChangeArrowheads="1"/>
          </p:cNvSpPr>
          <p:nvPr/>
        </p:nvSpPr>
        <p:spPr bwMode="auto">
          <a:xfrm>
            <a:off x="4267200" y="3581400"/>
            <a:ext cx="1981200" cy="1477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Re-organize components to allow more sophisticated instrument suites better suited for coastal measurements</a:t>
            </a:r>
          </a:p>
          <a:p>
            <a:endParaRPr lang="en-US" sz="1200"/>
          </a:p>
          <a:p>
            <a:endParaRPr lang="en-US"/>
          </a:p>
        </p:txBody>
      </p:sp>
      <p:sp>
        <p:nvSpPr>
          <p:cNvPr id="2056" name="TextBox 41"/>
          <p:cNvSpPr txBox="1">
            <a:spLocks noChangeArrowheads="1"/>
          </p:cNvSpPr>
          <p:nvPr/>
        </p:nvSpPr>
        <p:spPr bwMode="auto">
          <a:xfrm>
            <a:off x="4419600" y="5715000"/>
            <a:ext cx="1981200" cy="554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200"/>
          </a:p>
          <a:p>
            <a:endParaRPr lang="en-US"/>
          </a:p>
        </p:txBody>
      </p:sp>
      <p:sp>
        <p:nvSpPr>
          <p:cNvPr id="2057" name="TextBox 42"/>
          <p:cNvSpPr txBox="1">
            <a:spLocks noChangeArrowheads="1"/>
          </p:cNvSpPr>
          <p:nvPr/>
        </p:nvSpPr>
        <p:spPr bwMode="auto">
          <a:xfrm>
            <a:off x="4267200" y="5257800"/>
            <a:ext cx="1981200" cy="830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Improve controller to support more sophisticated instrument suites</a:t>
            </a:r>
            <a:endParaRPr lang="en-US"/>
          </a:p>
        </p:txBody>
      </p:sp>
      <p:sp>
        <p:nvSpPr>
          <p:cNvPr id="2058" name="TextBox 44"/>
          <p:cNvSpPr txBox="1">
            <a:spLocks noChangeArrowheads="1"/>
          </p:cNvSpPr>
          <p:nvPr/>
        </p:nvSpPr>
        <p:spPr bwMode="auto">
          <a:xfrm>
            <a:off x="7315200" y="5638800"/>
            <a:ext cx="1752600" cy="646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Redesign float base to function as a “parking brake”</a:t>
            </a:r>
            <a:endParaRPr lang="en-US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838200" y="4038600"/>
            <a:ext cx="2030413" cy="1752600"/>
            <a:chOff x="838200" y="4038600"/>
            <a:chExt cx="2030413" cy="1752600"/>
          </a:xfrm>
        </p:grpSpPr>
        <p:pic>
          <p:nvPicPr>
            <p:cNvPr id="2063" name="Picture 11" descr="mars-2.jpg"/>
            <p:cNvPicPr>
              <a:picLocks noChangeAspect="1"/>
            </p:cNvPicPr>
            <p:nvPr/>
          </p:nvPicPr>
          <p:blipFill>
            <a:blip r:embed="rId5" cstate="print"/>
            <a:srcRect l="13147"/>
            <a:stretch>
              <a:fillRect/>
            </a:stretch>
          </p:blipFill>
          <p:spPr bwMode="auto">
            <a:xfrm>
              <a:off x="838200" y="4038600"/>
              <a:ext cx="2030413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12"/>
            <p:cNvSpPr/>
            <p:nvPr/>
          </p:nvSpPr>
          <p:spPr>
            <a:xfrm>
              <a:off x="2271713" y="4146550"/>
              <a:ext cx="52387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2066925" y="41989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503363" y="4146550"/>
              <a:ext cx="52387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2066925" y="44148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1760538" y="4198938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2" name="Oval 21"/>
            <p:cNvSpPr/>
            <p:nvPr/>
          </p:nvSpPr>
          <p:spPr>
            <a:xfrm>
              <a:off x="1811338" y="4468813"/>
              <a:ext cx="50800" cy="5238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2374900" y="4468813"/>
              <a:ext cx="50800" cy="5238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2476500" y="48974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2170113" y="5111750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2425700" y="5165725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2119313" y="5380038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2324100" y="4951413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1606550" y="4360863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2579688" y="4737100"/>
              <a:ext cx="50800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46" name="Oval 45"/>
            <p:cNvSpPr/>
            <p:nvPr/>
          </p:nvSpPr>
          <p:spPr>
            <a:xfrm>
              <a:off x="2209800" y="4724400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2057400" y="2438400"/>
            <a:ext cx="609600" cy="1600200"/>
            <a:chOff x="1905000" y="2438400"/>
            <a:chExt cx="762000" cy="1905000"/>
          </a:xfrm>
        </p:grpSpPr>
        <p:sp>
          <p:nvSpPr>
            <p:cNvPr id="8" name="Oval 7"/>
            <p:cNvSpPr/>
            <p:nvPr/>
          </p:nvSpPr>
          <p:spPr>
            <a:xfrm>
              <a:off x="2591594" y="2438400"/>
              <a:ext cx="75406" cy="15308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Arrow Connector 9"/>
            <p:cNvCxnSpPr>
              <a:stCxn id="8" idx="4"/>
            </p:cNvCxnSpPr>
            <p:nvPr/>
          </p:nvCxnSpPr>
          <p:spPr>
            <a:xfrm flipH="1">
              <a:off x="1905000" y="2591481"/>
              <a:ext cx="724298" cy="1751919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Subtitle 2"/>
          <p:cNvSpPr txBox="1">
            <a:spLocks/>
          </p:cNvSpPr>
          <p:nvPr/>
        </p:nvSpPr>
        <p:spPr>
          <a:xfrm>
            <a:off x="1066800" y="838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Ken Johnson &amp; Gene Massion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ata\isus\argo\StnPQC\NO3_300m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7442" y="3200400"/>
            <a:ext cx="6738938" cy="35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loatMa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81000" y="0"/>
            <a:ext cx="7391400" cy="347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1295400" y="1146810"/>
            <a:ext cx="1828800" cy="2325127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77000" y="457200"/>
            <a:ext cx="2438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Profiling floats provide </a:t>
            </a:r>
            <a:r>
              <a:rPr lang="en-US" sz="2800" dirty="0" err="1" smtClean="0"/>
              <a:t>unparalled</a:t>
            </a:r>
            <a:r>
              <a:rPr lang="en-US" sz="2800" dirty="0" smtClean="0"/>
              <a:t> view of ocean chemistry and biology.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444050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1" y="0"/>
            <a:ext cx="5181600" cy="669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data\isus\argo\7647CalCurrent\ODV\Map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043" y="3349690"/>
            <a:ext cx="3477578" cy="305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0042" y="304800"/>
            <a:ext cx="34775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Global array moving closer to shore.  Float 7647 off Central California.  Additional floats this summer off So. Cal &amp; Oregon.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005240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228600"/>
            <a:ext cx="487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</a:t>
            </a:r>
            <a:r>
              <a:rPr lang="en-US" sz="2800" dirty="0" smtClean="0"/>
              <a:t>evelopments: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A </a:t>
            </a:r>
            <a:r>
              <a:rPr lang="en-US" sz="2800" dirty="0" smtClean="0"/>
              <a:t>coastal float that can be deployed on the cont. shelf.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New sensors, including </a:t>
            </a:r>
            <a:r>
              <a:rPr lang="en-US" sz="2800" dirty="0" err="1" smtClean="0"/>
              <a:t>pH.</a:t>
            </a:r>
            <a:endParaRPr lang="en-US" sz="2800" dirty="0"/>
          </a:p>
        </p:txBody>
      </p:sp>
      <p:pic>
        <p:nvPicPr>
          <p:cNvPr id="5" name="Picture 2" descr="C:\data\PWP MODEL\Data\7672pH_O2animation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4921609" cy="340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4400" y="5943600"/>
            <a:ext cx="3851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Float 7672 near Hawaii.</a:t>
            </a:r>
            <a:endParaRPr lang="en-US" sz="2800" dirty="0"/>
          </a:p>
        </p:txBody>
      </p:sp>
      <p:pic>
        <p:nvPicPr>
          <p:cNvPr id="1026" name="Picture 2" descr="T:\magene\coastal_float3.jpg"/>
          <p:cNvPicPr>
            <a:picLocks noChangeAspect="1" noChangeArrowheads="1"/>
          </p:cNvPicPr>
          <p:nvPr/>
        </p:nvPicPr>
        <p:blipFill>
          <a:blip r:embed="rId3" cstate="print"/>
          <a:srcRect l="21351" t="1131" r="20418" b="17386"/>
          <a:stretch>
            <a:fillRect/>
          </a:stretch>
        </p:blipFill>
        <p:spPr bwMode="auto">
          <a:xfrm>
            <a:off x="5486400" y="304800"/>
            <a:ext cx="3429000" cy="624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06824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129</Words>
  <Application>Microsoft Office PowerPoint</Application>
  <PresentationFormat>On-screen Show (4:3)</PresentationFormat>
  <Paragraphs>13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Development of a Coastal Profiling Float</vt:lpstr>
      <vt:lpstr>Slide 2</vt:lpstr>
      <vt:lpstr>Slide 3</vt:lpstr>
      <vt:lpstr>Slide 4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Johnson, Ken</dc:creator>
  <cp:lastModifiedBy>Gene Massion</cp:lastModifiedBy>
  <cp:revision>6</cp:revision>
  <dcterms:created xsi:type="dcterms:W3CDTF">2013-03-18T21:47:46Z</dcterms:created>
  <dcterms:modified xsi:type="dcterms:W3CDTF">2013-03-21T23:10:25Z</dcterms:modified>
</cp:coreProperties>
</file>