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7026275" cy="9312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73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303A0-8A72-415E-8433-1BAA5CA19682}" type="datetimeFigureOut">
              <a:rPr lang="en-US" smtClean="0"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9DF9A-57C0-49BB-80FA-2CEE77EAC4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303A0-8A72-415E-8433-1BAA5CA19682}" type="datetimeFigureOut">
              <a:rPr lang="en-US" smtClean="0"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9DF9A-57C0-49BB-80FA-2CEE77EAC4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303A0-8A72-415E-8433-1BAA5CA19682}" type="datetimeFigureOut">
              <a:rPr lang="en-US" smtClean="0"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9DF9A-57C0-49BB-80FA-2CEE77EAC4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303A0-8A72-415E-8433-1BAA5CA19682}" type="datetimeFigureOut">
              <a:rPr lang="en-US" smtClean="0"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9DF9A-57C0-49BB-80FA-2CEE77EAC4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303A0-8A72-415E-8433-1BAA5CA19682}" type="datetimeFigureOut">
              <a:rPr lang="en-US" smtClean="0"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9DF9A-57C0-49BB-80FA-2CEE77EAC4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303A0-8A72-415E-8433-1BAA5CA19682}" type="datetimeFigureOut">
              <a:rPr lang="en-US" smtClean="0"/>
              <a:t>5/23/2013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9DF9A-57C0-49BB-80FA-2CEE77EAC4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303A0-8A72-415E-8433-1BAA5CA19682}" type="datetimeFigureOut">
              <a:rPr lang="en-US" smtClean="0"/>
              <a:t>5/23/2013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9DF9A-57C0-49BB-80FA-2CEE77EAC4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303A0-8A72-415E-8433-1BAA5CA19682}" type="datetimeFigureOut">
              <a:rPr lang="en-US" smtClean="0"/>
              <a:t>5/23/2013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9DF9A-57C0-49BB-80FA-2CEE77EAC4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303A0-8A72-415E-8433-1BAA5CA19682}" type="datetimeFigureOut">
              <a:rPr lang="en-US" smtClean="0"/>
              <a:t>5/23/2013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9DF9A-57C0-49BB-80FA-2CEE77EAC4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303A0-8A72-415E-8433-1BAA5CA19682}" type="datetimeFigureOut">
              <a:rPr lang="en-US" smtClean="0"/>
              <a:t>5/23/2013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9DF9A-57C0-49BB-80FA-2CEE77EAC4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303A0-8A72-415E-8433-1BAA5CA19682}" type="datetimeFigureOut">
              <a:rPr lang="en-US" smtClean="0"/>
              <a:t>5/23/2013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9DF9A-57C0-49BB-80FA-2CEE77EAC4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303A0-8A72-415E-8433-1BAA5CA19682}" type="datetimeFigureOut">
              <a:rPr lang="en-US" smtClean="0"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19DF9A-57C0-49BB-80FA-2CEE77EAC49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9807" t="16500" r="59039" b="30250"/>
          <a:stretch>
            <a:fillRect/>
          </a:stretch>
        </p:blipFill>
        <p:spPr bwMode="auto">
          <a:xfrm>
            <a:off x="609600" y="533400"/>
            <a:ext cx="82296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704" t="9801" r="62963" b="10754"/>
          <a:stretch>
            <a:fillRect/>
          </a:stretch>
        </p:blipFill>
        <p:spPr bwMode="auto">
          <a:xfrm>
            <a:off x="1371600" y="304800"/>
            <a:ext cx="64008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Slide 1</vt:lpstr>
      <vt:lpstr>Slide 2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Gene Massion</dc:creator>
  <cp:lastModifiedBy>Gene Massion</cp:lastModifiedBy>
  <cp:revision>8</cp:revision>
  <dcterms:created xsi:type="dcterms:W3CDTF">2013-05-23T21:59:19Z</dcterms:created>
  <dcterms:modified xsi:type="dcterms:W3CDTF">2013-05-23T22:53:57Z</dcterms:modified>
</cp:coreProperties>
</file>