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172a61e653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172a61e653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172a61e653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172a61e653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172a61e653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172a61e653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172a61e653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172a61e653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172a61e653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172a61e653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172a61e653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172a61e653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172a61e65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172a61e65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172a61e653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172a61e65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Summer 2023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1152475"/>
            <a:ext cx="5321364" cy="3991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Fall 2023</a:t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6074" y="1152475"/>
            <a:ext cx="5523480" cy="4143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Fall 2023</a:t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5400" y="1152475"/>
            <a:ext cx="5524567" cy="414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2024</a:t>
            </a:r>
            <a:endParaRPr/>
          </a:p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674" y="1152475"/>
            <a:ext cx="5320320" cy="3991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Fall 2024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0673" y="1050248"/>
            <a:ext cx="5457950" cy="410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3" name="Google Shape;10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713" y="0"/>
            <a:ext cx="752857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0" name="Google Shape;11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429" y="0"/>
            <a:ext cx="858714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