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2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A356C-E467-4DE7-AFA6-EFA13ED15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00C7C-3EBB-449B-97D3-B71A242BF8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FA7A9-09D6-420B-BBFE-AEA2BC612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39EFC-D5FE-4F15-993E-B3974DC71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1C637-A17C-4A58-B28E-B02880C82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6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FE8DF-CE16-49C2-B051-181620A24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6138B4-8CA9-4734-A925-7EE9A2F45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4CCFD-FCF3-4C7F-8032-7DA3318B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BA6C76-3ED5-4E88-BFEC-3E704A9B7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9B779-21CA-448C-BAB1-0CD0B83BB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7A1193-21F2-47F5-81D3-A04EC9FA5F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451AE6-EB88-4C4F-B875-E88771A70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84240-B5CC-4F24-B800-6CAB69B44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449E4-04D8-4AF4-8891-6468A24AE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AC192-CFD2-446D-B007-D6F846478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7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9247E-FA0B-4042-AEEB-7C900D365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A7CA4-9C74-41EB-9317-D28B53EE7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71AE6-6568-42F4-AF13-53395EF0B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3CF0B-2F64-4CC7-B7B1-673CB0905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E959E-4763-4312-A067-6930D4C11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50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2F39-6CC9-44E3-86E6-4849AA1C4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5E0A3-5687-460F-899B-70E1EA8D1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DD6138-A3BB-44D0-B575-33C3AC49D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98966-AE90-4003-BCCB-09AD0BB53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4EBEF-02E4-4C6C-85FB-AB6551005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50F98-F8D8-44E6-9315-772A3EB65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127A7-FF72-434A-9906-842436BFC5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8BE8F6-FD2E-447F-B994-08792FE63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3F1E3-3AC0-4882-B140-FC10702CA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0F6390-21CC-4EE0-8582-29F40FC89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B915E6-5ABE-475D-9CFD-C17E1243F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65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B37D7-50FA-4CA4-AEB8-E0F84EB07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D723-CFD9-4FCF-BDE2-E2E19C911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3DBE2-589D-4F94-B279-FB10BA6D8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B08530-7C07-48EA-841B-0EC6F4117D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B3B1A2-EE5D-4741-8DF6-7D1FDCCBE2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F037C8-8360-4EF0-ABD4-29815B3AC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963844-73DC-4441-A653-96E18B4ED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E257D6-D386-4836-AC54-BD2BFF4F5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64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40E52-5B34-488B-A384-45E2DEB6C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8692A8-94C4-47DF-912A-14FAFC515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28A2CB-3F29-4D15-9DBD-13C635393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7EB3BA-1EF9-4D81-A5F5-B732BD71A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C1A644-3B61-40E4-870D-A4DDA88F0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6295F8-79F7-4B7E-AC41-FC9213BF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B9CE9-E1BD-4120-B647-7EB7C7F6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07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082C5-E7F8-4DBA-B08E-BDEE4CDB6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D0234-17AF-4584-BA7E-3FA0CA50C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47B43F-41EB-43A9-902A-A4AC49371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A57C54-A290-493C-90B0-0FFE197E3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047642-C8EB-4027-A551-7AC800941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069FA-E3AC-4D70-B200-6D01B5A1F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721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96965-7BE3-425F-AFC9-7080DA20E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3421BA-3B64-4759-A284-2B0E86C83E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9ABC3B-93C8-4B8E-ABDE-B49C2A18C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93B0A-3731-4EF8-9EC8-E35DEDD5E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5F4A13-2B92-4C32-A038-013A5D7D6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F5771-C270-4AD4-846F-13AA26DF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90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A170A3-0B1C-413B-81E5-D4D430173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666424-5424-4C64-B577-B1CEBB697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FA9C2-5C64-446E-BECA-AA3FB286E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00535-6070-4846-819A-E679448431D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025E6-3D00-46D2-A198-426747F439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0F8EE-8353-4BDB-AA2C-C893CDAAC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F8324-B5E8-40F4-B936-1880187B1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267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6ACC-87E2-461A-909D-EDE9B50D25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3G Cartridge Heater Calibration Fixture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8BA841-A8EA-49DC-BECD-8DB50AD0E8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53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2B099-B059-48FE-BD7E-2F2EB9015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80"/>
            <a:ext cx="10515600" cy="1325563"/>
          </a:xfrm>
        </p:spPr>
        <p:txBody>
          <a:bodyPr/>
          <a:lstStyle/>
          <a:p>
            <a:r>
              <a:rPr lang="en-US" dirty="0"/>
              <a:t>Current: Scott’s Oven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7DBC64-342B-4044-B850-9C8904B3980E}"/>
              </a:ext>
            </a:extLst>
          </p:cNvPr>
          <p:cNvSpPr txBox="1"/>
          <p:nvPr/>
        </p:nvSpPr>
        <p:spPr>
          <a:xfrm>
            <a:off x="484908" y="2551837"/>
            <a:ext cx="50730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Risk: Low</a:t>
            </a:r>
          </a:p>
          <a:p>
            <a:endParaRPr lang="en-US" dirty="0"/>
          </a:p>
          <a:p>
            <a:r>
              <a:rPr lang="en-US" dirty="0"/>
              <a:t>Calibration Rate: 1 board </a:t>
            </a:r>
            <a:r>
              <a:rPr lang="en-US"/>
              <a:t>/ 2 </a:t>
            </a:r>
            <a:r>
              <a:rPr lang="en-US" dirty="0"/>
              <a:t>hours</a:t>
            </a:r>
          </a:p>
          <a:p>
            <a:endParaRPr lang="en-US" dirty="0"/>
          </a:p>
          <a:p>
            <a:r>
              <a:rPr lang="en-US" dirty="0"/>
              <a:t>Accuracy: ~&lt;0.5 ⁰C ?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A5D94C-7122-4BA2-A328-A4454483B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542" y="1527671"/>
            <a:ext cx="5778386" cy="433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1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2B099-B059-48FE-BD7E-2F2EB9015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80"/>
            <a:ext cx="10515600" cy="1325563"/>
          </a:xfrm>
        </p:spPr>
        <p:txBody>
          <a:bodyPr/>
          <a:lstStyle/>
          <a:p>
            <a:r>
              <a:rPr lang="en-US" dirty="0"/>
              <a:t>Path A: Eco Cool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7DBC64-342B-4044-B850-9C8904B3980E}"/>
              </a:ext>
            </a:extLst>
          </p:cNvPr>
          <p:cNvSpPr txBox="1"/>
          <p:nvPr/>
        </p:nvSpPr>
        <p:spPr>
          <a:xfrm>
            <a:off x="503381" y="1028342"/>
            <a:ext cx="507307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Cost: $19,000 Single Head, $28,000 Dual Head</a:t>
            </a:r>
          </a:p>
          <a:p>
            <a:endParaRPr lang="en-US" dirty="0"/>
          </a:p>
          <a:p>
            <a:r>
              <a:rPr lang="en-US" dirty="0"/>
              <a:t>Hardware Lead Time: 2-3 weeks ARO</a:t>
            </a:r>
          </a:p>
          <a:p>
            <a:endParaRPr lang="en-US" dirty="0"/>
          </a:p>
          <a:p>
            <a:r>
              <a:rPr lang="en-US" dirty="0"/>
              <a:t>Engineering Required:</a:t>
            </a:r>
          </a:p>
          <a:p>
            <a:pPr marL="285750" indent="-285750">
              <a:buFontTx/>
              <a:buChar char="-"/>
            </a:pPr>
            <a:r>
              <a:rPr lang="en-US" dirty="0"/>
              <a:t>Machined thermal plates to fit heater board(s).</a:t>
            </a:r>
          </a:p>
          <a:p>
            <a:pPr marL="285750" indent="-285750">
              <a:buFontTx/>
              <a:buChar char="-"/>
            </a:pPr>
            <a:r>
              <a:rPr lang="en-US" dirty="0"/>
              <a:t>Fit insulation around plates.</a:t>
            </a:r>
          </a:p>
          <a:p>
            <a:pPr marL="285750" indent="-285750">
              <a:buFontTx/>
              <a:buChar char="-"/>
            </a:pPr>
            <a:r>
              <a:rPr lang="en-US" dirty="0"/>
              <a:t>Pogo Pin Fixture to hold cartridge control board.</a:t>
            </a:r>
          </a:p>
          <a:p>
            <a:pPr marL="285750" indent="-285750">
              <a:buFontTx/>
              <a:buChar char="-"/>
            </a:pPr>
            <a:r>
              <a:rPr lang="en-US" dirty="0"/>
              <a:t>Setup &amp; program Eco Cool calibration profile / data logging.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dirty="0"/>
              <a:t>Set Up Time: ~1mo</a:t>
            </a:r>
          </a:p>
          <a:p>
            <a:endParaRPr lang="en-US" dirty="0"/>
          </a:p>
          <a:p>
            <a:r>
              <a:rPr lang="en-US" dirty="0"/>
              <a:t>Risk: Low</a:t>
            </a:r>
          </a:p>
          <a:p>
            <a:endParaRPr lang="en-US" dirty="0"/>
          </a:p>
          <a:p>
            <a:r>
              <a:rPr lang="en-US" dirty="0"/>
              <a:t>Calibration Rate: ~4 boards / hour</a:t>
            </a:r>
          </a:p>
          <a:p>
            <a:endParaRPr lang="en-US" dirty="0"/>
          </a:p>
          <a:p>
            <a:r>
              <a:rPr lang="en-US" dirty="0"/>
              <a:t>Accuracy: &lt;0.5 ⁰C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A5B1C1-66E9-4839-B276-508E1A659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237" y="1614487"/>
            <a:ext cx="57150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410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2B099-B059-48FE-BD7E-2F2EB9015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/>
              <a:t>Path B: Build Fixture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7DBC64-342B-4044-B850-9C8904B3980E}"/>
              </a:ext>
            </a:extLst>
          </p:cNvPr>
          <p:cNvSpPr txBox="1"/>
          <p:nvPr/>
        </p:nvSpPr>
        <p:spPr>
          <a:xfrm>
            <a:off x="510308" y="1044142"/>
            <a:ext cx="60013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Cost: $2000 - $3000 (Heat Only), $4000 - $5000 (Heat &amp; Cool)</a:t>
            </a:r>
          </a:p>
          <a:p>
            <a:endParaRPr lang="en-US" dirty="0"/>
          </a:p>
          <a:p>
            <a:r>
              <a:rPr lang="en-US" dirty="0"/>
              <a:t>Hardware Lead Time: 1 weeks ARO</a:t>
            </a:r>
          </a:p>
          <a:p>
            <a:endParaRPr lang="en-US" dirty="0"/>
          </a:p>
          <a:p>
            <a:r>
              <a:rPr lang="en-US" dirty="0"/>
              <a:t>Engineering Required:</a:t>
            </a:r>
          </a:p>
          <a:p>
            <a:pPr marL="285750" indent="-285750">
              <a:buFontTx/>
              <a:buChar char="-"/>
            </a:pPr>
            <a:r>
              <a:rPr lang="en-US" dirty="0"/>
              <a:t>Machined thermal plates to fit heater board(s).</a:t>
            </a:r>
          </a:p>
          <a:p>
            <a:pPr marL="285750" indent="-285750">
              <a:buFontTx/>
              <a:buChar char="-"/>
            </a:pPr>
            <a:r>
              <a:rPr lang="en-US" dirty="0"/>
              <a:t>Fit insulation around plates.</a:t>
            </a:r>
          </a:p>
          <a:p>
            <a:pPr marL="285750" indent="-285750">
              <a:buFontTx/>
              <a:buChar char="-"/>
            </a:pPr>
            <a:r>
              <a:rPr lang="en-US" dirty="0"/>
              <a:t> Pogo Pin Fixture to hold cartridge control board.</a:t>
            </a:r>
          </a:p>
          <a:p>
            <a:pPr marL="285750" indent="-285750">
              <a:buFontTx/>
              <a:buChar char="-"/>
            </a:pPr>
            <a:r>
              <a:rPr lang="en-US" dirty="0"/>
              <a:t>Setup &amp; program controller (with or without profile).</a:t>
            </a:r>
          </a:p>
          <a:p>
            <a:pPr marL="285750" indent="-285750">
              <a:buFontTx/>
              <a:buChar char="-"/>
            </a:pPr>
            <a:r>
              <a:rPr lang="en-US" dirty="0"/>
              <a:t>Setup Temp Logger.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dirty="0"/>
              <a:t>Set Up Time: ~1mo</a:t>
            </a:r>
          </a:p>
          <a:p>
            <a:endParaRPr lang="en-US" dirty="0"/>
          </a:p>
          <a:p>
            <a:r>
              <a:rPr lang="en-US" dirty="0"/>
              <a:t>Risk: Medium – Temp uniform &amp; stable?</a:t>
            </a:r>
          </a:p>
          <a:p>
            <a:endParaRPr lang="en-US" dirty="0"/>
          </a:p>
          <a:p>
            <a:r>
              <a:rPr lang="en-US" dirty="0"/>
              <a:t>Calibration Rate: ~10 boards / 1.5 hours</a:t>
            </a:r>
          </a:p>
          <a:p>
            <a:endParaRPr lang="en-US" dirty="0"/>
          </a:p>
          <a:p>
            <a:r>
              <a:rPr lang="en-US" dirty="0"/>
              <a:t>Accuracy: ~0.5 ⁰C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265C64-B745-4C58-9E3B-23F651435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4437" y="805489"/>
            <a:ext cx="3535219" cy="3129437"/>
          </a:xfrm>
          <a:prstGeom prst="rect">
            <a:avLst/>
          </a:prstGeom>
        </p:spPr>
      </p:pic>
      <p:pic>
        <p:nvPicPr>
          <p:cNvPr id="1026" name="Picture 2" descr="USB PID Temperature Controller with 32 Steps Ramp/Soak - Click Image to Close">
            <a:extLst>
              <a:ext uri="{FF2B5EF4-FFF2-40B4-BE49-F238E27FC236}">
                <a16:creationId xmlns:a16="http://schemas.microsoft.com/office/drawing/2014/main" id="{8D991525-76FC-41F3-9237-84DAF52E2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119" y="4237680"/>
            <a:ext cx="2269836" cy="200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F5D8EA-4680-435F-B412-007F9C41B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6682" y="3934926"/>
            <a:ext cx="3515010" cy="260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54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216</Words>
  <Application>Microsoft Office PowerPoint</Application>
  <PresentationFormat>Widescreen</PresentationFormat>
  <Paragraphs>44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3G Cartridge Heater Calibration Fixture</vt:lpstr>
      <vt:lpstr>Current: Scott’s Oven</vt:lpstr>
      <vt:lpstr>Path A: Eco Cool</vt:lpstr>
      <vt:lpstr>Path B: Build Fixture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3G Cartridge Heater Calibration Fixture</dc:title>
  <dc:creator>Enoch Nicholson</dc:creator>
  <cp:lastModifiedBy>Enoch Nicholson</cp:lastModifiedBy>
  <cp:revision>10</cp:revision>
  <dcterms:created xsi:type="dcterms:W3CDTF">2023-09-28T20:01:34Z</dcterms:created>
  <dcterms:modified xsi:type="dcterms:W3CDTF">2023-09-28T22:46:28Z</dcterms:modified>
</cp:coreProperties>
</file>