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307" r:id="rId2"/>
    <p:sldId id="330" r:id="rId3"/>
    <p:sldId id="329" r:id="rId4"/>
  </p:sldIdLst>
  <p:sldSz cx="12179300" cy="9134475" type="ledger"/>
  <p:notesSz cx="9312275" cy="14798675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3265" autoAdjust="0"/>
    <p:restoredTop sz="94561" autoAdjust="0"/>
  </p:normalViewPr>
  <p:slideViewPr>
    <p:cSldViewPr snapToGrid="0" snapToObjects="1">
      <p:cViewPr>
        <p:scale>
          <a:sx n="200" d="100"/>
          <a:sy n="200" d="100"/>
        </p:scale>
        <p:origin x="3996" y="2964"/>
      </p:cViewPr>
      <p:guideLst>
        <p:guide orient="horz" pos="2877"/>
        <p:guide pos="383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103" d="100"/>
          <a:sy n="103" d="100"/>
        </p:scale>
        <p:origin x="-2478" y="-102"/>
      </p:cViewPr>
      <p:guideLst>
        <p:guide orient="horz" pos="4661"/>
        <p:guide pos="2933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1"/>
            <a:ext cx="4035111" cy="74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7736" tIns="68868" rIns="137736" bIns="68868" numCol="1" anchor="t" anchorCtr="0" compatLnSpc="1">
            <a:prstTxWarp prst="textNoShape">
              <a:avLst/>
            </a:prstTxWarp>
          </a:bodyPr>
          <a:lstStyle>
            <a:lvl1pPr algn="l" defTabSz="1378911" eaLnBrk="1" hangingPunct="1">
              <a:defRPr sz="18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74044" y="1"/>
            <a:ext cx="4036672" cy="7411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7736" tIns="68868" rIns="137736" bIns="68868" numCol="1" anchor="t" anchorCtr="0" compatLnSpc="1">
            <a:prstTxWarp prst="textNoShape">
              <a:avLst/>
            </a:prstTxWarp>
          </a:bodyPr>
          <a:lstStyle>
            <a:lvl1pPr algn="r" defTabSz="1378911" eaLnBrk="1" hangingPunct="1">
              <a:defRPr sz="18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57263" y="1108075"/>
            <a:ext cx="7397750" cy="55499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3100" y="7028740"/>
            <a:ext cx="7446075" cy="6661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7736" tIns="68868" rIns="137736" bIns="6886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593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1" y="14055904"/>
            <a:ext cx="4035111" cy="73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7736" tIns="68868" rIns="137736" bIns="68868" numCol="1" anchor="b" anchorCtr="0" compatLnSpc="1">
            <a:prstTxWarp prst="textNoShape">
              <a:avLst/>
            </a:prstTxWarp>
          </a:bodyPr>
          <a:lstStyle>
            <a:lvl1pPr algn="l" defTabSz="1378911" eaLnBrk="1" hangingPunct="1">
              <a:defRPr sz="18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93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5274044" y="14055904"/>
            <a:ext cx="4036672" cy="7396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37736" tIns="68868" rIns="137736" bIns="68868" numCol="1" anchor="b" anchorCtr="0" compatLnSpc="1">
            <a:prstTxWarp prst="textNoShape">
              <a:avLst/>
            </a:prstTxWarp>
          </a:bodyPr>
          <a:lstStyle>
            <a:lvl1pPr algn="r" defTabSz="1378911" eaLnBrk="1" hangingPunct="1">
              <a:defRPr sz="1800" smtClean="0"/>
            </a:lvl1pPr>
          </a:lstStyle>
          <a:p>
            <a:pPr>
              <a:defRPr/>
            </a:pPr>
            <a:fld id="{C9087574-EF47-4D54-A28A-CC34759EC4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DCC35-6FE7-4424-A18C-8BF86976EAC2}" type="slidenum">
              <a:rPr lang="en-US"/>
              <a:pPr/>
              <a:t>1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47DCC35-6FE7-4424-A18C-8BF86976EAC2}" type="slidenum">
              <a:rPr lang="en-US"/>
              <a:pPr/>
              <a:t>2</a:t>
            </a:fld>
            <a:endParaRPr lang="en-US"/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5A2BD0C-08FA-46CD-A627-69865AA05A20}" type="slidenum">
              <a:rPr lang="en-US"/>
              <a:pPr/>
              <a:t>3</a:t>
            </a:fld>
            <a:endParaRPr lang="en-US"/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2813" y="2836863"/>
            <a:ext cx="10353675" cy="19589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7213" y="5176838"/>
            <a:ext cx="8524875" cy="23336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1CE936-2422-4F4D-B6D4-A39D3348D3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033305F-AE89-40A9-BF7D-69C1B521F79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9675" y="365125"/>
            <a:ext cx="2740025" cy="77946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65125"/>
            <a:ext cx="8067675" cy="77946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D9C1854E-E340-4945-8240-392756C458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5150AD-15B7-4F76-8157-BE1C5C3DFA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2025" y="5868988"/>
            <a:ext cx="10352088" cy="181451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2025" y="3871913"/>
            <a:ext cx="10352088" cy="19970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41929DF-CE2A-4BAC-8BDA-D1B740AEFC8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22413"/>
            <a:ext cx="5403850" cy="6637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65850" y="1522413"/>
            <a:ext cx="5403850" cy="663733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BD6FB26-EDBA-41FB-9800-9AD55D212E0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5125"/>
            <a:ext cx="10960100" cy="1522413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044700"/>
            <a:ext cx="5380038" cy="852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897188"/>
            <a:ext cx="5380038" cy="52625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6488" y="2044700"/>
            <a:ext cx="5383212" cy="852488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6488" y="2897188"/>
            <a:ext cx="5383212" cy="52625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A5FE309-3DBF-48A0-BA9D-C30CA0BBB89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9494843C-AF94-4C68-80BF-0A2F3CDE32E2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677DA5A-C63D-4FE2-BA20-0A187C72E27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363538"/>
            <a:ext cx="4006850" cy="154781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500" y="363538"/>
            <a:ext cx="6807200" cy="77962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1911350"/>
            <a:ext cx="4006850" cy="62484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D3390DE-27E5-4071-B6AF-6D5E710906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7600" y="6394450"/>
            <a:ext cx="7307263" cy="754063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7600" y="815975"/>
            <a:ext cx="7307263" cy="548163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7600" y="7148513"/>
            <a:ext cx="7307263" cy="10731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511A46B-0829-4BBF-B81A-5A643C358BC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365125"/>
            <a:ext cx="10960100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72" tIns="60885" rIns="121772" bIns="608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4000m Deep Water Sampling Module</a:t>
            </a:r>
            <a:br>
              <a:rPr lang="en-US" smtClean="0"/>
            </a:br>
            <a:r>
              <a:rPr lang="en-US" smtClean="0"/>
              <a:t>CDR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522413"/>
            <a:ext cx="10960100" cy="6637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8318500"/>
            <a:ext cx="2841625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900"/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0838" y="8318500"/>
            <a:ext cx="3857625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900"/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28075" y="8318500"/>
            <a:ext cx="2841625" cy="633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21772" tIns="60885" rIns="121772" bIns="60885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900"/>
            </a:lvl1pPr>
          </a:lstStyle>
          <a:p>
            <a:fld id="{92A14DFE-74B2-4205-8F5E-3DB368DB0779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2700">
          <a:solidFill>
            <a:schemeClr val="tx2"/>
          </a:solidFill>
          <a:latin typeface="Arial" charset="0"/>
        </a:defRPr>
      </a:lvl9pPr>
    </p:titleStyle>
    <p:bodyStyle>
      <a:lvl1pPr marL="457200" indent="-457200" algn="l" defTabSz="1217613" rtl="0" eaLnBrk="0" fontAlgn="base" hangingPunct="0">
        <a:spcBef>
          <a:spcPct val="20000"/>
        </a:spcBef>
        <a:spcAft>
          <a:spcPct val="0"/>
        </a:spcAft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+mn-lt"/>
        </a:defRPr>
      </a:lvl2pPr>
      <a:lvl3pPr marL="1522413" indent="-304800" algn="l" defTabSz="1217613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3pPr>
      <a:lvl4pPr marL="2132013" indent="-304800" algn="l" defTabSz="1217613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</a:defRPr>
      </a:lvl4pPr>
      <a:lvl5pPr marL="2740025" indent="-304800" algn="l" defTabSz="1217613" rtl="0" eaLnBrk="0" fontAlgn="base" hangingPunct="0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5pPr>
      <a:lvl6pPr marL="31972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6pPr>
      <a:lvl7pPr marL="36544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7pPr>
      <a:lvl8pPr marL="41116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8pPr>
      <a:lvl9pPr marL="4568825" indent="-304800" algn="l" defTabSz="1217613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22" name="Group 3"/>
          <p:cNvGrpSpPr>
            <a:grpSpLocks/>
          </p:cNvGrpSpPr>
          <p:nvPr/>
        </p:nvGrpSpPr>
        <p:grpSpPr bwMode="auto">
          <a:xfrm rot="10800000" flipH="1">
            <a:off x="2540000" y="5527675"/>
            <a:ext cx="334963" cy="241300"/>
            <a:chOff x="1056" y="2160"/>
            <a:chExt cx="144" cy="96"/>
          </a:xfrm>
        </p:grpSpPr>
        <p:sp>
          <p:nvSpPr>
            <p:cNvPr id="5577" name="Arc 4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8" name="Arc 5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9" name="Arc 6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80" name="Line 7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1" name="Line 8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2" name="Line 9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83" name="Line 10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25" name="Group 14"/>
          <p:cNvGrpSpPr>
            <a:grpSpLocks/>
          </p:cNvGrpSpPr>
          <p:nvPr/>
        </p:nvGrpSpPr>
        <p:grpSpPr bwMode="auto">
          <a:xfrm>
            <a:off x="957263" y="4903788"/>
            <a:ext cx="527050" cy="409575"/>
            <a:chOff x="1360" y="2887"/>
            <a:chExt cx="249" cy="194"/>
          </a:xfrm>
        </p:grpSpPr>
        <p:sp>
          <p:nvSpPr>
            <p:cNvPr id="5562" name="Line 15"/>
            <p:cNvSpPr>
              <a:spLocks noChangeShapeType="1"/>
            </p:cNvSpPr>
            <p:nvPr/>
          </p:nvSpPr>
          <p:spPr bwMode="auto">
            <a:xfrm>
              <a:off x="1564" y="2902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3" name="Line 16"/>
            <p:cNvSpPr>
              <a:spLocks noChangeShapeType="1"/>
            </p:cNvSpPr>
            <p:nvPr/>
          </p:nvSpPr>
          <p:spPr bwMode="auto">
            <a:xfrm flipH="1">
              <a:off x="1587" y="2902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4" name="Oval 17"/>
            <p:cNvSpPr>
              <a:spLocks noChangeArrowheads="1"/>
            </p:cNvSpPr>
            <p:nvPr/>
          </p:nvSpPr>
          <p:spPr bwMode="auto">
            <a:xfrm>
              <a:off x="1574" y="2887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65" name="Line 18"/>
            <p:cNvSpPr>
              <a:spLocks noChangeShapeType="1"/>
            </p:cNvSpPr>
            <p:nvPr/>
          </p:nvSpPr>
          <p:spPr bwMode="auto">
            <a:xfrm>
              <a:off x="1564" y="3035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6" name="Line 19"/>
            <p:cNvSpPr>
              <a:spLocks noChangeShapeType="1"/>
            </p:cNvSpPr>
            <p:nvPr/>
          </p:nvSpPr>
          <p:spPr bwMode="auto">
            <a:xfrm flipH="1">
              <a:off x="1587" y="3035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7" name="Oval 20"/>
            <p:cNvSpPr>
              <a:spLocks noChangeArrowheads="1"/>
            </p:cNvSpPr>
            <p:nvPr/>
          </p:nvSpPr>
          <p:spPr bwMode="auto">
            <a:xfrm>
              <a:off x="1574" y="3026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68" name="Line 21"/>
            <p:cNvSpPr>
              <a:spLocks noChangeShapeType="1"/>
            </p:cNvSpPr>
            <p:nvPr/>
          </p:nvSpPr>
          <p:spPr bwMode="auto">
            <a:xfrm>
              <a:off x="1587" y="2952"/>
              <a:ext cx="0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9" name="Line 22"/>
            <p:cNvSpPr>
              <a:spLocks noChangeShapeType="1"/>
            </p:cNvSpPr>
            <p:nvPr/>
          </p:nvSpPr>
          <p:spPr bwMode="auto">
            <a:xfrm>
              <a:off x="1451" y="2952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0" name="Line 23"/>
            <p:cNvSpPr>
              <a:spLocks noChangeShapeType="1"/>
            </p:cNvSpPr>
            <p:nvPr/>
          </p:nvSpPr>
          <p:spPr bwMode="auto">
            <a:xfrm>
              <a:off x="1541" y="2952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1" name="Line 24"/>
            <p:cNvSpPr>
              <a:spLocks noChangeShapeType="1"/>
            </p:cNvSpPr>
            <p:nvPr/>
          </p:nvSpPr>
          <p:spPr bwMode="auto">
            <a:xfrm flipH="1">
              <a:off x="1451" y="2998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2" name="Rectangle 25"/>
            <p:cNvSpPr>
              <a:spLocks noChangeArrowheads="1"/>
            </p:cNvSpPr>
            <p:nvPr/>
          </p:nvSpPr>
          <p:spPr bwMode="auto">
            <a:xfrm>
              <a:off x="1497" y="2952"/>
              <a:ext cx="22" cy="46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3" name="Line 26"/>
            <p:cNvSpPr>
              <a:spLocks noChangeShapeType="1"/>
            </p:cNvSpPr>
            <p:nvPr/>
          </p:nvSpPr>
          <p:spPr bwMode="auto">
            <a:xfrm flipH="1">
              <a:off x="1428" y="2975"/>
              <a:ext cx="68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74" name="Oval 27"/>
            <p:cNvSpPr>
              <a:spLocks noChangeArrowheads="1"/>
            </p:cNvSpPr>
            <p:nvPr/>
          </p:nvSpPr>
          <p:spPr bwMode="auto">
            <a:xfrm>
              <a:off x="1360" y="2930"/>
              <a:ext cx="91" cy="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5" name="Oval 28"/>
            <p:cNvSpPr>
              <a:spLocks noChangeArrowheads="1"/>
            </p:cNvSpPr>
            <p:nvPr/>
          </p:nvSpPr>
          <p:spPr bwMode="auto">
            <a:xfrm>
              <a:off x="1405" y="2987"/>
              <a:ext cx="23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76" name="Line 29"/>
            <p:cNvSpPr>
              <a:spLocks noChangeShapeType="1"/>
            </p:cNvSpPr>
            <p:nvPr/>
          </p:nvSpPr>
          <p:spPr bwMode="auto">
            <a:xfrm>
              <a:off x="1541" y="297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26" name="Oval 36"/>
          <p:cNvSpPr>
            <a:spLocks noChangeArrowheads="1"/>
          </p:cNvSpPr>
          <p:nvPr/>
        </p:nvSpPr>
        <p:spPr bwMode="auto">
          <a:xfrm>
            <a:off x="9221788" y="1866900"/>
            <a:ext cx="382587" cy="94773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Oval 38"/>
          <p:cNvSpPr>
            <a:spLocks noChangeArrowheads="1"/>
          </p:cNvSpPr>
          <p:nvPr/>
        </p:nvSpPr>
        <p:spPr bwMode="auto">
          <a:xfrm>
            <a:off x="8056563" y="3656013"/>
            <a:ext cx="3452812" cy="3452812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Line 39"/>
          <p:cNvSpPr>
            <a:spLocks noChangeShapeType="1"/>
          </p:cNvSpPr>
          <p:nvPr/>
        </p:nvSpPr>
        <p:spPr bwMode="auto">
          <a:xfrm>
            <a:off x="8343900" y="4511675"/>
            <a:ext cx="19050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29" name="Line 40"/>
          <p:cNvSpPr>
            <a:spLocks noChangeShapeType="1"/>
          </p:cNvSpPr>
          <p:nvPr/>
        </p:nvSpPr>
        <p:spPr bwMode="auto">
          <a:xfrm flipV="1">
            <a:off x="8343900" y="4511675"/>
            <a:ext cx="19050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0" name="Line 41"/>
          <p:cNvSpPr>
            <a:spLocks noChangeShapeType="1"/>
          </p:cNvSpPr>
          <p:nvPr/>
        </p:nvSpPr>
        <p:spPr bwMode="auto">
          <a:xfrm>
            <a:off x="8534400" y="4511675"/>
            <a:ext cx="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1" name="Line 42"/>
          <p:cNvSpPr>
            <a:spLocks noChangeShapeType="1"/>
          </p:cNvSpPr>
          <p:nvPr/>
        </p:nvSpPr>
        <p:spPr bwMode="auto">
          <a:xfrm>
            <a:off x="8343900" y="4511675"/>
            <a:ext cx="0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2" name="Line 43"/>
          <p:cNvSpPr>
            <a:spLocks noChangeShapeType="1"/>
          </p:cNvSpPr>
          <p:nvPr/>
        </p:nvSpPr>
        <p:spPr bwMode="auto">
          <a:xfrm>
            <a:off x="8631238" y="4514850"/>
            <a:ext cx="19050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3" name="Line 44"/>
          <p:cNvSpPr>
            <a:spLocks noChangeShapeType="1"/>
          </p:cNvSpPr>
          <p:nvPr/>
        </p:nvSpPr>
        <p:spPr bwMode="auto">
          <a:xfrm flipV="1">
            <a:off x="8631238" y="4514850"/>
            <a:ext cx="19050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4" name="Line 45"/>
          <p:cNvSpPr>
            <a:spLocks noChangeShapeType="1"/>
          </p:cNvSpPr>
          <p:nvPr/>
        </p:nvSpPr>
        <p:spPr bwMode="auto">
          <a:xfrm>
            <a:off x="8821738" y="451485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5" name="Line 46"/>
          <p:cNvSpPr>
            <a:spLocks noChangeShapeType="1"/>
          </p:cNvSpPr>
          <p:nvPr/>
        </p:nvSpPr>
        <p:spPr bwMode="auto">
          <a:xfrm>
            <a:off x="8631238" y="451485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6" name="Line 47"/>
          <p:cNvSpPr>
            <a:spLocks noChangeShapeType="1"/>
          </p:cNvSpPr>
          <p:nvPr/>
        </p:nvSpPr>
        <p:spPr bwMode="auto">
          <a:xfrm flipV="1">
            <a:off x="8726488" y="4395788"/>
            <a:ext cx="0" cy="1444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7" name="Line 48"/>
          <p:cNvSpPr>
            <a:spLocks noChangeShapeType="1"/>
          </p:cNvSpPr>
          <p:nvPr/>
        </p:nvSpPr>
        <p:spPr bwMode="auto">
          <a:xfrm flipH="1" flipV="1">
            <a:off x="8680450" y="4491038"/>
            <a:ext cx="95250" cy="49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8" name="Line 49"/>
          <p:cNvSpPr>
            <a:spLocks noChangeShapeType="1"/>
          </p:cNvSpPr>
          <p:nvPr/>
        </p:nvSpPr>
        <p:spPr bwMode="auto">
          <a:xfrm flipV="1">
            <a:off x="8680450" y="4445000"/>
            <a:ext cx="95250" cy="46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39" name="Line 50"/>
          <p:cNvSpPr>
            <a:spLocks noChangeShapeType="1"/>
          </p:cNvSpPr>
          <p:nvPr/>
        </p:nvSpPr>
        <p:spPr bwMode="auto">
          <a:xfrm flipH="1" flipV="1">
            <a:off x="8680450" y="4395788"/>
            <a:ext cx="95250" cy="492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140" name="Group 51"/>
          <p:cNvGrpSpPr>
            <a:grpSpLocks/>
          </p:cNvGrpSpPr>
          <p:nvPr/>
        </p:nvGrpSpPr>
        <p:grpSpPr bwMode="auto">
          <a:xfrm>
            <a:off x="10836275" y="4514850"/>
            <a:ext cx="190500" cy="47625"/>
            <a:chOff x="4173" y="2137"/>
            <a:chExt cx="90" cy="23"/>
          </a:xfrm>
        </p:grpSpPr>
        <p:sp>
          <p:nvSpPr>
            <p:cNvPr id="5558" name="Line 52"/>
            <p:cNvSpPr>
              <a:spLocks noChangeShapeType="1"/>
            </p:cNvSpPr>
            <p:nvPr/>
          </p:nvSpPr>
          <p:spPr bwMode="auto">
            <a:xfrm>
              <a:off x="4173" y="2137"/>
              <a:ext cx="9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9" name="Line 53"/>
            <p:cNvSpPr>
              <a:spLocks noChangeShapeType="1"/>
            </p:cNvSpPr>
            <p:nvPr/>
          </p:nvSpPr>
          <p:spPr bwMode="auto">
            <a:xfrm flipV="1">
              <a:off x="4173" y="2137"/>
              <a:ext cx="9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0" name="Line 54"/>
            <p:cNvSpPr>
              <a:spLocks noChangeShapeType="1"/>
            </p:cNvSpPr>
            <p:nvPr/>
          </p:nvSpPr>
          <p:spPr bwMode="auto">
            <a:xfrm>
              <a:off x="4263" y="2137"/>
              <a:ext cx="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61" name="Line 55"/>
            <p:cNvSpPr>
              <a:spLocks noChangeShapeType="1"/>
            </p:cNvSpPr>
            <p:nvPr/>
          </p:nvSpPr>
          <p:spPr bwMode="auto">
            <a:xfrm>
              <a:off x="4173" y="2137"/>
              <a:ext cx="0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141" name="Group 56"/>
          <p:cNvGrpSpPr>
            <a:grpSpLocks/>
          </p:cNvGrpSpPr>
          <p:nvPr/>
        </p:nvGrpSpPr>
        <p:grpSpPr bwMode="auto">
          <a:xfrm>
            <a:off x="10548938" y="4397375"/>
            <a:ext cx="190500" cy="168275"/>
            <a:chOff x="4309" y="2092"/>
            <a:chExt cx="90" cy="79"/>
          </a:xfrm>
        </p:grpSpPr>
        <p:grpSp>
          <p:nvGrpSpPr>
            <p:cNvPr id="5549" name="Group 57"/>
            <p:cNvGrpSpPr>
              <a:grpSpLocks/>
            </p:cNvGrpSpPr>
            <p:nvPr/>
          </p:nvGrpSpPr>
          <p:grpSpPr bwMode="auto">
            <a:xfrm>
              <a:off x="4309" y="2148"/>
              <a:ext cx="90" cy="23"/>
              <a:chOff x="4173" y="2137"/>
              <a:chExt cx="90" cy="23"/>
            </a:xfrm>
          </p:grpSpPr>
          <p:sp>
            <p:nvSpPr>
              <p:cNvPr id="5554" name="Line 58"/>
              <p:cNvSpPr>
                <a:spLocks noChangeShapeType="1"/>
              </p:cNvSpPr>
              <p:nvPr/>
            </p:nvSpPr>
            <p:spPr bwMode="auto">
              <a:xfrm>
                <a:off x="4173" y="2137"/>
                <a:ext cx="9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5" name="Line 59"/>
              <p:cNvSpPr>
                <a:spLocks noChangeShapeType="1"/>
              </p:cNvSpPr>
              <p:nvPr/>
            </p:nvSpPr>
            <p:spPr bwMode="auto">
              <a:xfrm flipV="1">
                <a:off x="4173" y="2137"/>
                <a:ext cx="9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6" name="Line 60"/>
              <p:cNvSpPr>
                <a:spLocks noChangeShapeType="1"/>
              </p:cNvSpPr>
              <p:nvPr/>
            </p:nvSpPr>
            <p:spPr bwMode="auto">
              <a:xfrm>
                <a:off x="4263" y="2137"/>
                <a:ext cx="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7" name="Line 61"/>
              <p:cNvSpPr>
                <a:spLocks noChangeShapeType="1"/>
              </p:cNvSpPr>
              <p:nvPr/>
            </p:nvSpPr>
            <p:spPr bwMode="auto">
              <a:xfrm>
                <a:off x="4173" y="2137"/>
                <a:ext cx="0" cy="23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5550" name="Line 62"/>
            <p:cNvSpPr>
              <a:spLocks noChangeShapeType="1"/>
            </p:cNvSpPr>
            <p:nvPr/>
          </p:nvSpPr>
          <p:spPr bwMode="auto">
            <a:xfrm flipV="1">
              <a:off x="4354" y="2092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1" name="Line 63"/>
            <p:cNvSpPr>
              <a:spLocks noChangeShapeType="1"/>
            </p:cNvSpPr>
            <p:nvPr/>
          </p:nvSpPr>
          <p:spPr bwMode="auto">
            <a:xfrm flipH="1" flipV="1">
              <a:off x="4332" y="2137"/>
              <a:ext cx="45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2" name="Line 64"/>
            <p:cNvSpPr>
              <a:spLocks noChangeShapeType="1"/>
            </p:cNvSpPr>
            <p:nvPr/>
          </p:nvSpPr>
          <p:spPr bwMode="auto">
            <a:xfrm flipV="1">
              <a:off x="4332" y="2115"/>
              <a:ext cx="45" cy="2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53" name="Line 65"/>
            <p:cNvSpPr>
              <a:spLocks noChangeShapeType="1"/>
            </p:cNvSpPr>
            <p:nvPr/>
          </p:nvSpPr>
          <p:spPr bwMode="auto">
            <a:xfrm flipH="1" flipV="1">
              <a:off x="4332" y="2092"/>
              <a:ext cx="45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142" name="Line 66"/>
          <p:cNvSpPr>
            <a:spLocks noChangeShapeType="1"/>
          </p:cNvSpPr>
          <p:nvPr/>
        </p:nvSpPr>
        <p:spPr bwMode="auto">
          <a:xfrm>
            <a:off x="8391525" y="4730750"/>
            <a:ext cx="576263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3" name="Line 67"/>
          <p:cNvSpPr>
            <a:spLocks noChangeShapeType="1"/>
          </p:cNvSpPr>
          <p:nvPr/>
        </p:nvSpPr>
        <p:spPr bwMode="auto">
          <a:xfrm>
            <a:off x="8823325" y="4540250"/>
            <a:ext cx="14446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4" name="Line 68"/>
          <p:cNvSpPr>
            <a:spLocks noChangeShapeType="1"/>
          </p:cNvSpPr>
          <p:nvPr/>
        </p:nvSpPr>
        <p:spPr bwMode="auto">
          <a:xfrm>
            <a:off x="8967788" y="4540250"/>
            <a:ext cx="0" cy="192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5" name="Line 69"/>
          <p:cNvSpPr>
            <a:spLocks noChangeShapeType="1"/>
          </p:cNvSpPr>
          <p:nvPr/>
        </p:nvSpPr>
        <p:spPr bwMode="auto">
          <a:xfrm flipH="1">
            <a:off x="8535988" y="4540250"/>
            <a:ext cx="95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6" name="Rectangle 70"/>
          <p:cNvSpPr>
            <a:spLocks noChangeArrowheads="1"/>
          </p:cNvSpPr>
          <p:nvPr/>
        </p:nvSpPr>
        <p:spPr bwMode="auto">
          <a:xfrm>
            <a:off x="9110663" y="5356225"/>
            <a:ext cx="382587" cy="95250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7" name="Line 71"/>
          <p:cNvSpPr>
            <a:spLocks noChangeShapeType="1"/>
          </p:cNvSpPr>
          <p:nvPr/>
        </p:nvSpPr>
        <p:spPr bwMode="auto">
          <a:xfrm>
            <a:off x="9110663" y="5307013"/>
            <a:ext cx="385762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8" name="Line 72"/>
          <p:cNvSpPr>
            <a:spLocks noChangeShapeType="1"/>
          </p:cNvSpPr>
          <p:nvPr/>
        </p:nvSpPr>
        <p:spPr bwMode="auto">
          <a:xfrm flipV="1">
            <a:off x="9110663" y="5211763"/>
            <a:ext cx="9525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49" name="Line 73"/>
          <p:cNvSpPr>
            <a:spLocks noChangeShapeType="1"/>
          </p:cNvSpPr>
          <p:nvPr/>
        </p:nvSpPr>
        <p:spPr bwMode="auto">
          <a:xfrm flipH="1" flipV="1">
            <a:off x="9398000" y="5211763"/>
            <a:ext cx="984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0" name="Line 74"/>
          <p:cNvSpPr>
            <a:spLocks noChangeShapeType="1"/>
          </p:cNvSpPr>
          <p:nvPr/>
        </p:nvSpPr>
        <p:spPr bwMode="auto">
          <a:xfrm>
            <a:off x="9205913" y="5211763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1" name="Rectangle 75"/>
          <p:cNvSpPr>
            <a:spLocks noChangeArrowheads="1"/>
          </p:cNvSpPr>
          <p:nvPr/>
        </p:nvSpPr>
        <p:spPr bwMode="auto">
          <a:xfrm>
            <a:off x="9110663" y="5499100"/>
            <a:ext cx="382587" cy="476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2" name="Line 76"/>
          <p:cNvSpPr>
            <a:spLocks noChangeShapeType="1"/>
          </p:cNvSpPr>
          <p:nvPr/>
        </p:nvSpPr>
        <p:spPr bwMode="auto">
          <a:xfrm flipH="1" flipV="1">
            <a:off x="9015413" y="5114925"/>
            <a:ext cx="144462" cy="14446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3" name="Line 77"/>
          <p:cNvSpPr>
            <a:spLocks noChangeShapeType="1"/>
          </p:cNvSpPr>
          <p:nvPr/>
        </p:nvSpPr>
        <p:spPr bwMode="auto">
          <a:xfrm flipV="1">
            <a:off x="9398000" y="5164138"/>
            <a:ext cx="49213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4" name="Line 78"/>
          <p:cNvSpPr>
            <a:spLocks noChangeShapeType="1"/>
          </p:cNvSpPr>
          <p:nvPr/>
        </p:nvSpPr>
        <p:spPr bwMode="auto">
          <a:xfrm>
            <a:off x="9447213" y="5164138"/>
            <a:ext cx="4921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5" name="Line 79"/>
          <p:cNvSpPr>
            <a:spLocks noChangeShapeType="1"/>
          </p:cNvSpPr>
          <p:nvPr/>
        </p:nvSpPr>
        <p:spPr bwMode="auto">
          <a:xfrm flipV="1">
            <a:off x="9447213" y="5211763"/>
            <a:ext cx="4921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6" name="Freeform 80"/>
          <p:cNvSpPr>
            <a:spLocks/>
          </p:cNvSpPr>
          <p:nvPr/>
        </p:nvSpPr>
        <p:spPr bwMode="auto">
          <a:xfrm>
            <a:off x="9467850" y="4938713"/>
            <a:ext cx="112713" cy="241300"/>
          </a:xfrm>
          <a:custGeom>
            <a:avLst/>
            <a:gdLst>
              <a:gd name="T0" fmla="*/ 4 w 53"/>
              <a:gd name="T1" fmla="*/ 114 h 114"/>
              <a:gd name="T2" fmla="*/ 49 w 53"/>
              <a:gd name="T3" fmla="*/ 91 h 114"/>
              <a:gd name="T4" fmla="*/ 26 w 53"/>
              <a:gd name="T5" fmla="*/ 46 h 114"/>
              <a:gd name="T6" fmla="*/ 4 w 53"/>
              <a:gd name="T7" fmla="*/ 23 h 114"/>
              <a:gd name="T8" fmla="*/ 4 w 53"/>
              <a:gd name="T9" fmla="*/ 0 h 11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3"/>
              <a:gd name="T16" fmla="*/ 0 h 114"/>
              <a:gd name="T17" fmla="*/ 53 w 53"/>
              <a:gd name="T18" fmla="*/ 114 h 11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3" h="114">
                <a:moveTo>
                  <a:pt x="4" y="114"/>
                </a:moveTo>
                <a:cubicBezTo>
                  <a:pt x="24" y="108"/>
                  <a:pt x="45" y="102"/>
                  <a:pt x="49" y="91"/>
                </a:cubicBezTo>
                <a:cubicBezTo>
                  <a:pt x="53" y="80"/>
                  <a:pt x="34" y="57"/>
                  <a:pt x="26" y="46"/>
                </a:cubicBezTo>
                <a:cubicBezTo>
                  <a:pt x="18" y="35"/>
                  <a:pt x="8" y="30"/>
                  <a:pt x="4" y="23"/>
                </a:cubicBezTo>
                <a:cubicBezTo>
                  <a:pt x="0" y="16"/>
                  <a:pt x="4" y="4"/>
                  <a:pt x="4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57" name="Oval 81"/>
          <p:cNvSpPr>
            <a:spLocks noChangeArrowheads="1"/>
          </p:cNvSpPr>
          <p:nvPr/>
        </p:nvSpPr>
        <p:spPr bwMode="auto">
          <a:xfrm>
            <a:off x="8823325" y="4949825"/>
            <a:ext cx="49213" cy="4921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8" name="Oval 82"/>
          <p:cNvSpPr>
            <a:spLocks noChangeArrowheads="1"/>
          </p:cNvSpPr>
          <p:nvPr/>
        </p:nvSpPr>
        <p:spPr bwMode="auto">
          <a:xfrm>
            <a:off x="8823325" y="5045075"/>
            <a:ext cx="49213" cy="49213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9" name="Oval 83"/>
          <p:cNvSpPr>
            <a:spLocks noChangeArrowheads="1"/>
          </p:cNvSpPr>
          <p:nvPr/>
        </p:nvSpPr>
        <p:spPr bwMode="auto">
          <a:xfrm>
            <a:off x="8823325" y="5141913"/>
            <a:ext cx="49213" cy="49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0" name="Oval 84"/>
          <p:cNvSpPr>
            <a:spLocks noChangeArrowheads="1"/>
          </p:cNvSpPr>
          <p:nvPr/>
        </p:nvSpPr>
        <p:spPr bwMode="auto">
          <a:xfrm>
            <a:off x="8823325" y="5237163"/>
            <a:ext cx="49213" cy="49212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1" name="Line 85"/>
          <p:cNvSpPr>
            <a:spLocks noChangeShapeType="1"/>
          </p:cNvSpPr>
          <p:nvPr/>
        </p:nvSpPr>
        <p:spPr bwMode="auto">
          <a:xfrm flipH="1">
            <a:off x="8918575" y="5114925"/>
            <a:ext cx="96838" cy="492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2" name="Line 86"/>
          <p:cNvSpPr>
            <a:spLocks noChangeShapeType="1"/>
          </p:cNvSpPr>
          <p:nvPr/>
        </p:nvSpPr>
        <p:spPr bwMode="auto">
          <a:xfrm flipH="1" flipV="1">
            <a:off x="8391525" y="4968875"/>
            <a:ext cx="43180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3" name="Line 87"/>
          <p:cNvSpPr>
            <a:spLocks noChangeShapeType="1"/>
          </p:cNvSpPr>
          <p:nvPr/>
        </p:nvSpPr>
        <p:spPr bwMode="auto">
          <a:xfrm flipH="1">
            <a:off x="8391525" y="4730750"/>
            <a:ext cx="0" cy="2381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64" name="Oval 88"/>
          <p:cNvSpPr>
            <a:spLocks noChangeArrowheads="1"/>
          </p:cNvSpPr>
          <p:nvPr/>
        </p:nvSpPr>
        <p:spPr bwMode="auto">
          <a:xfrm>
            <a:off x="8942388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5" name="Oval 89"/>
          <p:cNvSpPr>
            <a:spLocks noChangeArrowheads="1"/>
          </p:cNvSpPr>
          <p:nvPr/>
        </p:nvSpPr>
        <p:spPr bwMode="auto">
          <a:xfrm>
            <a:off x="9037638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6" name="Oval 90"/>
          <p:cNvSpPr>
            <a:spLocks noChangeArrowheads="1"/>
          </p:cNvSpPr>
          <p:nvPr/>
        </p:nvSpPr>
        <p:spPr bwMode="auto">
          <a:xfrm>
            <a:off x="913447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7" name="Oval 91"/>
          <p:cNvSpPr>
            <a:spLocks noChangeArrowheads="1"/>
          </p:cNvSpPr>
          <p:nvPr/>
        </p:nvSpPr>
        <p:spPr bwMode="auto">
          <a:xfrm>
            <a:off x="922972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8" name="Oval 92"/>
          <p:cNvSpPr>
            <a:spLocks noChangeArrowheads="1"/>
          </p:cNvSpPr>
          <p:nvPr/>
        </p:nvSpPr>
        <p:spPr bwMode="auto">
          <a:xfrm>
            <a:off x="9324975" y="5834063"/>
            <a:ext cx="49213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9" name="Oval 93"/>
          <p:cNvSpPr>
            <a:spLocks noChangeArrowheads="1"/>
          </p:cNvSpPr>
          <p:nvPr/>
        </p:nvSpPr>
        <p:spPr bwMode="auto">
          <a:xfrm>
            <a:off x="9420225" y="5834063"/>
            <a:ext cx="47625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0" name="Oval 94"/>
          <p:cNvSpPr>
            <a:spLocks noChangeArrowheads="1"/>
          </p:cNvSpPr>
          <p:nvPr/>
        </p:nvSpPr>
        <p:spPr bwMode="auto">
          <a:xfrm>
            <a:off x="9517063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1" name="Oval 95"/>
          <p:cNvSpPr>
            <a:spLocks noChangeArrowheads="1"/>
          </p:cNvSpPr>
          <p:nvPr/>
        </p:nvSpPr>
        <p:spPr bwMode="auto">
          <a:xfrm>
            <a:off x="9612313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2" name="Line 96"/>
          <p:cNvSpPr>
            <a:spLocks noChangeShapeType="1"/>
          </p:cNvSpPr>
          <p:nvPr/>
        </p:nvSpPr>
        <p:spPr bwMode="auto">
          <a:xfrm>
            <a:off x="9304338" y="5546725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3" name="Line 97"/>
          <p:cNvSpPr>
            <a:spLocks noChangeShapeType="1"/>
          </p:cNvSpPr>
          <p:nvPr/>
        </p:nvSpPr>
        <p:spPr bwMode="auto">
          <a:xfrm flipH="1">
            <a:off x="9205913" y="5689600"/>
            <a:ext cx="98425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4" name="Oval 98"/>
          <p:cNvSpPr>
            <a:spLocks noChangeArrowheads="1"/>
          </p:cNvSpPr>
          <p:nvPr/>
        </p:nvSpPr>
        <p:spPr bwMode="auto">
          <a:xfrm>
            <a:off x="1052353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5" name="Oval 99"/>
          <p:cNvSpPr>
            <a:spLocks noChangeArrowheads="1"/>
          </p:cNvSpPr>
          <p:nvPr/>
        </p:nvSpPr>
        <p:spPr bwMode="auto">
          <a:xfrm>
            <a:off x="1061878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6" name="Oval 100"/>
          <p:cNvSpPr>
            <a:spLocks noChangeArrowheads="1"/>
          </p:cNvSpPr>
          <p:nvPr/>
        </p:nvSpPr>
        <p:spPr bwMode="auto">
          <a:xfrm>
            <a:off x="1071403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7" name="Oval 101"/>
          <p:cNvSpPr>
            <a:spLocks noChangeArrowheads="1"/>
          </p:cNvSpPr>
          <p:nvPr/>
        </p:nvSpPr>
        <p:spPr bwMode="auto">
          <a:xfrm>
            <a:off x="10809288" y="5834063"/>
            <a:ext cx="49212" cy="47625"/>
          </a:xfrm>
          <a:prstGeom prst="ellipse">
            <a:avLst/>
          </a:prstGeom>
          <a:solidFill>
            <a:schemeClr val="tx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78" name="Line 102"/>
          <p:cNvSpPr>
            <a:spLocks noChangeShapeType="1"/>
          </p:cNvSpPr>
          <p:nvPr/>
        </p:nvSpPr>
        <p:spPr bwMode="auto">
          <a:xfrm flipH="1">
            <a:off x="10618788" y="5689600"/>
            <a:ext cx="96837" cy="984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79" name="Rectangle 103"/>
          <p:cNvSpPr>
            <a:spLocks noChangeArrowheads="1"/>
          </p:cNvSpPr>
          <p:nvPr/>
        </p:nvSpPr>
        <p:spPr bwMode="auto">
          <a:xfrm>
            <a:off x="10569575" y="4875213"/>
            <a:ext cx="288925" cy="7191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80" name="Line 104"/>
          <p:cNvSpPr>
            <a:spLocks noChangeShapeType="1"/>
          </p:cNvSpPr>
          <p:nvPr/>
        </p:nvSpPr>
        <p:spPr bwMode="auto">
          <a:xfrm>
            <a:off x="10569575" y="5451475"/>
            <a:ext cx="144463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1" name="Line 105"/>
          <p:cNvSpPr>
            <a:spLocks noChangeShapeType="1"/>
          </p:cNvSpPr>
          <p:nvPr/>
        </p:nvSpPr>
        <p:spPr bwMode="auto">
          <a:xfrm flipV="1">
            <a:off x="10714038" y="5451475"/>
            <a:ext cx="144462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2" name="Line 106"/>
          <p:cNvSpPr>
            <a:spLocks noChangeShapeType="1"/>
          </p:cNvSpPr>
          <p:nvPr/>
        </p:nvSpPr>
        <p:spPr bwMode="auto">
          <a:xfrm flipV="1">
            <a:off x="10714038" y="5499100"/>
            <a:ext cx="0" cy="476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3" name="Line 107"/>
          <p:cNvSpPr>
            <a:spLocks noChangeShapeType="1"/>
          </p:cNvSpPr>
          <p:nvPr/>
        </p:nvSpPr>
        <p:spPr bwMode="auto">
          <a:xfrm>
            <a:off x="10569575" y="5356225"/>
            <a:ext cx="2889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4" name="Line 108"/>
          <p:cNvSpPr>
            <a:spLocks noChangeShapeType="1"/>
          </p:cNvSpPr>
          <p:nvPr/>
        </p:nvSpPr>
        <p:spPr bwMode="auto">
          <a:xfrm flipV="1">
            <a:off x="10714038" y="4732338"/>
            <a:ext cx="0" cy="623887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5" name="Line 109"/>
          <p:cNvSpPr>
            <a:spLocks noChangeShapeType="1"/>
          </p:cNvSpPr>
          <p:nvPr/>
        </p:nvSpPr>
        <p:spPr bwMode="auto">
          <a:xfrm>
            <a:off x="10714038" y="5594350"/>
            <a:ext cx="0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6" name="Line 110"/>
          <p:cNvSpPr>
            <a:spLocks noChangeShapeType="1"/>
          </p:cNvSpPr>
          <p:nvPr/>
        </p:nvSpPr>
        <p:spPr bwMode="auto">
          <a:xfrm>
            <a:off x="9255125" y="5881688"/>
            <a:ext cx="0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7" name="Line 111"/>
          <p:cNvSpPr>
            <a:spLocks noChangeShapeType="1"/>
          </p:cNvSpPr>
          <p:nvPr/>
        </p:nvSpPr>
        <p:spPr bwMode="auto">
          <a:xfrm>
            <a:off x="9255125" y="6121400"/>
            <a:ext cx="1293813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8" name="Line 112"/>
          <p:cNvSpPr>
            <a:spLocks noChangeShapeType="1"/>
          </p:cNvSpPr>
          <p:nvPr/>
        </p:nvSpPr>
        <p:spPr bwMode="auto">
          <a:xfrm>
            <a:off x="10548938" y="5881688"/>
            <a:ext cx="0" cy="23971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89" name="Line 113"/>
          <p:cNvSpPr>
            <a:spLocks noChangeShapeType="1"/>
          </p:cNvSpPr>
          <p:nvPr/>
        </p:nvSpPr>
        <p:spPr bwMode="auto">
          <a:xfrm>
            <a:off x="8967788" y="588168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0" name="Line 114"/>
          <p:cNvSpPr>
            <a:spLocks noChangeShapeType="1"/>
          </p:cNvSpPr>
          <p:nvPr/>
        </p:nvSpPr>
        <p:spPr bwMode="auto">
          <a:xfrm>
            <a:off x="10836275" y="5881688"/>
            <a:ext cx="0" cy="384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1" name="Line 115"/>
          <p:cNvSpPr>
            <a:spLocks noChangeShapeType="1"/>
          </p:cNvSpPr>
          <p:nvPr/>
        </p:nvSpPr>
        <p:spPr bwMode="auto">
          <a:xfrm flipH="1">
            <a:off x="8967788" y="6265863"/>
            <a:ext cx="2254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2" name="Line 116"/>
          <p:cNvSpPr>
            <a:spLocks noChangeShapeType="1"/>
          </p:cNvSpPr>
          <p:nvPr/>
        </p:nvSpPr>
        <p:spPr bwMode="auto">
          <a:xfrm>
            <a:off x="10453688" y="4683125"/>
            <a:ext cx="7683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3" name="Line 117"/>
          <p:cNvSpPr>
            <a:spLocks noChangeShapeType="1"/>
          </p:cNvSpPr>
          <p:nvPr/>
        </p:nvSpPr>
        <p:spPr bwMode="auto">
          <a:xfrm>
            <a:off x="11222038" y="4683125"/>
            <a:ext cx="0" cy="15827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4" name="Line 118"/>
          <p:cNvSpPr>
            <a:spLocks noChangeShapeType="1"/>
          </p:cNvSpPr>
          <p:nvPr/>
        </p:nvSpPr>
        <p:spPr bwMode="auto">
          <a:xfrm flipH="1">
            <a:off x="10741025" y="4540250"/>
            <a:ext cx="95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5" name="Line 119"/>
          <p:cNvSpPr>
            <a:spLocks noChangeShapeType="1"/>
          </p:cNvSpPr>
          <p:nvPr/>
        </p:nvSpPr>
        <p:spPr bwMode="auto">
          <a:xfrm flipH="1">
            <a:off x="10453688" y="4540250"/>
            <a:ext cx="95250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6" name="Line 120"/>
          <p:cNvSpPr>
            <a:spLocks noChangeShapeType="1"/>
          </p:cNvSpPr>
          <p:nvPr/>
        </p:nvSpPr>
        <p:spPr bwMode="auto">
          <a:xfrm>
            <a:off x="10453688" y="4540250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7" name="Line 121"/>
          <p:cNvSpPr>
            <a:spLocks noChangeShapeType="1"/>
          </p:cNvSpPr>
          <p:nvPr/>
        </p:nvSpPr>
        <p:spPr bwMode="auto">
          <a:xfrm>
            <a:off x="11028363" y="4518025"/>
            <a:ext cx="43180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8" name="Line 122"/>
          <p:cNvSpPr>
            <a:spLocks noChangeShapeType="1"/>
          </p:cNvSpPr>
          <p:nvPr/>
        </p:nvSpPr>
        <p:spPr bwMode="auto">
          <a:xfrm flipH="1" flipV="1">
            <a:off x="11460163" y="2840038"/>
            <a:ext cx="0" cy="16779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199" name="Text Box 123"/>
          <p:cNvSpPr txBox="1">
            <a:spLocks noChangeArrowheads="1"/>
          </p:cNvSpPr>
          <p:nvPr/>
        </p:nvSpPr>
        <p:spPr bwMode="auto">
          <a:xfrm>
            <a:off x="890588" y="897689"/>
            <a:ext cx="6016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 dirty="0"/>
              <a:t>Oil</a:t>
            </a:r>
          </a:p>
          <a:p>
            <a:pPr algn="l" defTabSz="1217613" eaLnBrk="1" hangingPunct="1"/>
            <a:r>
              <a:rPr lang="en-US" sz="1100" dirty="0"/>
              <a:t>Res.</a:t>
            </a:r>
          </a:p>
        </p:txBody>
      </p:sp>
      <p:sp>
        <p:nvSpPr>
          <p:cNvPr id="5200" name="Text Box 124"/>
          <p:cNvSpPr txBox="1">
            <a:spLocks noChangeArrowheads="1"/>
          </p:cNvSpPr>
          <p:nvPr/>
        </p:nvSpPr>
        <p:spPr bwMode="auto">
          <a:xfrm>
            <a:off x="4398166" y="395288"/>
            <a:ext cx="3379794" cy="86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dirty="0"/>
              <a:t>Deep Water Sampler</a:t>
            </a:r>
          </a:p>
          <a:p>
            <a:pPr defTabSz="1217613" eaLnBrk="1" hangingPunct="1"/>
            <a:r>
              <a:rPr lang="en-US" dirty="0" smtClean="0"/>
              <a:t>2013 Process </a:t>
            </a:r>
            <a:r>
              <a:rPr lang="en-US" dirty="0"/>
              <a:t>Diagram</a:t>
            </a:r>
          </a:p>
        </p:txBody>
      </p:sp>
      <p:sp>
        <p:nvSpPr>
          <p:cNvPr id="5201" name="Line 129"/>
          <p:cNvSpPr>
            <a:spLocks noChangeShapeType="1"/>
          </p:cNvSpPr>
          <p:nvPr/>
        </p:nvSpPr>
        <p:spPr bwMode="auto">
          <a:xfrm flipH="1" flipV="1">
            <a:off x="6240463" y="3800475"/>
            <a:ext cx="6350" cy="29337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2" name="Line 134"/>
          <p:cNvSpPr>
            <a:spLocks noChangeShapeType="1"/>
          </p:cNvSpPr>
          <p:nvPr/>
        </p:nvSpPr>
        <p:spPr bwMode="auto">
          <a:xfrm flipH="1">
            <a:off x="1438275" y="3416300"/>
            <a:ext cx="96838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3" name="Line 135"/>
          <p:cNvSpPr>
            <a:spLocks noChangeShapeType="1"/>
          </p:cNvSpPr>
          <p:nvPr/>
        </p:nvSpPr>
        <p:spPr bwMode="auto">
          <a:xfrm>
            <a:off x="1916113" y="3416300"/>
            <a:ext cx="0" cy="14874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4" name="Line 136"/>
          <p:cNvSpPr>
            <a:spLocks noChangeShapeType="1"/>
          </p:cNvSpPr>
          <p:nvPr/>
        </p:nvSpPr>
        <p:spPr bwMode="auto">
          <a:xfrm>
            <a:off x="1820863" y="3416300"/>
            <a:ext cx="95250" cy="31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5" name="Line 137"/>
          <p:cNvSpPr>
            <a:spLocks noChangeShapeType="1"/>
          </p:cNvSpPr>
          <p:nvPr/>
        </p:nvSpPr>
        <p:spPr bwMode="auto">
          <a:xfrm>
            <a:off x="1438275" y="3416300"/>
            <a:ext cx="1588" cy="14874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06" name="Line 138"/>
          <p:cNvSpPr>
            <a:spLocks noChangeShapeType="1"/>
          </p:cNvSpPr>
          <p:nvPr/>
        </p:nvSpPr>
        <p:spPr bwMode="auto">
          <a:xfrm flipV="1">
            <a:off x="1679575" y="2649538"/>
            <a:ext cx="0" cy="42862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207" name="Group 139"/>
          <p:cNvGrpSpPr>
            <a:grpSpLocks/>
          </p:cNvGrpSpPr>
          <p:nvPr/>
        </p:nvGrpSpPr>
        <p:grpSpPr bwMode="auto">
          <a:xfrm rot="5400000">
            <a:off x="1820862" y="4854576"/>
            <a:ext cx="193675" cy="292100"/>
            <a:chOff x="2018" y="2794"/>
            <a:chExt cx="92" cy="138"/>
          </a:xfrm>
        </p:grpSpPr>
        <p:sp>
          <p:nvSpPr>
            <p:cNvPr id="5541" name="Oval 140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2" name="Oval 141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3" name="Line 142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44" name="Line 143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45" name="Arc 144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6" name="Arc 145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7" name="Arc 146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8" name="Arc 147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08" name="Text Box 148"/>
          <p:cNvSpPr txBox="1">
            <a:spLocks noChangeArrowheads="1"/>
          </p:cNvSpPr>
          <p:nvPr/>
        </p:nvSpPr>
        <p:spPr bwMode="auto">
          <a:xfrm rot="-5400000">
            <a:off x="8904642" y="2049087"/>
            <a:ext cx="981958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RO Water</a:t>
            </a:r>
            <a:endParaRPr lang="en-US" sz="1300" dirty="0"/>
          </a:p>
        </p:txBody>
      </p:sp>
      <p:sp>
        <p:nvSpPr>
          <p:cNvPr id="5209" name="Text Box 149"/>
          <p:cNvSpPr txBox="1">
            <a:spLocks noChangeArrowheads="1"/>
          </p:cNvSpPr>
          <p:nvPr/>
        </p:nvSpPr>
        <p:spPr bwMode="auto">
          <a:xfrm>
            <a:off x="5330825" y="2459038"/>
            <a:ext cx="5651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TSV</a:t>
            </a:r>
          </a:p>
        </p:txBody>
      </p:sp>
      <p:sp>
        <p:nvSpPr>
          <p:cNvPr id="5210" name="Text Box 152"/>
          <p:cNvSpPr txBox="1">
            <a:spLocks noChangeArrowheads="1"/>
          </p:cNvSpPr>
          <p:nvPr/>
        </p:nvSpPr>
        <p:spPr bwMode="auto">
          <a:xfrm>
            <a:off x="6291263" y="3656013"/>
            <a:ext cx="5826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SRV</a:t>
            </a:r>
          </a:p>
        </p:txBody>
      </p:sp>
      <p:sp>
        <p:nvSpPr>
          <p:cNvPr id="5211" name="Text Box 153"/>
          <p:cNvSpPr txBox="1">
            <a:spLocks noChangeArrowheads="1"/>
          </p:cNvSpPr>
          <p:nvPr/>
        </p:nvSpPr>
        <p:spPr bwMode="auto">
          <a:xfrm>
            <a:off x="2233613" y="2740025"/>
            <a:ext cx="58420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FOV</a:t>
            </a:r>
          </a:p>
        </p:txBody>
      </p:sp>
      <p:sp>
        <p:nvSpPr>
          <p:cNvPr id="5212" name="Text Box 154"/>
          <p:cNvSpPr txBox="1">
            <a:spLocks noChangeArrowheads="1"/>
          </p:cNvSpPr>
          <p:nvPr/>
        </p:nvSpPr>
        <p:spPr bwMode="auto">
          <a:xfrm>
            <a:off x="1133475" y="2935288"/>
            <a:ext cx="5921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POV</a:t>
            </a:r>
          </a:p>
        </p:txBody>
      </p:sp>
      <p:sp>
        <p:nvSpPr>
          <p:cNvPr id="5213" name="Text Box 155"/>
          <p:cNvSpPr txBox="1">
            <a:spLocks noChangeArrowheads="1"/>
          </p:cNvSpPr>
          <p:nvPr/>
        </p:nvSpPr>
        <p:spPr bwMode="auto">
          <a:xfrm>
            <a:off x="766763" y="5383213"/>
            <a:ext cx="9509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HP Pump</a:t>
            </a:r>
          </a:p>
        </p:txBody>
      </p:sp>
      <p:sp>
        <p:nvSpPr>
          <p:cNvPr id="5214" name="Text Box 156"/>
          <p:cNvSpPr txBox="1">
            <a:spLocks noChangeArrowheads="1"/>
          </p:cNvSpPr>
          <p:nvPr/>
        </p:nvSpPr>
        <p:spPr bwMode="auto">
          <a:xfrm>
            <a:off x="1579563" y="5094288"/>
            <a:ext cx="8778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IE Pump</a:t>
            </a:r>
          </a:p>
        </p:txBody>
      </p:sp>
      <p:sp>
        <p:nvSpPr>
          <p:cNvPr id="5215" name="Text Box 157"/>
          <p:cNvSpPr txBox="1">
            <a:spLocks noChangeArrowheads="1"/>
          </p:cNvSpPr>
          <p:nvPr/>
        </p:nvSpPr>
        <p:spPr bwMode="auto">
          <a:xfrm>
            <a:off x="2203450" y="7253288"/>
            <a:ext cx="13557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ReSample Bag</a:t>
            </a:r>
          </a:p>
        </p:txBody>
      </p:sp>
      <p:sp>
        <p:nvSpPr>
          <p:cNvPr id="5216" name="Text Box 158"/>
          <p:cNvSpPr txBox="1">
            <a:spLocks noChangeArrowheads="1"/>
          </p:cNvSpPr>
          <p:nvPr/>
        </p:nvSpPr>
        <p:spPr bwMode="auto">
          <a:xfrm>
            <a:off x="8486775" y="4087813"/>
            <a:ext cx="10699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Intake</a:t>
            </a:r>
          </a:p>
        </p:txBody>
      </p:sp>
      <p:sp>
        <p:nvSpPr>
          <p:cNvPr id="5217" name="Text Box 159"/>
          <p:cNvSpPr txBox="1">
            <a:spLocks noChangeArrowheads="1"/>
          </p:cNvSpPr>
          <p:nvPr/>
        </p:nvSpPr>
        <p:spPr bwMode="auto">
          <a:xfrm>
            <a:off x="10261600" y="4135438"/>
            <a:ext cx="121602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ESP Exhaust</a:t>
            </a:r>
          </a:p>
        </p:txBody>
      </p:sp>
      <p:grpSp>
        <p:nvGrpSpPr>
          <p:cNvPr id="5218" name="Group 160"/>
          <p:cNvGrpSpPr>
            <a:grpSpLocks/>
          </p:cNvGrpSpPr>
          <p:nvPr/>
        </p:nvGrpSpPr>
        <p:grpSpPr bwMode="auto">
          <a:xfrm>
            <a:off x="2106613" y="2840038"/>
            <a:ext cx="192087" cy="222250"/>
            <a:chOff x="2358" y="2482"/>
            <a:chExt cx="91" cy="105"/>
          </a:xfrm>
        </p:grpSpPr>
        <p:sp>
          <p:nvSpPr>
            <p:cNvPr id="5536" name="Arc 161"/>
            <p:cNvSpPr>
              <a:spLocks/>
            </p:cNvSpPr>
            <p:nvPr/>
          </p:nvSpPr>
          <p:spPr bwMode="auto">
            <a:xfrm>
              <a:off x="2381" y="2482"/>
              <a:ext cx="23" cy="54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54 h 21600"/>
                <a:gd name="T4" fmla="*/ 0 w 21600"/>
                <a:gd name="T5" fmla="*/ 5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7" name="Arc 162"/>
            <p:cNvSpPr>
              <a:spLocks/>
            </p:cNvSpPr>
            <p:nvPr/>
          </p:nvSpPr>
          <p:spPr bwMode="auto">
            <a:xfrm rot="-5400000">
              <a:off x="2392" y="2494"/>
              <a:ext cx="45" cy="22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2 h 21600"/>
                <a:gd name="T4" fmla="*/ 0 w 21600"/>
                <a:gd name="T5" fmla="*/ 2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8" name="Arc 163"/>
            <p:cNvSpPr>
              <a:spLocks/>
            </p:cNvSpPr>
            <p:nvPr/>
          </p:nvSpPr>
          <p:spPr bwMode="auto">
            <a:xfrm rot="10800000">
              <a:off x="2404" y="2542"/>
              <a:ext cx="23" cy="45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45 h 21600"/>
                <a:gd name="T4" fmla="*/ 0 w 21600"/>
                <a:gd name="T5" fmla="*/ 4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9" name="Arc 164"/>
            <p:cNvSpPr>
              <a:spLocks/>
            </p:cNvSpPr>
            <p:nvPr/>
          </p:nvSpPr>
          <p:spPr bwMode="auto">
            <a:xfrm rot="5400000">
              <a:off x="2368" y="2551"/>
              <a:ext cx="45" cy="27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7 h 21600"/>
                <a:gd name="T4" fmla="*/ 0 w 21600"/>
                <a:gd name="T5" fmla="*/ 2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40" name="Line 165"/>
            <p:cNvSpPr>
              <a:spLocks noChangeShapeType="1"/>
            </p:cNvSpPr>
            <p:nvPr/>
          </p:nvSpPr>
          <p:spPr bwMode="auto">
            <a:xfrm flipV="1">
              <a:off x="2358" y="2500"/>
              <a:ext cx="91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19" name="Oval 170"/>
          <p:cNvSpPr>
            <a:spLocks noChangeArrowheads="1"/>
          </p:cNvSpPr>
          <p:nvPr/>
        </p:nvSpPr>
        <p:spPr bwMode="auto">
          <a:xfrm>
            <a:off x="2011363" y="3560763"/>
            <a:ext cx="384175" cy="3825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20" name="Line 171"/>
          <p:cNvSpPr>
            <a:spLocks noChangeShapeType="1"/>
          </p:cNvSpPr>
          <p:nvPr/>
        </p:nvSpPr>
        <p:spPr bwMode="auto">
          <a:xfrm flipH="1">
            <a:off x="2203450" y="3224213"/>
            <a:ext cx="1428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1" name="Line 172"/>
          <p:cNvSpPr>
            <a:spLocks noChangeShapeType="1"/>
          </p:cNvSpPr>
          <p:nvPr/>
        </p:nvSpPr>
        <p:spPr bwMode="auto">
          <a:xfrm>
            <a:off x="2203450" y="2649538"/>
            <a:ext cx="0" cy="574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2" name="Line 173"/>
          <p:cNvSpPr>
            <a:spLocks noChangeShapeType="1"/>
          </p:cNvSpPr>
          <p:nvPr/>
        </p:nvSpPr>
        <p:spPr bwMode="auto">
          <a:xfrm flipH="1">
            <a:off x="2636838" y="3224213"/>
            <a:ext cx="144462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3" name="Line 174"/>
          <p:cNvSpPr>
            <a:spLocks noChangeShapeType="1"/>
          </p:cNvSpPr>
          <p:nvPr/>
        </p:nvSpPr>
        <p:spPr bwMode="auto">
          <a:xfrm>
            <a:off x="2781300" y="2649538"/>
            <a:ext cx="0" cy="574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4" name="Line 175"/>
          <p:cNvSpPr>
            <a:spLocks noChangeShapeType="1"/>
          </p:cNvSpPr>
          <p:nvPr/>
        </p:nvSpPr>
        <p:spPr bwMode="auto">
          <a:xfrm>
            <a:off x="1150938" y="2649538"/>
            <a:ext cx="1630362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5" name="Line 176"/>
          <p:cNvSpPr>
            <a:spLocks noChangeShapeType="1"/>
          </p:cNvSpPr>
          <p:nvPr/>
        </p:nvSpPr>
        <p:spPr bwMode="auto">
          <a:xfrm>
            <a:off x="2490788" y="3559175"/>
            <a:ext cx="0" cy="13446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6" name="Line 177"/>
          <p:cNvSpPr>
            <a:spLocks noChangeShapeType="1"/>
          </p:cNvSpPr>
          <p:nvPr/>
        </p:nvSpPr>
        <p:spPr bwMode="auto">
          <a:xfrm>
            <a:off x="2203450" y="3943350"/>
            <a:ext cx="0" cy="96043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7" name="Line 179"/>
          <p:cNvSpPr>
            <a:spLocks noChangeShapeType="1"/>
          </p:cNvSpPr>
          <p:nvPr/>
        </p:nvSpPr>
        <p:spPr bwMode="auto">
          <a:xfrm>
            <a:off x="2943225" y="2865438"/>
            <a:ext cx="0" cy="30210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8" name="Line 180"/>
          <p:cNvSpPr>
            <a:spLocks noChangeShapeType="1"/>
          </p:cNvSpPr>
          <p:nvPr/>
        </p:nvSpPr>
        <p:spPr bwMode="auto">
          <a:xfrm flipV="1">
            <a:off x="2636838" y="5622925"/>
            <a:ext cx="0" cy="1244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29" name="Line 181"/>
          <p:cNvSpPr>
            <a:spLocks noChangeShapeType="1"/>
          </p:cNvSpPr>
          <p:nvPr/>
        </p:nvSpPr>
        <p:spPr bwMode="auto">
          <a:xfrm flipV="1">
            <a:off x="2874963" y="5575300"/>
            <a:ext cx="952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0" name="Line 182"/>
          <p:cNvSpPr>
            <a:spLocks noChangeShapeType="1"/>
          </p:cNvSpPr>
          <p:nvPr/>
        </p:nvSpPr>
        <p:spPr bwMode="auto">
          <a:xfrm>
            <a:off x="2636838" y="6869113"/>
            <a:ext cx="333375" cy="28892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1" name="Rectangle 183"/>
          <p:cNvSpPr>
            <a:spLocks noChangeArrowheads="1"/>
          </p:cNvSpPr>
          <p:nvPr/>
        </p:nvSpPr>
        <p:spPr bwMode="auto">
          <a:xfrm>
            <a:off x="719138" y="4230688"/>
            <a:ext cx="3452812" cy="5762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32" name="Line 185"/>
          <p:cNvSpPr>
            <a:spLocks noChangeShapeType="1"/>
          </p:cNvSpPr>
          <p:nvPr/>
        </p:nvSpPr>
        <p:spPr bwMode="auto">
          <a:xfrm>
            <a:off x="1150938" y="1381125"/>
            <a:ext cx="0" cy="12684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3" name="Line 186"/>
          <p:cNvSpPr>
            <a:spLocks noChangeShapeType="1"/>
          </p:cNvSpPr>
          <p:nvPr/>
        </p:nvSpPr>
        <p:spPr bwMode="auto">
          <a:xfrm>
            <a:off x="2492375" y="5815013"/>
            <a:ext cx="9096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4" name="Line 187"/>
          <p:cNvSpPr>
            <a:spLocks noChangeShapeType="1"/>
          </p:cNvSpPr>
          <p:nvPr/>
        </p:nvSpPr>
        <p:spPr bwMode="auto">
          <a:xfrm>
            <a:off x="2492375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5" name="Line 188"/>
          <p:cNvSpPr>
            <a:spLocks noChangeShapeType="1"/>
          </p:cNvSpPr>
          <p:nvPr/>
        </p:nvSpPr>
        <p:spPr bwMode="auto">
          <a:xfrm>
            <a:off x="2492375" y="6918325"/>
            <a:ext cx="477838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6" name="Line 189"/>
          <p:cNvSpPr>
            <a:spLocks noChangeShapeType="1"/>
          </p:cNvSpPr>
          <p:nvPr/>
        </p:nvSpPr>
        <p:spPr bwMode="auto">
          <a:xfrm>
            <a:off x="3402013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7" name="Line 190"/>
          <p:cNvSpPr>
            <a:spLocks noChangeShapeType="1"/>
          </p:cNvSpPr>
          <p:nvPr/>
        </p:nvSpPr>
        <p:spPr bwMode="auto">
          <a:xfrm flipV="1">
            <a:off x="2970213" y="6918325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8" name="Line 191"/>
          <p:cNvSpPr>
            <a:spLocks noChangeShapeType="1"/>
          </p:cNvSpPr>
          <p:nvPr/>
        </p:nvSpPr>
        <p:spPr bwMode="auto">
          <a:xfrm>
            <a:off x="4027488" y="49037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39" name="Line 194"/>
          <p:cNvSpPr>
            <a:spLocks noChangeShapeType="1"/>
          </p:cNvSpPr>
          <p:nvPr/>
        </p:nvSpPr>
        <p:spPr bwMode="auto">
          <a:xfrm flipH="1" flipV="1">
            <a:off x="5957888" y="2865438"/>
            <a:ext cx="0" cy="29956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240" name="Group 195"/>
          <p:cNvGrpSpPr>
            <a:grpSpLocks/>
          </p:cNvGrpSpPr>
          <p:nvPr/>
        </p:nvGrpSpPr>
        <p:grpSpPr bwMode="auto">
          <a:xfrm rot="10800000" flipH="1">
            <a:off x="5524500" y="5527675"/>
            <a:ext cx="336550" cy="241300"/>
            <a:chOff x="1056" y="2160"/>
            <a:chExt cx="144" cy="96"/>
          </a:xfrm>
        </p:grpSpPr>
        <p:sp>
          <p:nvSpPr>
            <p:cNvPr id="5529" name="Arc 196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0" name="Arc 197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1" name="Arc 198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32" name="Line 199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3" name="Line 200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4" name="Line 201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35" name="Line 202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241" name="Line 213"/>
          <p:cNvSpPr>
            <a:spLocks noChangeShapeType="1"/>
          </p:cNvSpPr>
          <p:nvPr/>
        </p:nvSpPr>
        <p:spPr bwMode="auto">
          <a:xfrm flipH="1">
            <a:off x="4718050" y="3846513"/>
            <a:ext cx="0" cy="102870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2" name="Line 214"/>
          <p:cNvSpPr>
            <a:spLocks noChangeShapeType="1"/>
          </p:cNvSpPr>
          <p:nvPr/>
        </p:nvSpPr>
        <p:spPr bwMode="auto">
          <a:xfrm>
            <a:off x="5021263" y="3549650"/>
            <a:ext cx="0" cy="13874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243" name="Group 217"/>
          <p:cNvGrpSpPr>
            <a:grpSpLocks/>
          </p:cNvGrpSpPr>
          <p:nvPr/>
        </p:nvGrpSpPr>
        <p:grpSpPr bwMode="auto">
          <a:xfrm rot="5400000">
            <a:off x="4926806" y="4888707"/>
            <a:ext cx="195263" cy="292100"/>
            <a:chOff x="2018" y="2794"/>
            <a:chExt cx="92" cy="138"/>
          </a:xfrm>
        </p:grpSpPr>
        <p:sp>
          <p:nvSpPr>
            <p:cNvPr id="5521" name="Oval 218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2" name="Oval 219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3" name="Line 220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4" name="Line 221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5" name="Arc 222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6" name="Arc 223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7" name="Arc 224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28" name="Arc 225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244" name="Text Box 226"/>
          <p:cNvSpPr txBox="1">
            <a:spLocks noChangeArrowheads="1"/>
          </p:cNvSpPr>
          <p:nvPr/>
        </p:nvSpPr>
        <p:spPr bwMode="auto">
          <a:xfrm>
            <a:off x="4686300" y="5075238"/>
            <a:ext cx="804863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</a:t>
            </a:r>
          </a:p>
          <a:p>
            <a:pPr algn="l" defTabSz="1217613" eaLnBrk="1" hangingPunct="1"/>
            <a:r>
              <a:rPr lang="en-US" sz="1300"/>
              <a:t>Pump</a:t>
            </a:r>
          </a:p>
        </p:txBody>
      </p:sp>
      <p:sp>
        <p:nvSpPr>
          <p:cNvPr id="5245" name="Text Box 227"/>
          <p:cNvSpPr txBox="1">
            <a:spLocks noChangeArrowheads="1"/>
          </p:cNvSpPr>
          <p:nvPr/>
        </p:nvSpPr>
        <p:spPr bwMode="auto">
          <a:xfrm>
            <a:off x="5383213" y="7253288"/>
            <a:ext cx="11445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 Bag</a:t>
            </a:r>
          </a:p>
        </p:txBody>
      </p:sp>
      <p:sp>
        <p:nvSpPr>
          <p:cNvPr id="5246" name="Oval 232"/>
          <p:cNvSpPr>
            <a:spLocks noChangeArrowheads="1"/>
          </p:cNvSpPr>
          <p:nvPr/>
        </p:nvSpPr>
        <p:spPr bwMode="auto">
          <a:xfrm>
            <a:off x="5116513" y="3606800"/>
            <a:ext cx="385762" cy="382588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47" name="Line 234"/>
          <p:cNvSpPr>
            <a:spLocks noChangeShapeType="1"/>
          </p:cNvSpPr>
          <p:nvPr/>
        </p:nvSpPr>
        <p:spPr bwMode="auto">
          <a:xfrm flipH="1">
            <a:off x="5402263" y="1973263"/>
            <a:ext cx="0" cy="5492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8" name="Line 238"/>
          <p:cNvSpPr>
            <a:spLocks noChangeShapeType="1"/>
          </p:cNvSpPr>
          <p:nvPr/>
        </p:nvSpPr>
        <p:spPr bwMode="auto">
          <a:xfrm>
            <a:off x="5310188" y="3989388"/>
            <a:ext cx="0" cy="9461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49" name="Line 241"/>
          <p:cNvSpPr>
            <a:spLocks noChangeShapeType="1"/>
          </p:cNvSpPr>
          <p:nvPr/>
        </p:nvSpPr>
        <p:spPr bwMode="auto">
          <a:xfrm flipV="1">
            <a:off x="5622925" y="5622925"/>
            <a:ext cx="0" cy="1244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0" name="Line 242"/>
          <p:cNvSpPr>
            <a:spLocks noChangeShapeType="1"/>
          </p:cNvSpPr>
          <p:nvPr/>
        </p:nvSpPr>
        <p:spPr bwMode="auto">
          <a:xfrm flipV="1">
            <a:off x="5861050" y="5575300"/>
            <a:ext cx="952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1" name="Line 243"/>
          <p:cNvSpPr>
            <a:spLocks noChangeShapeType="1"/>
          </p:cNvSpPr>
          <p:nvPr/>
        </p:nvSpPr>
        <p:spPr bwMode="auto">
          <a:xfrm>
            <a:off x="5622925" y="6869113"/>
            <a:ext cx="333375" cy="28892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2" name="Rectangle 244"/>
          <p:cNvSpPr>
            <a:spLocks noChangeArrowheads="1"/>
          </p:cNvSpPr>
          <p:nvPr/>
        </p:nvSpPr>
        <p:spPr bwMode="auto">
          <a:xfrm>
            <a:off x="4514850" y="4230688"/>
            <a:ext cx="3211513" cy="576262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53" name="Line 246"/>
          <p:cNvSpPr>
            <a:spLocks noChangeShapeType="1"/>
          </p:cNvSpPr>
          <p:nvPr/>
        </p:nvSpPr>
        <p:spPr bwMode="auto">
          <a:xfrm>
            <a:off x="5478463" y="5815013"/>
            <a:ext cx="9096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4" name="Line 247"/>
          <p:cNvSpPr>
            <a:spLocks noChangeShapeType="1"/>
          </p:cNvSpPr>
          <p:nvPr/>
        </p:nvSpPr>
        <p:spPr bwMode="auto">
          <a:xfrm>
            <a:off x="5478463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5" name="Line 248"/>
          <p:cNvSpPr>
            <a:spLocks noChangeShapeType="1"/>
          </p:cNvSpPr>
          <p:nvPr/>
        </p:nvSpPr>
        <p:spPr bwMode="auto">
          <a:xfrm>
            <a:off x="5478463" y="6918325"/>
            <a:ext cx="477837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6" name="Line 249"/>
          <p:cNvSpPr>
            <a:spLocks noChangeShapeType="1"/>
          </p:cNvSpPr>
          <p:nvPr/>
        </p:nvSpPr>
        <p:spPr bwMode="auto">
          <a:xfrm>
            <a:off x="6388100" y="5815013"/>
            <a:ext cx="0" cy="11033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7" name="Line 250"/>
          <p:cNvSpPr>
            <a:spLocks noChangeShapeType="1"/>
          </p:cNvSpPr>
          <p:nvPr/>
        </p:nvSpPr>
        <p:spPr bwMode="auto">
          <a:xfrm flipV="1">
            <a:off x="5956300" y="6918325"/>
            <a:ext cx="431800" cy="382588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8" name="Line 251"/>
          <p:cNvSpPr>
            <a:spLocks noChangeShapeType="1"/>
          </p:cNvSpPr>
          <p:nvPr/>
        </p:nvSpPr>
        <p:spPr bwMode="auto">
          <a:xfrm>
            <a:off x="7823200" y="4903788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59" name="Line 260"/>
          <p:cNvSpPr>
            <a:spLocks noChangeShapeType="1"/>
          </p:cNvSpPr>
          <p:nvPr/>
        </p:nvSpPr>
        <p:spPr bwMode="auto">
          <a:xfrm>
            <a:off x="5402263" y="1973263"/>
            <a:ext cx="248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0" name="Line 261"/>
          <p:cNvSpPr>
            <a:spLocks noChangeShapeType="1"/>
          </p:cNvSpPr>
          <p:nvPr/>
        </p:nvSpPr>
        <p:spPr bwMode="auto">
          <a:xfrm>
            <a:off x="5113338" y="2457450"/>
            <a:ext cx="154940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1" name="Text Box 264"/>
          <p:cNvSpPr txBox="1">
            <a:spLocks noChangeArrowheads="1"/>
          </p:cNvSpPr>
          <p:nvPr/>
        </p:nvSpPr>
        <p:spPr bwMode="auto">
          <a:xfrm>
            <a:off x="3605213" y="3463925"/>
            <a:ext cx="592137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SOV</a:t>
            </a:r>
          </a:p>
        </p:txBody>
      </p:sp>
      <p:sp>
        <p:nvSpPr>
          <p:cNvPr id="5262" name="Line 269"/>
          <p:cNvSpPr>
            <a:spLocks noChangeShapeType="1"/>
          </p:cNvSpPr>
          <p:nvPr/>
        </p:nvSpPr>
        <p:spPr bwMode="auto">
          <a:xfrm>
            <a:off x="8164513" y="4514850"/>
            <a:ext cx="179387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3" name="Line 279"/>
          <p:cNvSpPr>
            <a:spLocks noChangeShapeType="1"/>
          </p:cNvSpPr>
          <p:nvPr/>
        </p:nvSpPr>
        <p:spPr bwMode="auto">
          <a:xfrm flipH="1" flipV="1">
            <a:off x="3248025" y="3216275"/>
            <a:ext cx="12700" cy="3509963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4" name="Line 280"/>
          <p:cNvSpPr>
            <a:spLocks noChangeShapeType="1"/>
          </p:cNvSpPr>
          <p:nvPr/>
        </p:nvSpPr>
        <p:spPr bwMode="auto">
          <a:xfrm flipV="1">
            <a:off x="3248025" y="3211513"/>
            <a:ext cx="3662363" cy="47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5" name="Line 283"/>
          <p:cNvSpPr>
            <a:spLocks noChangeShapeType="1"/>
          </p:cNvSpPr>
          <p:nvPr/>
        </p:nvSpPr>
        <p:spPr bwMode="auto">
          <a:xfrm>
            <a:off x="6815138" y="2847975"/>
            <a:ext cx="4645025" cy="127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6" name="Freeform 285"/>
          <p:cNvSpPr>
            <a:spLocks/>
          </p:cNvSpPr>
          <p:nvPr/>
        </p:nvSpPr>
        <p:spPr bwMode="auto">
          <a:xfrm>
            <a:off x="814388" y="4806950"/>
            <a:ext cx="1630362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7" name="Freeform 286"/>
          <p:cNvSpPr>
            <a:spLocks/>
          </p:cNvSpPr>
          <p:nvPr/>
        </p:nvSpPr>
        <p:spPr bwMode="auto">
          <a:xfrm flipH="1">
            <a:off x="2444750" y="4806950"/>
            <a:ext cx="1677988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8" name="Freeform 287"/>
          <p:cNvSpPr>
            <a:spLocks/>
          </p:cNvSpPr>
          <p:nvPr/>
        </p:nvSpPr>
        <p:spPr bwMode="auto">
          <a:xfrm flipH="1">
            <a:off x="6240463" y="4806950"/>
            <a:ext cx="1390650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69" name="Freeform 288"/>
          <p:cNvSpPr>
            <a:spLocks/>
          </p:cNvSpPr>
          <p:nvPr/>
        </p:nvSpPr>
        <p:spPr bwMode="auto">
          <a:xfrm>
            <a:off x="4560888" y="4806950"/>
            <a:ext cx="1679575" cy="31638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0" name="Freeform 289"/>
          <p:cNvSpPr>
            <a:spLocks/>
          </p:cNvSpPr>
          <p:nvPr/>
        </p:nvSpPr>
        <p:spPr bwMode="auto">
          <a:xfrm flipV="1">
            <a:off x="814388" y="2074863"/>
            <a:ext cx="1582737" cy="2154237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1" name="Freeform 290"/>
          <p:cNvSpPr>
            <a:spLocks/>
          </p:cNvSpPr>
          <p:nvPr/>
        </p:nvSpPr>
        <p:spPr bwMode="auto">
          <a:xfrm flipH="1" flipV="1">
            <a:off x="2397125" y="2074863"/>
            <a:ext cx="1725613" cy="21558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2" name="Freeform 291"/>
          <p:cNvSpPr>
            <a:spLocks/>
          </p:cNvSpPr>
          <p:nvPr/>
        </p:nvSpPr>
        <p:spPr bwMode="auto">
          <a:xfrm flipH="1" flipV="1">
            <a:off x="6145213" y="2120900"/>
            <a:ext cx="1485900" cy="2109788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3" name="Freeform 292"/>
          <p:cNvSpPr>
            <a:spLocks/>
          </p:cNvSpPr>
          <p:nvPr/>
        </p:nvSpPr>
        <p:spPr bwMode="auto">
          <a:xfrm flipV="1">
            <a:off x="4560888" y="2120900"/>
            <a:ext cx="1584325" cy="21082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4" name="Text Box 293"/>
          <p:cNvSpPr txBox="1">
            <a:spLocks noChangeArrowheads="1"/>
          </p:cNvSpPr>
          <p:nvPr/>
        </p:nvSpPr>
        <p:spPr bwMode="auto">
          <a:xfrm>
            <a:off x="1917700" y="3560763"/>
            <a:ext cx="5746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RPT</a:t>
            </a:r>
          </a:p>
        </p:txBody>
      </p:sp>
      <p:sp>
        <p:nvSpPr>
          <p:cNvPr id="5275" name="Text Box 294"/>
          <p:cNvSpPr txBox="1">
            <a:spLocks noChangeArrowheads="1"/>
          </p:cNvSpPr>
          <p:nvPr/>
        </p:nvSpPr>
        <p:spPr bwMode="auto">
          <a:xfrm>
            <a:off x="5021263" y="3617913"/>
            <a:ext cx="5651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SPT</a:t>
            </a:r>
          </a:p>
        </p:txBody>
      </p:sp>
      <p:sp>
        <p:nvSpPr>
          <p:cNvPr id="5276" name="Line 305"/>
          <p:cNvSpPr>
            <a:spLocks noChangeShapeType="1"/>
          </p:cNvSpPr>
          <p:nvPr/>
        </p:nvSpPr>
        <p:spPr bwMode="auto">
          <a:xfrm>
            <a:off x="6389688" y="5910263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7" name="Oval 306"/>
          <p:cNvSpPr>
            <a:spLocks noChangeArrowheads="1"/>
          </p:cNvSpPr>
          <p:nvPr/>
        </p:nvSpPr>
        <p:spPr bwMode="auto">
          <a:xfrm>
            <a:off x="6486525" y="5956300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78" name="Oval 307"/>
          <p:cNvSpPr>
            <a:spLocks noChangeArrowheads="1"/>
          </p:cNvSpPr>
          <p:nvPr/>
        </p:nvSpPr>
        <p:spPr bwMode="auto">
          <a:xfrm>
            <a:off x="6486525" y="5813425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79" name="Line 308"/>
          <p:cNvSpPr>
            <a:spLocks noChangeShapeType="1"/>
          </p:cNvSpPr>
          <p:nvPr/>
        </p:nvSpPr>
        <p:spPr bwMode="auto">
          <a:xfrm>
            <a:off x="6534150" y="5861050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0" name="Line 309"/>
          <p:cNvSpPr>
            <a:spLocks noChangeShapeType="1"/>
          </p:cNvSpPr>
          <p:nvPr/>
        </p:nvSpPr>
        <p:spPr bwMode="auto">
          <a:xfrm>
            <a:off x="6389688" y="6292850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1" name="Oval 310"/>
          <p:cNvSpPr>
            <a:spLocks noChangeArrowheads="1"/>
          </p:cNvSpPr>
          <p:nvPr/>
        </p:nvSpPr>
        <p:spPr bwMode="auto">
          <a:xfrm>
            <a:off x="6486525" y="63388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2" name="Oval 311"/>
          <p:cNvSpPr>
            <a:spLocks noChangeArrowheads="1"/>
          </p:cNvSpPr>
          <p:nvPr/>
        </p:nvSpPr>
        <p:spPr bwMode="auto">
          <a:xfrm>
            <a:off x="6486525" y="619601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3" name="Line 312"/>
          <p:cNvSpPr>
            <a:spLocks noChangeShapeType="1"/>
          </p:cNvSpPr>
          <p:nvPr/>
        </p:nvSpPr>
        <p:spPr bwMode="auto">
          <a:xfrm>
            <a:off x="6534150" y="6243638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4" name="Line 313"/>
          <p:cNvSpPr>
            <a:spLocks noChangeShapeType="1"/>
          </p:cNvSpPr>
          <p:nvPr/>
        </p:nvSpPr>
        <p:spPr bwMode="auto">
          <a:xfrm>
            <a:off x="6389688" y="6677025"/>
            <a:ext cx="9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5" name="Oval 314"/>
          <p:cNvSpPr>
            <a:spLocks noChangeArrowheads="1"/>
          </p:cNvSpPr>
          <p:nvPr/>
        </p:nvSpPr>
        <p:spPr bwMode="auto">
          <a:xfrm>
            <a:off x="6486525" y="6724650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6" name="Oval 315"/>
          <p:cNvSpPr>
            <a:spLocks noChangeArrowheads="1"/>
          </p:cNvSpPr>
          <p:nvPr/>
        </p:nvSpPr>
        <p:spPr bwMode="auto">
          <a:xfrm>
            <a:off x="6486525" y="65801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87" name="Line 316"/>
          <p:cNvSpPr>
            <a:spLocks noChangeShapeType="1"/>
          </p:cNvSpPr>
          <p:nvPr/>
        </p:nvSpPr>
        <p:spPr bwMode="auto">
          <a:xfrm flipH="1">
            <a:off x="6438900" y="6629400"/>
            <a:ext cx="46038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8" name="Line 317"/>
          <p:cNvSpPr>
            <a:spLocks noChangeShapeType="1"/>
          </p:cNvSpPr>
          <p:nvPr/>
        </p:nvSpPr>
        <p:spPr bwMode="auto">
          <a:xfrm>
            <a:off x="3402013" y="5911850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89" name="Oval 318"/>
          <p:cNvSpPr>
            <a:spLocks noChangeArrowheads="1"/>
          </p:cNvSpPr>
          <p:nvPr/>
        </p:nvSpPr>
        <p:spPr bwMode="auto">
          <a:xfrm>
            <a:off x="3498850" y="595788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0" name="Oval 319"/>
          <p:cNvSpPr>
            <a:spLocks noChangeArrowheads="1"/>
          </p:cNvSpPr>
          <p:nvPr/>
        </p:nvSpPr>
        <p:spPr bwMode="auto">
          <a:xfrm>
            <a:off x="3498850" y="581501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1" name="Line 320"/>
          <p:cNvSpPr>
            <a:spLocks noChangeShapeType="1"/>
          </p:cNvSpPr>
          <p:nvPr/>
        </p:nvSpPr>
        <p:spPr bwMode="auto">
          <a:xfrm>
            <a:off x="3546475" y="5862638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2" name="Line 321"/>
          <p:cNvSpPr>
            <a:spLocks noChangeShapeType="1"/>
          </p:cNvSpPr>
          <p:nvPr/>
        </p:nvSpPr>
        <p:spPr bwMode="auto">
          <a:xfrm>
            <a:off x="3402013" y="6294438"/>
            <a:ext cx="19208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3" name="Oval 322"/>
          <p:cNvSpPr>
            <a:spLocks noChangeArrowheads="1"/>
          </p:cNvSpPr>
          <p:nvPr/>
        </p:nvSpPr>
        <p:spPr bwMode="auto">
          <a:xfrm>
            <a:off x="3498850" y="6342063"/>
            <a:ext cx="47625" cy="476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4" name="Oval 323"/>
          <p:cNvSpPr>
            <a:spLocks noChangeArrowheads="1"/>
          </p:cNvSpPr>
          <p:nvPr/>
        </p:nvSpPr>
        <p:spPr bwMode="auto">
          <a:xfrm>
            <a:off x="3498850" y="6197600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5" name="Line 324"/>
          <p:cNvSpPr>
            <a:spLocks noChangeShapeType="1"/>
          </p:cNvSpPr>
          <p:nvPr/>
        </p:nvSpPr>
        <p:spPr bwMode="auto">
          <a:xfrm>
            <a:off x="3546475" y="6246813"/>
            <a:ext cx="47625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6" name="Line 325"/>
          <p:cNvSpPr>
            <a:spLocks noChangeShapeType="1"/>
          </p:cNvSpPr>
          <p:nvPr/>
        </p:nvSpPr>
        <p:spPr bwMode="auto">
          <a:xfrm>
            <a:off x="3402013" y="6680200"/>
            <a:ext cx="968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97" name="Oval 326"/>
          <p:cNvSpPr>
            <a:spLocks noChangeArrowheads="1"/>
          </p:cNvSpPr>
          <p:nvPr/>
        </p:nvSpPr>
        <p:spPr bwMode="auto">
          <a:xfrm>
            <a:off x="3498850" y="6726238"/>
            <a:ext cx="47625" cy="49212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8" name="Oval 327"/>
          <p:cNvSpPr>
            <a:spLocks noChangeArrowheads="1"/>
          </p:cNvSpPr>
          <p:nvPr/>
        </p:nvSpPr>
        <p:spPr bwMode="auto">
          <a:xfrm>
            <a:off x="3498850" y="6581775"/>
            <a:ext cx="47625" cy="49213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99" name="Line 328"/>
          <p:cNvSpPr>
            <a:spLocks noChangeShapeType="1"/>
          </p:cNvSpPr>
          <p:nvPr/>
        </p:nvSpPr>
        <p:spPr bwMode="auto">
          <a:xfrm flipH="1">
            <a:off x="3451225" y="6630988"/>
            <a:ext cx="46038" cy="952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00" name="Text Box 329"/>
          <p:cNvSpPr txBox="1">
            <a:spLocks noChangeArrowheads="1"/>
          </p:cNvSpPr>
          <p:nvPr/>
        </p:nvSpPr>
        <p:spPr bwMode="auto">
          <a:xfrm>
            <a:off x="6534150" y="5765800"/>
            <a:ext cx="5730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SSS</a:t>
            </a:r>
          </a:p>
        </p:txBody>
      </p:sp>
      <p:sp>
        <p:nvSpPr>
          <p:cNvPr id="5301" name="Text Box 330"/>
          <p:cNvSpPr txBox="1">
            <a:spLocks noChangeArrowheads="1"/>
          </p:cNvSpPr>
          <p:nvPr/>
        </p:nvSpPr>
        <p:spPr bwMode="auto">
          <a:xfrm>
            <a:off x="6534150" y="6148388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SES</a:t>
            </a:r>
          </a:p>
        </p:txBody>
      </p:sp>
      <p:sp>
        <p:nvSpPr>
          <p:cNvPr id="5302" name="Text Box 331"/>
          <p:cNvSpPr txBox="1">
            <a:spLocks noChangeArrowheads="1"/>
          </p:cNvSpPr>
          <p:nvPr/>
        </p:nvSpPr>
        <p:spPr bwMode="auto">
          <a:xfrm>
            <a:off x="6534150" y="6534150"/>
            <a:ext cx="573088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SBS</a:t>
            </a:r>
          </a:p>
        </p:txBody>
      </p:sp>
      <p:sp>
        <p:nvSpPr>
          <p:cNvPr id="5303" name="Text Box 332"/>
          <p:cNvSpPr txBox="1">
            <a:spLocks noChangeArrowheads="1"/>
          </p:cNvSpPr>
          <p:nvPr/>
        </p:nvSpPr>
        <p:spPr bwMode="auto">
          <a:xfrm>
            <a:off x="3548063" y="5765800"/>
            <a:ext cx="58261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RSS</a:t>
            </a:r>
          </a:p>
        </p:txBody>
      </p:sp>
      <p:sp>
        <p:nvSpPr>
          <p:cNvPr id="5304" name="Text Box 333"/>
          <p:cNvSpPr txBox="1">
            <a:spLocks noChangeArrowheads="1"/>
          </p:cNvSpPr>
          <p:nvPr/>
        </p:nvSpPr>
        <p:spPr bwMode="auto">
          <a:xfrm>
            <a:off x="3548063" y="6148388"/>
            <a:ext cx="5826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RES</a:t>
            </a:r>
          </a:p>
        </p:txBody>
      </p:sp>
      <p:sp>
        <p:nvSpPr>
          <p:cNvPr id="5305" name="Text Box 334"/>
          <p:cNvSpPr txBox="1">
            <a:spLocks noChangeArrowheads="1"/>
          </p:cNvSpPr>
          <p:nvPr/>
        </p:nvSpPr>
        <p:spPr bwMode="auto">
          <a:xfrm>
            <a:off x="3548063" y="6534150"/>
            <a:ext cx="582612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RBS</a:t>
            </a:r>
          </a:p>
        </p:txBody>
      </p:sp>
      <p:sp>
        <p:nvSpPr>
          <p:cNvPr id="5306" name="Text Box 335"/>
          <p:cNvSpPr txBox="1">
            <a:spLocks noChangeArrowheads="1"/>
          </p:cNvSpPr>
          <p:nvPr/>
        </p:nvSpPr>
        <p:spPr bwMode="auto">
          <a:xfrm>
            <a:off x="2444750" y="5240338"/>
            <a:ext cx="473075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RS</a:t>
            </a:r>
          </a:p>
        </p:txBody>
      </p:sp>
      <p:sp>
        <p:nvSpPr>
          <p:cNvPr id="5307" name="Text Box 336"/>
          <p:cNvSpPr txBox="1">
            <a:spLocks noChangeArrowheads="1"/>
          </p:cNvSpPr>
          <p:nvPr/>
        </p:nvSpPr>
        <p:spPr bwMode="auto">
          <a:xfrm>
            <a:off x="5432425" y="5240338"/>
            <a:ext cx="4000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IS</a:t>
            </a:r>
          </a:p>
        </p:txBody>
      </p:sp>
      <p:sp>
        <p:nvSpPr>
          <p:cNvPr id="5308" name="Line 347"/>
          <p:cNvSpPr>
            <a:spLocks noChangeShapeType="1"/>
          </p:cNvSpPr>
          <p:nvPr/>
        </p:nvSpPr>
        <p:spPr bwMode="auto">
          <a:xfrm flipH="1">
            <a:off x="3352800" y="3846513"/>
            <a:ext cx="1444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09" name="Line 348"/>
          <p:cNvSpPr>
            <a:spLocks noChangeShapeType="1"/>
          </p:cNvSpPr>
          <p:nvPr/>
        </p:nvSpPr>
        <p:spPr bwMode="auto">
          <a:xfrm>
            <a:off x="3365500" y="3549650"/>
            <a:ext cx="0" cy="2968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0" name="Line 349"/>
          <p:cNvSpPr>
            <a:spLocks noChangeShapeType="1"/>
          </p:cNvSpPr>
          <p:nvPr/>
        </p:nvSpPr>
        <p:spPr bwMode="auto">
          <a:xfrm flipH="1">
            <a:off x="3800475" y="3846513"/>
            <a:ext cx="9175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1" name="Line 352"/>
          <p:cNvSpPr>
            <a:spLocks noChangeShapeType="1"/>
          </p:cNvSpPr>
          <p:nvPr/>
        </p:nvSpPr>
        <p:spPr bwMode="auto">
          <a:xfrm flipH="1">
            <a:off x="3648075" y="4184650"/>
            <a:ext cx="6350" cy="7159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2" name="Line 353"/>
          <p:cNvSpPr>
            <a:spLocks noChangeShapeType="1"/>
          </p:cNvSpPr>
          <p:nvPr/>
        </p:nvSpPr>
        <p:spPr bwMode="auto">
          <a:xfrm>
            <a:off x="3365500" y="3549650"/>
            <a:ext cx="16557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3" name="Line 372"/>
          <p:cNvSpPr>
            <a:spLocks noChangeShapeType="1"/>
          </p:cNvSpPr>
          <p:nvPr/>
        </p:nvSpPr>
        <p:spPr bwMode="auto">
          <a:xfrm flipH="1">
            <a:off x="5546725" y="2859088"/>
            <a:ext cx="981075" cy="15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4" name="Line 373"/>
          <p:cNvSpPr>
            <a:spLocks noChangeShapeType="1"/>
          </p:cNvSpPr>
          <p:nvPr/>
        </p:nvSpPr>
        <p:spPr bwMode="auto">
          <a:xfrm flipH="1">
            <a:off x="2943225" y="2859088"/>
            <a:ext cx="2316163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5" name="Line 375"/>
          <p:cNvSpPr>
            <a:spLocks noChangeShapeType="1"/>
          </p:cNvSpPr>
          <p:nvPr/>
        </p:nvSpPr>
        <p:spPr bwMode="auto">
          <a:xfrm>
            <a:off x="6240463" y="3217863"/>
            <a:ext cx="0" cy="2809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6" name="Line 376"/>
          <p:cNvSpPr>
            <a:spLocks noChangeShapeType="1"/>
          </p:cNvSpPr>
          <p:nvPr/>
        </p:nvSpPr>
        <p:spPr bwMode="auto">
          <a:xfrm flipV="1">
            <a:off x="8164513" y="3654425"/>
            <a:ext cx="0" cy="8636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7" name="Line 382"/>
          <p:cNvSpPr>
            <a:spLocks noChangeShapeType="1"/>
          </p:cNvSpPr>
          <p:nvPr/>
        </p:nvSpPr>
        <p:spPr bwMode="auto">
          <a:xfrm flipH="1" flipV="1">
            <a:off x="5116513" y="2459038"/>
            <a:ext cx="0" cy="4064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8" name="Line 383"/>
          <p:cNvSpPr>
            <a:spLocks noChangeShapeType="1"/>
          </p:cNvSpPr>
          <p:nvPr/>
        </p:nvSpPr>
        <p:spPr bwMode="auto">
          <a:xfrm flipH="1" flipV="1">
            <a:off x="6669088" y="2457450"/>
            <a:ext cx="0" cy="650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19" name="Line 384"/>
          <p:cNvSpPr>
            <a:spLocks noChangeShapeType="1"/>
          </p:cNvSpPr>
          <p:nvPr/>
        </p:nvSpPr>
        <p:spPr bwMode="auto">
          <a:xfrm flipV="1">
            <a:off x="7394575" y="2847975"/>
            <a:ext cx="1588" cy="3810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0" name="Text Box 385"/>
          <p:cNvSpPr txBox="1">
            <a:spLocks noChangeArrowheads="1"/>
          </p:cNvSpPr>
          <p:nvPr/>
        </p:nvSpPr>
        <p:spPr bwMode="auto">
          <a:xfrm>
            <a:off x="6623050" y="2414588"/>
            <a:ext cx="58261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REV</a:t>
            </a:r>
          </a:p>
        </p:txBody>
      </p:sp>
      <p:sp>
        <p:nvSpPr>
          <p:cNvPr id="5321" name="Line 402"/>
          <p:cNvSpPr>
            <a:spLocks noChangeShapeType="1"/>
          </p:cNvSpPr>
          <p:nvPr/>
        </p:nvSpPr>
        <p:spPr bwMode="auto">
          <a:xfrm>
            <a:off x="6581775" y="3644900"/>
            <a:ext cx="1582738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2" name="Text Box 403"/>
          <p:cNvSpPr txBox="1">
            <a:spLocks noChangeArrowheads="1"/>
          </p:cNvSpPr>
          <p:nvPr/>
        </p:nvSpPr>
        <p:spPr bwMode="auto">
          <a:xfrm>
            <a:off x="7007225" y="3332163"/>
            <a:ext cx="57308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SBV</a:t>
            </a:r>
          </a:p>
        </p:txBody>
      </p:sp>
      <p:sp>
        <p:nvSpPr>
          <p:cNvPr id="5323" name="Line 408"/>
          <p:cNvSpPr>
            <a:spLocks noChangeShapeType="1"/>
          </p:cNvSpPr>
          <p:nvPr/>
        </p:nvSpPr>
        <p:spPr bwMode="auto">
          <a:xfrm flipV="1">
            <a:off x="7197725" y="3216275"/>
            <a:ext cx="187325" cy="15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4" name="Line 409"/>
          <p:cNvSpPr>
            <a:spLocks noChangeShapeType="1"/>
          </p:cNvSpPr>
          <p:nvPr/>
        </p:nvSpPr>
        <p:spPr bwMode="auto">
          <a:xfrm flipH="1" flipV="1">
            <a:off x="7056438" y="3559175"/>
            <a:ext cx="0" cy="4968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5" name="Line 410"/>
          <p:cNvSpPr>
            <a:spLocks noChangeShapeType="1"/>
          </p:cNvSpPr>
          <p:nvPr/>
        </p:nvSpPr>
        <p:spPr bwMode="auto">
          <a:xfrm flipV="1">
            <a:off x="6246813" y="4056063"/>
            <a:ext cx="806450" cy="15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26" name="Text Box 413"/>
          <p:cNvSpPr txBox="1">
            <a:spLocks noChangeArrowheads="1"/>
          </p:cNvSpPr>
          <p:nvPr/>
        </p:nvSpPr>
        <p:spPr bwMode="auto">
          <a:xfrm rot="-5400000">
            <a:off x="8711407" y="2061369"/>
            <a:ext cx="58420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TOX</a:t>
            </a:r>
          </a:p>
        </p:txBody>
      </p:sp>
      <p:sp>
        <p:nvSpPr>
          <p:cNvPr id="5327" name="Text Box 421"/>
          <p:cNvSpPr txBox="1">
            <a:spLocks noChangeArrowheads="1"/>
          </p:cNvSpPr>
          <p:nvPr/>
        </p:nvSpPr>
        <p:spPr bwMode="auto">
          <a:xfrm>
            <a:off x="4645025" y="2597150"/>
            <a:ext cx="533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REX</a:t>
            </a:r>
          </a:p>
        </p:txBody>
      </p:sp>
      <p:sp>
        <p:nvSpPr>
          <p:cNvPr id="5328" name="Text Box 423"/>
          <p:cNvSpPr txBox="1">
            <a:spLocks noChangeArrowheads="1"/>
          </p:cNvSpPr>
          <p:nvPr/>
        </p:nvSpPr>
        <p:spPr bwMode="auto">
          <a:xfrm>
            <a:off x="6142038" y="3275013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RST</a:t>
            </a:r>
          </a:p>
        </p:txBody>
      </p:sp>
      <p:sp>
        <p:nvSpPr>
          <p:cNvPr id="5329" name="Text Box 424"/>
          <p:cNvSpPr txBox="1">
            <a:spLocks noChangeArrowheads="1"/>
          </p:cNvSpPr>
          <p:nvPr/>
        </p:nvSpPr>
        <p:spPr bwMode="auto">
          <a:xfrm>
            <a:off x="6438900" y="3165475"/>
            <a:ext cx="5254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RST</a:t>
            </a:r>
          </a:p>
        </p:txBody>
      </p:sp>
      <p:sp>
        <p:nvSpPr>
          <p:cNvPr id="5330" name="Text Box 425"/>
          <p:cNvSpPr txBox="1">
            <a:spLocks noChangeArrowheads="1"/>
          </p:cNvSpPr>
          <p:nvPr/>
        </p:nvSpPr>
        <p:spPr bwMode="auto">
          <a:xfrm>
            <a:off x="5835650" y="3775075"/>
            <a:ext cx="5175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SST</a:t>
            </a:r>
          </a:p>
        </p:txBody>
      </p:sp>
      <p:sp>
        <p:nvSpPr>
          <p:cNvPr id="5331" name="Text Box 426"/>
          <p:cNvSpPr txBox="1">
            <a:spLocks noChangeArrowheads="1"/>
          </p:cNvSpPr>
          <p:nvPr/>
        </p:nvSpPr>
        <p:spPr bwMode="auto">
          <a:xfrm>
            <a:off x="7115175" y="3144838"/>
            <a:ext cx="7493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Exhaust</a:t>
            </a:r>
          </a:p>
        </p:txBody>
      </p:sp>
      <p:sp>
        <p:nvSpPr>
          <p:cNvPr id="5332" name="Text Box 427"/>
          <p:cNvSpPr txBox="1">
            <a:spLocks noChangeArrowheads="1"/>
          </p:cNvSpPr>
          <p:nvPr/>
        </p:nvSpPr>
        <p:spPr bwMode="auto">
          <a:xfrm>
            <a:off x="6826250" y="2625725"/>
            <a:ext cx="7493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Exhaust</a:t>
            </a:r>
          </a:p>
        </p:txBody>
      </p:sp>
      <p:sp>
        <p:nvSpPr>
          <p:cNvPr id="5333" name="Text Box 428"/>
          <p:cNvSpPr txBox="1">
            <a:spLocks noChangeArrowheads="1"/>
          </p:cNvSpPr>
          <p:nvPr/>
        </p:nvSpPr>
        <p:spPr bwMode="auto">
          <a:xfrm>
            <a:off x="8132763" y="3579813"/>
            <a:ext cx="6238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Intake</a:t>
            </a:r>
          </a:p>
        </p:txBody>
      </p:sp>
      <p:sp>
        <p:nvSpPr>
          <p:cNvPr id="5334" name="Text Box 429"/>
          <p:cNvSpPr txBox="1">
            <a:spLocks noChangeArrowheads="1"/>
          </p:cNvSpPr>
          <p:nvPr/>
        </p:nvSpPr>
        <p:spPr bwMode="auto">
          <a:xfrm>
            <a:off x="5478463" y="2811463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SAX</a:t>
            </a:r>
          </a:p>
        </p:txBody>
      </p:sp>
      <p:sp>
        <p:nvSpPr>
          <p:cNvPr id="5335" name="Text Box 430"/>
          <p:cNvSpPr txBox="1">
            <a:spLocks noChangeArrowheads="1"/>
          </p:cNvSpPr>
          <p:nvPr/>
        </p:nvSpPr>
        <p:spPr bwMode="auto">
          <a:xfrm>
            <a:off x="6027738" y="2814638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SAX</a:t>
            </a:r>
          </a:p>
        </p:txBody>
      </p:sp>
      <p:sp>
        <p:nvSpPr>
          <p:cNvPr id="5336" name="Text Box 431"/>
          <p:cNvSpPr txBox="1">
            <a:spLocks noChangeArrowheads="1"/>
          </p:cNvSpPr>
          <p:nvPr/>
        </p:nvSpPr>
        <p:spPr bwMode="auto">
          <a:xfrm>
            <a:off x="1077913" y="3192463"/>
            <a:ext cx="5334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HPP</a:t>
            </a:r>
          </a:p>
        </p:txBody>
      </p:sp>
      <p:sp>
        <p:nvSpPr>
          <p:cNvPr id="5337" name="Text Box 432"/>
          <p:cNvSpPr txBox="1">
            <a:spLocks noChangeArrowheads="1"/>
          </p:cNvSpPr>
          <p:nvPr/>
        </p:nvSpPr>
        <p:spPr bwMode="auto">
          <a:xfrm>
            <a:off x="1820863" y="3294063"/>
            <a:ext cx="4699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IEP</a:t>
            </a:r>
          </a:p>
        </p:txBody>
      </p:sp>
      <p:sp>
        <p:nvSpPr>
          <p:cNvPr id="5338" name="Text Box 433"/>
          <p:cNvSpPr txBox="1">
            <a:spLocks noChangeArrowheads="1"/>
          </p:cNvSpPr>
          <p:nvPr/>
        </p:nvSpPr>
        <p:spPr bwMode="auto">
          <a:xfrm>
            <a:off x="3648075" y="3886200"/>
            <a:ext cx="5318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Free</a:t>
            </a:r>
          </a:p>
        </p:txBody>
      </p:sp>
      <p:sp>
        <p:nvSpPr>
          <p:cNvPr id="5339" name="Text Box 434"/>
          <p:cNvSpPr txBox="1">
            <a:spLocks noChangeArrowheads="1"/>
          </p:cNvSpPr>
          <p:nvPr/>
        </p:nvSpPr>
        <p:spPr bwMode="auto">
          <a:xfrm>
            <a:off x="3128963" y="3886200"/>
            <a:ext cx="5476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SMP</a:t>
            </a:r>
          </a:p>
        </p:txBody>
      </p:sp>
      <p:sp>
        <p:nvSpPr>
          <p:cNvPr id="5340" name="Text Box 435"/>
          <p:cNvSpPr txBox="1">
            <a:spLocks noChangeArrowheads="1"/>
          </p:cNvSpPr>
          <p:nvPr/>
        </p:nvSpPr>
        <p:spPr bwMode="auto">
          <a:xfrm>
            <a:off x="2540000" y="3151188"/>
            <a:ext cx="53181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Free</a:t>
            </a:r>
          </a:p>
        </p:txBody>
      </p:sp>
      <p:sp>
        <p:nvSpPr>
          <p:cNvPr id="5341" name="Text Box 436"/>
          <p:cNvSpPr txBox="1">
            <a:spLocks noChangeArrowheads="1"/>
          </p:cNvSpPr>
          <p:nvPr/>
        </p:nvSpPr>
        <p:spPr bwMode="auto">
          <a:xfrm>
            <a:off x="1836738" y="3051175"/>
            <a:ext cx="4540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RO</a:t>
            </a:r>
          </a:p>
        </p:txBody>
      </p:sp>
      <p:sp>
        <p:nvSpPr>
          <p:cNvPr id="5342" name="Line 440"/>
          <p:cNvSpPr>
            <a:spLocks noChangeShapeType="1"/>
          </p:cNvSpPr>
          <p:nvPr/>
        </p:nvSpPr>
        <p:spPr bwMode="auto">
          <a:xfrm flipH="1">
            <a:off x="8256588" y="1076325"/>
            <a:ext cx="0" cy="8112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43" name="Line 442"/>
          <p:cNvSpPr>
            <a:spLocks noChangeShapeType="1"/>
          </p:cNvSpPr>
          <p:nvPr/>
        </p:nvSpPr>
        <p:spPr bwMode="auto">
          <a:xfrm>
            <a:off x="9066213" y="1254125"/>
            <a:ext cx="1219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44" name="Text Box 443"/>
          <p:cNvSpPr txBox="1">
            <a:spLocks noChangeArrowheads="1"/>
          </p:cNvSpPr>
          <p:nvPr/>
        </p:nvSpPr>
        <p:spPr bwMode="auto">
          <a:xfrm>
            <a:off x="10006013" y="2382838"/>
            <a:ext cx="62865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ISUS</a:t>
            </a:r>
          </a:p>
        </p:txBody>
      </p:sp>
      <p:sp>
        <p:nvSpPr>
          <p:cNvPr id="5345" name="Text Box 444"/>
          <p:cNvSpPr txBox="1">
            <a:spLocks noChangeArrowheads="1"/>
          </p:cNvSpPr>
          <p:nvPr/>
        </p:nvSpPr>
        <p:spPr bwMode="auto">
          <a:xfrm>
            <a:off x="10523538" y="2382838"/>
            <a:ext cx="584200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CTD</a:t>
            </a:r>
          </a:p>
        </p:txBody>
      </p:sp>
      <p:sp>
        <p:nvSpPr>
          <p:cNvPr id="5346" name="Rectangle 445"/>
          <p:cNvSpPr>
            <a:spLocks noChangeArrowheads="1"/>
          </p:cNvSpPr>
          <p:nvPr/>
        </p:nvSpPr>
        <p:spPr bwMode="auto">
          <a:xfrm>
            <a:off x="10104438" y="2208213"/>
            <a:ext cx="468312" cy="500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47" name="Rectangle 446"/>
          <p:cNvSpPr>
            <a:spLocks noChangeArrowheads="1"/>
          </p:cNvSpPr>
          <p:nvPr/>
        </p:nvSpPr>
        <p:spPr bwMode="auto">
          <a:xfrm>
            <a:off x="10598150" y="2208213"/>
            <a:ext cx="466725" cy="50006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48" name="Line 447"/>
          <p:cNvSpPr>
            <a:spLocks noChangeShapeType="1"/>
          </p:cNvSpPr>
          <p:nvPr/>
        </p:nvSpPr>
        <p:spPr bwMode="auto">
          <a:xfrm>
            <a:off x="11056938" y="2332038"/>
            <a:ext cx="177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49" name="Group 448"/>
          <p:cNvGrpSpPr>
            <a:grpSpLocks/>
          </p:cNvGrpSpPr>
          <p:nvPr/>
        </p:nvGrpSpPr>
        <p:grpSpPr bwMode="auto">
          <a:xfrm rot="10800000" flipH="1">
            <a:off x="11117263" y="2209800"/>
            <a:ext cx="336550" cy="241300"/>
            <a:chOff x="1056" y="2160"/>
            <a:chExt cx="144" cy="96"/>
          </a:xfrm>
        </p:grpSpPr>
        <p:sp>
          <p:nvSpPr>
            <p:cNvPr id="5514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5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6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7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8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9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0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50" name="Line 459"/>
          <p:cNvSpPr>
            <a:spLocks noChangeShapeType="1"/>
          </p:cNvSpPr>
          <p:nvPr/>
        </p:nvSpPr>
        <p:spPr bwMode="auto">
          <a:xfrm flipH="1" flipV="1">
            <a:off x="10336213" y="711200"/>
            <a:ext cx="0" cy="18891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1" name="Text Box 460"/>
          <p:cNvSpPr txBox="1">
            <a:spLocks noChangeArrowheads="1"/>
          </p:cNvSpPr>
          <p:nvPr/>
        </p:nvSpPr>
        <p:spPr bwMode="auto">
          <a:xfrm>
            <a:off x="10714038" y="1068388"/>
            <a:ext cx="1208087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Sample Point</a:t>
            </a:r>
          </a:p>
        </p:txBody>
      </p:sp>
      <p:sp>
        <p:nvSpPr>
          <p:cNvPr id="5352" name="Line 462"/>
          <p:cNvSpPr>
            <a:spLocks noChangeShapeType="1"/>
          </p:cNvSpPr>
          <p:nvPr/>
        </p:nvSpPr>
        <p:spPr bwMode="auto">
          <a:xfrm>
            <a:off x="619125" y="2025650"/>
            <a:ext cx="3175" cy="2490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3" name="AutoShape 464"/>
          <p:cNvSpPr>
            <a:spLocks noChangeArrowheads="1"/>
          </p:cNvSpPr>
          <p:nvPr/>
        </p:nvSpPr>
        <p:spPr bwMode="auto">
          <a:xfrm>
            <a:off x="4291013" y="1873250"/>
            <a:ext cx="96837" cy="144463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54" name="AutoShape 465"/>
          <p:cNvSpPr>
            <a:spLocks noChangeArrowheads="1"/>
          </p:cNvSpPr>
          <p:nvPr/>
        </p:nvSpPr>
        <p:spPr bwMode="auto">
          <a:xfrm rot="5400000">
            <a:off x="4218782" y="1804194"/>
            <a:ext cx="96837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55" name="Line 468"/>
          <p:cNvSpPr>
            <a:spLocks noChangeShapeType="1"/>
          </p:cNvSpPr>
          <p:nvPr/>
        </p:nvSpPr>
        <p:spPr bwMode="auto">
          <a:xfrm flipH="1" flipV="1">
            <a:off x="4292600" y="1712913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6" name="Line 469"/>
          <p:cNvSpPr>
            <a:spLocks noChangeShapeType="1"/>
          </p:cNvSpPr>
          <p:nvPr/>
        </p:nvSpPr>
        <p:spPr bwMode="auto">
          <a:xfrm flipV="1">
            <a:off x="4291013" y="1630363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7" name="Line 470"/>
          <p:cNvSpPr>
            <a:spLocks noChangeShapeType="1"/>
          </p:cNvSpPr>
          <p:nvPr/>
        </p:nvSpPr>
        <p:spPr bwMode="auto">
          <a:xfrm flipV="1">
            <a:off x="4291013" y="1712913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8" name="Line 471"/>
          <p:cNvSpPr>
            <a:spLocks noChangeShapeType="1"/>
          </p:cNvSpPr>
          <p:nvPr/>
        </p:nvSpPr>
        <p:spPr bwMode="auto">
          <a:xfrm flipH="1" flipV="1">
            <a:off x="4292600" y="1795463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59" name="Line 472"/>
          <p:cNvSpPr>
            <a:spLocks noChangeShapeType="1"/>
          </p:cNvSpPr>
          <p:nvPr/>
        </p:nvSpPr>
        <p:spPr bwMode="auto">
          <a:xfrm flipV="1">
            <a:off x="4338638" y="1795463"/>
            <a:ext cx="77787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0" name="AutoShape 473"/>
          <p:cNvSpPr>
            <a:spLocks noChangeArrowheads="1"/>
          </p:cNvSpPr>
          <p:nvPr/>
        </p:nvSpPr>
        <p:spPr bwMode="auto">
          <a:xfrm>
            <a:off x="573088" y="1874838"/>
            <a:ext cx="96837" cy="144462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61" name="AutoShape 475"/>
          <p:cNvSpPr>
            <a:spLocks noChangeArrowheads="1"/>
          </p:cNvSpPr>
          <p:nvPr/>
        </p:nvSpPr>
        <p:spPr bwMode="auto">
          <a:xfrm rot="-5400000">
            <a:off x="645319" y="1805781"/>
            <a:ext cx="96838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62" name="Line 476"/>
          <p:cNvSpPr>
            <a:spLocks noChangeShapeType="1"/>
          </p:cNvSpPr>
          <p:nvPr/>
        </p:nvSpPr>
        <p:spPr bwMode="auto">
          <a:xfrm flipH="1" flipV="1">
            <a:off x="574675" y="1714500"/>
            <a:ext cx="12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3" name="Line 477"/>
          <p:cNvSpPr>
            <a:spLocks noChangeShapeType="1"/>
          </p:cNvSpPr>
          <p:nvPr/>
        </p:nvSpPr>
        <p:spPr bwMode="auto">
          <a:xfrm flipV="1">
            <a:off x="573088" y="1631950"/>
            <a:ext cx="125412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4" name="Line 478"/>
          <p:cNvSpPr>
            <a:spLocks noChangeShapeType="1"/>
          </p:cNvSpPr>
          <p:nvPr/>
        </p:nvSpPr>
        <p:spPr bwMode="auto">
          <a:xfrm flipV="1">
            <a:off x="573088" y="1714500"/>
            <a:ext cx="125412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5" name="Line 479"/>
          <p:cNvSpPr>
            <a:spLocks noChangeShapeType="1"/>
          </p:cNvSpPr>
          <p:nvPr/>
        </p:nvSpPr>
        <p:spPr bwMode="auto">
          <a:xfrm flipH="1" flipV="1">
            <a:off x="574675" y="1797050"/>
            <a:ext cx="1238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6" name="Line 480"/>
          <p:cNvSpPr>
            <a:spLocks noChangeShapeType="1"/>
          </p:cNvSpPr>
          <p:nvPr/>
        </p:nvSpPr>
        <p:spPr bwMode="auto">
          <a:xfrm flipV="1">
            <a:off x="622300" y="1797050"/>
            <a:ext cx="77788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7" name="Line 481"/>
          <p:cNvSpPr>
            <a:spLocks noChangeShapeType="1"/>
          </p:cNvSpPr>
          <p:nvPr/>
        </p:nvSpPr>
        <p:spPr bwMode="auto">
          <a:xfrm>
            <a:off x="782638" y="1871663"/>
            <a:ext cx="368300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8" name="Line 482"/>
          <p:cNvSpPr>
            <a:spLocks noChangeShapeType="1"/>
          </p:cNvSpPr>
          <p:nvPr/>
        </p:nvSpPr>
        <p:spPr bwMode="auto">
          <a:xfrm flipV="1">
            <a:off x="917575" y="4514850"/>
            <a:ext cx="0" cy="3984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69" name="Line 483"/>
          <p:cNvSpPr>
            <a:spLocks noChangeShapeType="1"/>
          </p:cNvSpPr>
          <p:nvPr/>
        </p:nvSpPr>
        <p:spPr bwMode="auto">
          <a:xfrm flipV="1">
            <a:off x="619125" y="4503738"/>
            <a:ext cx="3095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0" name="Line 484"/>
          <p:cNvSpPr>
            <a:spLocks noChangeShapeType="1"/>
          </p:cNvSpPr>
          <p:nvPr/>
        </p:nvSpPr>
        <p:spPr bwMode="auto">
          <a:xfrm>
            <a:off x="4337050" y="2012950"/>
            <a:ext cx="1588" cy="2490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1" name="Line 485"/>
          <p:cNvSpPr>
            <a:spLocks noChangeShapeType="1"/>
          </p:cNvSpPr>
          <p:nvPr/>
        </p:nvSpPr>
        <p:spPr bwMode="auto">
          <a:xfrm flipV="1">
            <a:off x="4635500" y="4502150"/>
            <a:ext cx="0" cy="3984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2" name="Line 486"/>
          <p:cNvSpPr>
            <a:spLocks noChangeShapeType="1"/>
          </p:cNvSpPr>
          <p:nvPr/>
        </p:nvSpPr>
        <p:spPr bwMode="auto">
          <a:xfrm flipV="1">
            <a:off x="4337050" y="4491038"/>
            <a:ext cx="3079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3" name="Line 487"/>
          <p:cNvSpPr>
            <a:spLocks noChangeShapeType="1"/>
          </p:cNvSpPr>
          <p:nvPr/>
        </p:nvSpPr>
        <p:spPr bwMode="auto">
          <a:xfrm>
            <a:off x="1157288" y="1874838"/>
            <a:ext cx="30384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4" name="Line 488"/>
          <p:cNvSpPr>
            <a:spLocks noChangeShapeType="1"/>
          </p:cNvSpPr>
          <p:nvPr/>
        </p:nvSpPr>
        <p:spPr bwMode="auto">
          <a:xfrm flipH="1">
            <a:off x="9018588" y="1644650"/>
            <a:ext cx="0" cy="2222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5" name="Line 489"/>
          <p:cNvSpPr>
            <a:spLocks noChangeShapeType="1"/>
          </p:cNvSpPr>
          <p:nvPr/>
        </p:nvSpPr>
        <p:spPr bwMode="auto">
          <a:xfrm flipH="1">
            <a:off x="9148763" y="1644650"/>
            <a:ext cx="0" cy="1524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6" name="Line 524"/>
          <p:cNvSpPr>
            <a:spLocks noChangeShapeType="1"/>
          </p:cNvSpPr>
          <p:nvPr/>
        </p:nvSpPr>
        <p:spPr bwMode="auto">
          <a:xfrm flipH="1">
            <a:off x="9066213" y="1254125"/>
            <a:ext cx="0" cy="142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77" name="Line 525"/>
          <p:cNvSpPr>
            <a:spLocks noChangeShapeType="1"/>
          </p:cNvSpPr>
          <p:nvPr/>
        </p:nvSpPr>
        <p:spPr bwMode="auto">
          <a:xfrm>
            <a:off x="9756775" y="711200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78" name="Group 542"/>
          <p:cNvGrpSpPr>
            <a:grpSpLocks/>
          </p:cNvGrpSpPr>
          <p:nvPr/>
        </p:nvGrpSpPr>
        <p:grpSpPr bwMode="auto">
          <a:xfrm rot="5400000">
            <a:off x="7639051" y="1893887"/>
            <a:ext cx="742950" cy="250825"/>
            <a:chOff x="4062" y="966"/>
            <a:chExt cx="352" cy="119"/>
          </a:xfrm>
        </p:grpSpPr>
        <p:sp>
          <p:nvSpPr>
            <p:cNvPr id="5501" name="Rectangle 526"/>
            <p:cNvSpPr>
              <a:spLocks noChangeArrowheads="1"/>
            </p:cNvSpPr>
            <p:nvPr/>
          </p:nvSpPr>
          <p:spPr bwMode="auto">
            <a:xfrm>
              <a:off x="4152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2" name="Rectangle 527"/>
            <p:cNvSpPr>
              <a:spLocks noChangeArrowheads="1"/>
            </p:cNvSpPr>
            <p:nvPr/>
          </p:nvSpPr>
          <p:spPr bwMode="auto">
            <a:xfrm>
              <a:off x="4283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3" name="Line 528"/>
            <p:cNvSpPr>
              <a:spLocks noChangeShapeType="1"/>
            </p:cNvSpPr>
            <p:nvPr/>
          </p:nvSpPr>
          <p:spPr bwMode="auto">
            <a:xfrm flipH="1">
              <a:off x="4118" y="1022"/>
              <a:ext cx="3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4" name="Line 529"/>
            <p:cNvSpPr>
              <a:spLocks noChangeShapeType="1"/>
            </p:cNvSpPr>
            <p:nvPr/>
          </p:nvSpPr>
          <p:spPr bwMode="auto">
            <a:xfrm flipH="1">
              <a:off x="4108" y="1022"/>
              <a:ext cx="10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5" name="Line 530"/>
            <p:cNvSpPr>
              <a:spLocks noChangeShapeType="1"/>
            </p:cNvSpPr>
            <p:nvPr/>
          </p:nvSpPr>
          <p:spPr bwMode="auto">
            <a:xfrm flipH="1" flipV="1">
              <a:off x="4095" y="988"/>
              <a:ext cx="13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6" name="Line 531"/>
            <p:cNvSpPr>
              <a:spLocks noChangeShapeType="1"/>
            </p:cNvSpPr>
            <p:nvPr/>
          </p:nvSpPr>
          <p:spPr bwMode="auto">
            <a:xfrm flipH="1">
              <a:off x="4073" y="988"/>
              <a:ext cx="22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7" name="Line 532"/>
            <p:cNvSpPr>
              <a:spLocks noChangeShapeType="1"/>
            </p:cNvSpPr>
            <p:nvPr/>
          </p:nvSpPr>
          <p:spPr bwMode="auto">
            <a:xfrm flipH="1" flipV="1">
              <a:off x="4062" y="988"/>
              <a:ext cx="11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8" name="Line 533"/>
            <p:cNvSpPr>
              <a:spLocks noChangeShapeType="1"/>
            </p:cNvSpPr>
            <p:nvPr/>
          </p:nvSpPr>
          <p:spPr bwMode="auto">
            <a:xfrm flipH="1" flipV="1">
              <a:off x="4176" y="966"/>
              <a:ext cx="40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9" name="Line 534"/>
            <p:cNvSpPr>
              <a:spLocks noChangeShapeType="1"/>
            </p:cNvSpPr>
            <p:nvPr/>
          </p:nvSpPr>
          <p:spPr bwMode="auto">
            <a:xfrm flipV="1">
              <a:off x="4344" y="966"/>
              <a:ext cx="48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0" name="Line 535"/>
            <p:cNvSpPr>
              <a:spLocks noChangeShapeType="1"/>
            </p:cNvSpPr>
            <p:nvPr/>
          </p:nvSpPr>
          <p:spPr bwMode="auto">
            <a:xfrm>
              <a:off x="4241" y="969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1" name="Line 536"/>
            <p:cNvSpPr>
              <a:spLocks noChangeShapeType="1"/>
            </p:cNvSpPr>
            <p:nvPr/>
          </p:nvSpPr>
          <p:spPr bwMode="auto">
            <a:xfrm>
              <a:off x="4216" y="1003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2" name="Line 537"/>
            <p:cNvSpPr>
              <a:spLocks noChangeShapeType="1"/>
            </p:cNvSpPr>
            <p:nvPr/>
          </p:nvSpPr>
          <p:spPr bwMode="auto">
            <a:xfrm>
              <a:off x="4320" y="968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3" name="Line 538"/>
            <p:cNvSpPr>
              <a:spLocks noChangeShapeType="1"/>
            </p:cNvSpPr>
            <p:nvPr/>
          </p:nvSpPr>
          <p:spPr bwMode="auto">
            <a:xfrm>
              <a:off x="4300" y="1002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79" name="Line 541"/>
          <p:cNvSpPr>
            <a:spLocks noChangeShapeType="1"/>
          </p:cNvSpPr>
          <p:nvPr/>
        </p:nvSpPr>
        <p:spPr bwMode="auto">
          <a:xfrm>
            <a:off x="8142288" y="2025650"/>
            <a:ext cx="50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5380" name="Group 543"/>
          <p:cNvGrpSpPr>
            <a:grpSpLocks/>
          </p:cNvGrpSpPr>
          <p:nvPr/>
        </p:nvGrpSpPr>
        <p:grpSpPr bwMode="auto">
          <a:xfrm rot="10800000">
            <a:off x="9923463" y="804863"/>
            <a:ext cx="744537" cy="252412"/>
            <a:chOff x="4062" y="966"/>
            <a:chExt cx="352" cy="119"/>
          </a:xfrm>
        </p:grpSpPr>
        <p:sp>
          <p:nvSpPr>
            <p:cNvPr id="5488" name="Rectangle 544"/>
            <p:cNvSpPr>
              <a:spLocks noChangeArrowheads="1"/>
            </p:cNvSpPr>
            <p:nvPr/>
          </p:nvSpPr>
          <p:spPr bwMode="auto">
            <a:xfrm>
              <a:off x="4152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9" name="Rectangle 545"/>
            <p:cNvSpPr>
              <a:spLocks noChangeArrowheads="1"/>
            </p:cNvSpPr>
            <p:nvPr/>
          </p:nvSpPr>
          <p:spPr bwMode="auto">
            <a:xfrm>
              <a:off x="4283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0" name="Line 546"/>
            <p:cNvSpPr>
              <a:spLocks noChangeShapeType="1"/>
            </p:cNvSpPr>
            <p:nvPr/>
          </p:nvSpPr>
          <p:spPr bwMode="auto">
            <a:xfrm flipH="1">
              <a:off x="4118" y="1022"/>
              <a:ext cx="3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1" name="Line 547"/>
            <p:cNvSpPr>
              <a:spLocks noChangeShapeType="1"/>
            </p:cNvSpPr>
            <p:nvPr/>
          </p:nvSpPr>
          <p:spPr bwMode="auto">
            <a:xfrm flipH="1">
              <a:off x="4108" y="1022"/>
              <a:ext cx="10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2" name="Line 548"/>
            <p:cNvSpPr>
              <a:spLocks noChangeShapeType="1"/>
            </p:cNvSpPr>
            <p:nvPr/>
          </p:nvSpPr>
          <p:spPr bwMode="auto">
            <a:xfrm flipH="1" flipV="1">
              <a:off x="4095" y="988"/>
              <a:ext cx="13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3" name="Line 549"/>
            <p:cNvSpPr>
              <a:spLocks noChangeShapeType="1"/>
            </p:cNvSpPr>
            <p:nvPr/>
          </p:nvSpPr>
          <p:spPr bwMode="auto">
            <a:xfrm flipH="1">
              <a:off x="4073" y="988"/>
              <a:ext cx="22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4" name="Line 550"/>
            <p:cNvSpPr>
              <a:spLocks noChangeShapeType="1"/>
            </p:cNvSpPr>
            <p:nvPr/>
          </p:nvSpPr>
          <p:spPr bwMode="auto">
            <a:xfrm flipH="1" flipV="1">
              <a:off x="4062" y="988"/>
              <a:ext cx="11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5" name="Line 551"/>
            <p:cNvSpPr>
              <a:spLocks noChangeShapeType="1"/>
            </p:cNvSpPr>
            <p:nvPr/>
          </p:nvSpPr>
          <p:spPr bwMode="auto">
            <a:xfrm flipH="1" flipV="1">
              <a:off x="4176" y="966"/>
              <a:ext cx="40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6" name="Line 552"/>
            <p:cNvSpPr>
              <a:spLocks noChangeShapeType="1"/>
            </p:cNvSpPr>
            <p:nvPr/>
          </p:nvSpPr>
          <p:spPr bwMode="auto">
            <a:xfrm flipV="1">
              <a:off x="4344" y="966"/>
              <a:ext cx="48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7" name="Line 553"/>
            <p:cNvSpPr>
              <a:spLocks noChangeShapeType="1"/>
            </p:cNvSpPr>
            <p:nvPr/>
          </p:nvSpPr>
          <p:spPr bwMode="auto">
            <a:xfrm>
              <a:off x="4241" y="969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8" name="Line 554"/>
            <p:cNvSpPr>
              <a:spLocks noChangeShapeType="1"/>
            </p:cNvSpPr>
            <p:nvPr/>
          </p:nvSpPr>
          <p:spPr bwMode="auto">
            <a:xfrm>
              <a:off x="4216" y="1003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99" name="Line 555"/>
            <p:cNvSpPr>
              <a:spLocks noChangeShapeType="1"/>
            </p:cNvSpPr>
            <p:nvPr/>
          </p:nvSpPr>
          <p:spPr bwMode="auto">
            <a:xfrm>
              <a:off x="4320" y="968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00" name="Line 556"/>
            <p:cNvSpPr>
              <a:spLocks noChangeShapeType="1"/>
            </p:cNvSpPr>
            <p:nvPr/>
          </p:nvSpPr>
          <p:spPr bwMode="auto">
            <a:xfrm>
              <a:off x="4300" y="1002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81" name="Line 557"/>
          <p:cNvSpPr>
            <a:spLocks noChangeShapeType="1"/>
          </p:cNvSpPr>
          <p:nvPr/>
        </p:nvSpPr>
        <p:spPr bwMode="auto">
          <a:xfrm>
            <a:off x="8135938" y="1897063"/>
            <a:ext cx="120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82" name="Oval 562"/>
          <p:cNvSpPr>
            <a:spLocks noChangeArrowheads="1"/>
          </p:cNvSpPr>
          <p:nvPr/>
        </p:nvSpPr>
        <p:spPr bwMode="auto">
          <a:xfrm>
            <a:off x="8826500" y="1865313"/>
            <a:ext cx="382588" cy="708025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5383" name="Group 568"/>
          <p:cNvGrpSpPr>
            <a:grpSpLocks/>
          </p:cNvGrpSpPr>
          <p:nvPr/>
        </p:nvGrpSpPr>
        <p:grpSpPr bwMode="auto">
          <a:xfrm>
            <a:off x="1484313" y="3078163"/>
            <a:ext cx="384175" cy="528637"/>
            <a:chOff x="702" y="1456"/>
            <a:chExt cx="182" cy="250"/>
          </a:xfrm>
        </p:grpSpPr>
        <p:sp>
          <p:nvSpPr>
            <p:cNvPr id="5480" name="AutoShape 13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1" name="AutoShape 13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2" name="AutoShape 13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3" name="Oval 13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4" name="Line 56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5" name="Line 56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6" name="Line 56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87" name="Line 56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4" name="Group 569"/>
          <p:cNvGrpSpPr>
            <a:grpSpLocks/>
          </p:cNvGrpSpPr>
          <p:nvPr/>
        </p:nvGrpSpPr>
        <p:grpSpPr bwMode="auto">
          <a:xfrm rot="10800000">
            <a:off x="2300288" y="3030538"/>
            <a:ext cx="385762" cy="528637"/>
            <a:chOff x="702" y="1456"/>
            <a:chExt cx="182" cy="250"/>
          </a:xfrm>
        </p:grpSpPr>
        <p:sp>
          <p:nvSpPr>
            <p:cNvPr id="5472" name="AutoShape 57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3" name="AutoShape 57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4" name="AutoShape 57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5" name="Oval 57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6" name="Line 574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7" name="Line 575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8" name="Line 57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9" name="Line 57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5" name="Group 578"/>
          <p:cNvGrpSpPr>
            <a:grpSpLocks/>
          </p:cNvGrpSpPr>
          <p:nvPr/>
        </p:nvGrpSpPr>
        <p:grpSpPr bwMode="auto">
          <a:xfrm rot="10800000">
            <a:off x="3460750" y="3656013"/>
            <a:ext cx="385763" cy="528637"/>
            <a:chOff x="702" y="1456"/>
            <a:chExt cx="182" cy="250"/>
          </a:xfrm>
        </p:grpSpPr>
        <p:sp>
          <p:nvSpPr>
            <p:cNvPr id="5464" name="AutoShape 579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5" name="AutoShape 580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6" name="AutoShape 581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7" name="Oval 582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8" name="Line 58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9" name="Line 58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0" name="Line 585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71" name="Line 586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6" name="Group 596"/>
          <p:cNvGrpSpPr>
            <a:grpSpLocks/>
          </p:cNvGrpSpPr>
          <p:nvPr/>
        </p:nvGrpSpPr>
        <p:grpSpPr bwMode="auto">
          <a:xfrm rot="10800000">
            <a:off x="6861175" y="3021013"/>
            <a:ext cx="385763" cy="528637"/>
            <a:chOff x="702" y="1456"/>
            <a:chExt cx="182" cy="250"/>
          </a:xfrm>
        </p:grpSpPr>
        <p:sp>
          <p:nvSpPr>
            <p:cNvPr id="5456" name="AutoShape 597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7" name="AutoShape 598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8" name="AutoShape 599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9" name="Oval 600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0" name="Line 601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1" name="Line 602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2" name="Line 603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63" name="Line 604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7" name="Group 605"/>
          <p:cNvGrpSpPr>
            <a:grpSpLocks/>
          </p:cNvGrpSpPr>
          <p:nvPr/>
        </p:nvGrpSpPr>
        <p:grpSpPr bwMode="auto">
          <a:xfrm rot="5400000">
            <a:off x="6124575" y="3382963"/>
            <a:ext cx="385763" cy="528637"/>
            <a:chOff x="702" y="1456"/>
            <a:chExt cx="182" cy="250"/>
          </a:xfrm>
        </p:grpSpPr>
        <p:sp>
          <p:nvSpPr>
            <p:cNvPr id="5448" name="AutoShape 606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9" name="AutoShape 607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0" name="AutoShape 608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1" name="Oval 609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2" name="Line 610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3" name="Line 611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4" name="Line 612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55" name="Line 613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8" name="Group 614"/>
          <p:cNvGrpSpPr>
            <a:grpSpLocks/>
          </p:cNvGrpSpPr>
          <p:nvPr/>
        </p:nvGrpSpPr>
        <p:grpSpPr bwMode="auto">
          <a:xfrm>
            <a:off x="5210175" y="2522538"/>
            <a:ext cx="384175" cy="528637"/>
            <a:chOff x="702" y="1456"/>
            <a:chExt cx="182" cy="250"/>
          </a:xfrm>
        </p:grpSpPr>
        <p:sp>
          <p:nvSpPr>
            <p:cNvPr id="5440" name="AutoShape 615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1" name="AutoShape 616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2" name="AutoShape 617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3" name="Oval 618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4" name="Line 619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5" name="Line 620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6" name="Line 621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47" name="Line 622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5389" name="Group 623"/>
          <p:cNvGrpSpPr>
            <a:grpSpLocks/>
          </p:cNvGrpSpPr>
          <p:nvPr/>
        </p:nvGrpSpPr>
        <p:grpSpPr bwMode="auto">
          <a:xfrm>
            <a:off x="6473825" y="2520950"/>
            <a:ext cx="385763" cy="528638"/>
            <a:chOff x="702" y="1456"/>
            <a:chExt cx="182" cy="250"/>
          </a:xfrm>
        </p:grpSpPr>
        <p:sp>
          <p:nvSpPr>
            <p:cNvPr id="5432" name="AutoShape 624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3" name="AutoShape 625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4" name="AutoShape 626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5" name="Oval 627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6" name="Line 628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7" name="Line 629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8" name="Line 630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9" name="Line 631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90" name="Text Box 632"/>
          <p:cNvSpPr txBox="1">
            <a:spLocks noChangeArrowheads="1"/>
          </p:cNvSpPr>
          <p:nvPr/>
        </p:nvSpPr>
        <p:spPr bwMode="auto">
          <a:xfrm>
            <a:off x="9661525" y="384175"/>
            <a:ext cx="971550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WAND</a:t>
            </a:r>
          </a:p>
        </p:txBody>
      </p:sp>
      <p:grpSp>
        <p:nvGrpSpPr>
          <p:cNvPr id="5391" name="Group 634"/>
          <p:cNvGrpSpPr>
            <a:grpSpLocks/>
          </p:cNvGrpSpPr>
          <p:nvPr/>
        </p:nvGrpSpPr>
        <p:grpSpPr bwMode="auto">
          <a:xfrm rot="10800000">
            <a:off x="8648700" y="1390650"/>
            <a:ext cx="742950" cy="252413"/>
            <a:chOff x="4062" y="966"/>
            <a:chExt cx="352" cy="119"/>
          </a:xfrm>
        </p:grpSpPr>
        <p:sp>
          <p:nvSpPr>
            <p:cNvPr id="5419" name="Rectangle 635"/>
            <p:cNvSpPr>
              <a:spLocks noChangeArrowheads="1"/>
            </p:cNvSpPr>
            <p:nvPr/>
          </p:nvSpPr>
          <p:spPr bwMode="auto">
            <a:xfrm>
              <a:off x="4152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0" name="Rectangle 636"/>
            <p:cNvSpPr>
              <a:spLocks noChangeArrowheads="1"/>
            </p:cNvSpPr>
            <p:nvPr/>
          </p:nvSpPr>
          <p:spPr bwMode="auto">
            <a:xfrm>
              <a:off x="4283" y="966"/>
              <a:ext cx="131" cy="119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1" name="Line 637"/>
            <p:cNvSpPr>
              <a:spLocks noChangeShapeType="1"/>
            </p:cNvSpPr>
            <p:nvPr/>
          </p:nvSpPr>
          <p:spPr bwMode="auto">
            <a:xfrm flipH="1">
              <a:off x="4118" y="1022"/>
              <a:ext cx="3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2" name="Line 638"/>
            <p:cNvSpPr>
              <a:spLocks noChangeShapeType="1"/>
            </p:cNvSpPr>
            <p:nvPr/>
          </p:nvSpPr>
          <p:spPr bwMode="auto">
            <a:xfrm flipH="1">
              <a:off x="4108" y="1022"/>
              <a:ext cx="10" cy="3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3" name="Line 639"/>
            <p:cNvSpPr>
              <a:spLocks noChangeShapeType="1"/>
            </p:cNvSpPr>
            <p:nvPr/>
          </p:nvSpPr>
          <p:spPr bwMode="auto">
            <a:xfrm flipH="1" flipV="1">
              <a:off x="4095" y="988"/>
              <a:ext cx="13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4" name="Line 640"/>
            <p:cNvSpPr>
              <a:spLocks noChangeShapeType="1"/>
            </p:cNvSpPr>
            <p:nvPr/>
          </p:nvSpPr>
          <p:spPr bwMode="auto">
            <a:xfrm flipH="1">
              <a:off x="4073" y="988"/>
              <a:ext cx="22" cy="7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5" name="Line 641"/>
            <p:cNvSpPr>
              <a:spLocks noChangeShapeType="1"/>
            </p:cNvSpPr>
            <p:nvPr/>
          </p:nvSpPr>
          <p:spPr bwMode="auto">
            <a:xfrm flipH="1" flipV="1">
              <a:off x="4062" y="988"/>
              <a:ext cx="11" cy="7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6" name="Line 642"/>
            <p:cNvSpPr>
              <a:spLocks noChangeShapeType="1"/>
            </p:cNvSpPr>
            <p:nvPr/>
          </p:nvSpPr>
          <p:spPr bwMode="auto">
            <a:xfrm flipH="1" flipV="1">
              <a:off x="4176" y="966"/>
              <a:ext cx="40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7" name="Line 643"/>
            <p:cNvSpPr>
              <a:spLocks noChangeShapeType="1"/>
            </p:cNvSpPr>
            <p:nvPr/>
          </p:nvSpPr>
          <p:spPr bwMode="auto">
            <a:xfrm flipV="1">
              <a:off x="4344" y="966"/>
              <a:ext cx="48" cy="11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triangle" w="sm" len="med"/>
              <a:tailEnd type="triangle" w="sm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8" name="Line 644"/>
            <p:cNvSpPr>
              <a:spLocks noChangeShapeType="1"/>
            </p:cNvSpPr>
            <p:nvPr/>
          </p:nvSpPr>
          <p:spPr bwMode="auto">
            <a:xfrm>
              <a:off x="4241" y="969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29" name="Line 645"/>
            <p:cNvSpPr>
              <a:spLocks noChangeShapeType="1"/>
            </p:cNvSpPr>
            <p:nvPr/>
          </p:nvSpPr>
          <p:spPr bwMode="auto">
            <a:xfrm>
              <a:off x="4216" y="1003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0" name="Line 646"/>
            <p:cNvSpPr>
              <a:spLocks noChangeShapeType="1"/>
            </p:cNvSpPr>
            <p:nvPr/>
          </p:nvSpPr>
          <p:spPr bwMode="auto">
            <a:xfrm>
              <a:off x="4320" y="968"/>
              <a:ext cx="0" cy="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431" name="Line 647"/>
            <p:cNvSpPr>
              <a:spLocks noChangeShapeType="1"/>
            </p:cNvSpPr>
            <p:nvPr/>
          </p:nvSpPr>
          <p:spPr bwMode="auto">
            <a:xfrm>
              <a:off x="4300" y="1002"/>
              <a:ext cx="44" cy="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392" name="Line 648"/>
          <p:cNvSpPr>
            <a:spLocks noChangeShapeType="1"/>
          </p:cNvSpPr>
          <p:nvPr/>
        </p:nvSpPr>
        <p:spPr bwMode="auto">
          <a:xfrm flipH="1">
            <a:off x="9417050" y="1797050"/>
            <a:ext cx="3175" cy="777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3" name="Line 649"/>
          <p:cNvSpPr>
            <a:spLocks noChangeShapeType="1"/>
          </p:cNvSpPr>
          <p:nvPr/>
        </p:nvSpPr>
        <p:spPr bwMode="auto">
          <a:xfrm>
            <a:off x="9148763" y="1795463"/>
            <a:ext cx="2682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4" name="Line 650"/>
          <p:cNvSpPr>
            <a:spLocks noChangeShapeType="1"/>
          </p:cNvSpPr>
          <p:nvPr/>
        </p:nvSpPr>
        <p:spPr bwMode="auto">
          <a:xfrm flipH="1">
            <a:off x="10285413" y="1052513"/>
            <a:ext cx="0" cy="196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5" name="Line 651"/>
          <p:cNvSpPr>
            <a:spLocks noChangeShapeType="1"/>
          </p:cNvSpPr>
          <p:nvPr/>
        </p:nvSpPr>
        <p:spPr bwMode="auto">
          <a:xfrm flipH="1">
            <a:off x="10420350" y="1057275"/>
            <a:ext cx="0" cy="1920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6" name="Line 652"/>
          <p:cNvSpPr>
            <a:spLocks noChangeShapeType="1"/>
          </p:cNvSpPr>
          <p:nvPr/>
        </p:nvSpPr>
        <p:spPr bwMode="auto">
          <a:xfrm>
            <a:off x="9836150" y="2344738"/>
            <a:ext cx="26828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7" name="Line 654"/>
          <p:cNvSpPr>
            <a:spLocks noChangeShapeType="1"/>
          </p:cNvSpPr>
          <p:nvPr/>
        </p:nvSpPr>
        <p:spPr bwMode="auto">
          <a:xfrm flipH="1">
            <a:off x="9836150" y="1450975"/>
            <a:ext cx="0" cy="8937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398" name="Oval 656"/>
          <p:cNvSpPr>
            <a:spLocks noChangeArrowheads="1"/>
          </p:cNvSpPr>
          <p:nvPr/>
        </p:nvSpPr>
        <p:spPr bwMode="auto">
          <a:xfrm rot="5400000">
            <a:off x="10859294" y="891381"/>
            <a:ext cx="574675" cy="906463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399" name="Text Box 658"/>
          <p:cNvSpPr txBox="1">
            <a:spLocks noChangeArrowheads="1"/>
          </p:cNvSpPr>
          <p:nvPr/>
        </p:nvSpPr>
        <p:spPr bwMode="auto">
          <a:xfrm>
            <a:off x="8132763" y="1865313"/>
            <a:ext cx="588962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Sea Vent</a:t>
            </a:r>
          </a:p>
        </p:txBody>
      </p:sp>
      <p:sp>
        <p:nvSpPr>
          <p:cNvPr id="5400" name="Line 659"/>
          <p:cNvSpPr>
            <a:spLocks noChangeShapeType="1"/>
          </p:cNvSpPr>
          <p:nvPr/>
        </p:nvSpPr>
        <p:spPr bwMode="auto">
          <a:xfrm>
            <a:off x="8256588" y="1074738"/>
            <a:ext cx="15001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1" name="Line 660"/>
          <p:cNvSpPr>
            <a:spLocks noChangeShapeType="1"/>
          </p:cNvSpPr>
          <p:nvPr/>
        </p:nvSpPr>
        <p:spPr bwMode="auto">
          <a:xfrm flipH="1">
            <a:off x="9756775" y="711200"/>
            <a:ext cx="0" cy="3587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2" name="Line 661"/>
          <p:cNvSpPr>
            <a:spLocks noChangeShapeType="1"/>
          </p:cNvSpPr>
          <p:nvPr/>
        </p:nvSpPr>
        <p:spPr bwMode="auto">
          <a:xfrm>
            <a:off x="10417175" y="1247775"/>
            <a:ext cx="296863" cy="15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3" name="Line 662"/>
          <p:cNvSpPr>
            <a:spLocks noChangeShapeType="1"/>
          </p:cNvSpPr>
          <p:nvPr/>
        </p:nvSpPr>
        <p:spPr bwMode="auto">
          <a:xfrm>
            <a:off x="9836150" y="1450975"/>
            <a:ext cx="8826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404" name="Text Box 663"/>
          <p:cNvSpPr txBox="1">
            <a:spLocks noChangeArrowheads="1"/>
          </p:cNvSpPr>
          <p:nvPr/>
        </p:nvSpPr>
        <p:spPr bwMode="auto">
          <a:xfrm>
            <a:off x="10355263" y="982663"/>
            <a:ext cx="4318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SP</a:t>
            </a:r>
          </a:p>
        </p:txBody>
      </p:sp>
      <p:sp>
        <p:nvSpPr>
          <p:cNvPr id="5405" name="Text Box 664"/>
          <p:cNvSpPr txBox="1">
            <a:spLocks noChangeArrowheads="1"/>
          </p:cNvSpPr>
          <p:nvPr/>
        </p:nvSpPr>
        <p:spPr bwMode="auto">
          <a:xfrm>
            <a:off x="9917113" y="987425"/>
            <a:ext cx="4159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TF</a:t>
            </a:r>
          </a:p>
        </p:txBody>
      </p:sp>
      <p:sp>
        <p:nvSpPr>
          <p:cNvPr id="5406" name="Text Box 665"/>
          <p:cNvSpPr txBox="1">
            <a:spLocks noChangeArrowheads="1"/>
          </p:cNvSpPr>
          <p:nvPr/>
        </p:nvSpPr>
        <p:spPr bwMode="auto">
          <a:xfrm>
            <a:off x="9091613" y="1573213"/>
            <a:ext cx="4079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FL</a:t>
            </a:r>
          </a:p>
        </p:txBody>
      </p:sp>
      <p:sp>
        <p:nvSpPr>
          <p:cNvPr id="5407" name="Text Box 666"/>
          <p:cNvSpPr txBox="1">
            <a:spLocks noChangeArrowheads="1"/>
          </p:cNvSpPr>
          <p:nvPr/>
        </p:nvSpPr>
        <p:spPr bwMode="auto">
          <a:xfrm>
            <a:off x="8680450" y="1573213"/>
            <a:ext cx="4238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TX</a:t>
            </a:r>
          </a:p>
        </p:txBody>
      </p:sp>
      <p:sp>
        <p:nvSpPr>
          <p:cNvPr id="5408" name="Line 667"/>
          <p:cNvSpPr>
            <a:spLocks noChangeShapeType="1"/>
          </p:cNvSpPr>
          <p:nvPr/>
        </p:nvSpPr>
        <p:spPr bwMode="auto">
          <a:xfrm>
            <a:off x="9255125" y="900113"/>
            <a:ext cx="866775" cy="76993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09" name="Text Box 668"/>
          <p:cNvSpPr txBox="1">
            <a:spLocks noChangeArrowheads="1"/>
          </p:cNvSpPr>
          <p:nvPr/>
        </p:nvSpPr>
        <p:spPr bwMode="auto">
          <a:xfrm>
            <a:off x="8826500" y="574675"/>
            <a:ext cx="971550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(2’)</a:t>
            </a:r>
            <a:endParaRPr lang="en-US" sz="1300" dirty="0"/>
          </a:p>
        </p:txBody>
      </p:sp>
      <p:sp>
        <p:nvSpPr>
          <p:cNvPr id="5410" name="Line 669"/>
          <p:cNvSpPr>
            <a:spLocks noChangeShapeType="1"/>
          </p:cNvSpPr>
          <p:nvPr/>
        </p:nvSpPr>
        <p:spPr bwMode="auto">
          <a:xfrm>
            <a:off x="9364663" y="887413"/>
            <a:ext cx="866775" cy="76993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1" name="Line 670"/>
          <p:cNvSpPr>
            <a:spLocks noChangeShapeType="1"/>
          </p:cNvSpPr>
          <p:nvPr/>
        </p:nvSpPr>
        <p:spPr bwMode="auto">
          <a:xfrm flipV="1">
            <a:off x="1733550" y="4848225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2" name="Text Box 671"/>
          <p:cNvSpPr txBox="1">
            <a:spLocks noChangeArrowheads="1"/>
          </p:cNvSpPr>
          <p:nvPr/>
        </p:nvSpPr>
        <p:spPr bwMode="auto">
          <a:xfrm>
            <a:off x="1492250" y="4848225"/>
            <a:ext cx="341313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5413" name="Text Box 672"/>
          <p:cNvSpPr txBox="1">
            <a:spLocks noChangeArrowheads="1"/>
          </p:cNvSpPr>
          <p:nvPr/>
        </p:nvSpPr>
        <p:spPr bwMode="auto">
          <a:xfrm>
            <a:off x="2011363" y="4808538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5414" name="Line 675"/>
          <p:cNvSpPr>
            <a:spLocks noChangeShapeType="1"/>
          </p:cNvSpPr>
          <p:nvPr/>
        </p:nvSpPr>
        <p:spPr bwMode="auto">
          <a:xfrm>
            <a:off x="2106613" y="4881563"/>
            <a:ext cx="0" cy="2698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5" name="Line 676"/>
          <p:cNvSpPr>
            <a:spLocks noChangeShapeType="1"/>
          </p:cNvSpPr>
          <p:nvPr/>
        </p:nvSpPr>
        <p:spPr bwMode="auto">
          <a:xfrm flipV="1">
            <a:off x="4852988" y="4865688"/>
            <a:ext cx="0" cy="2667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6" name="Text Box 677"/>
          <p:cNvSpPr txBox="1">
            <a:spLocks noChangeArrowheads="1"/>
          </p:cNvSpPr>
          <p:nvPr/>
        </p:nvSpPr>
        <p:spPr bwMode="auto">
          <a:xfrm>
            <a:off x="4611688" y="4865688"/>
            <a:ext cx="3413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5417" name="Text Box 678"/>
          <p:cNvSpPr txBox="1">
            <a:spLocks noChangeArrowheads="1"/>
          </p:cNvSpPr>
          <p:nvPr/>
        </p:nvSpPr>
        <p:spPr bwMode="auto">
          <a:xfrm>
            <a:off x="5129213" y="4824413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5418" name="Line 679"/>
          <p:cNvSpPr>
            <a:spLocks noChangeShapeType="1"/>
          </p:cNvSpPr>
          <p:nvPr/>
        </p:nvSpPr>
        <p:spPr bwMode="auto">
          <a:xfrm>
            <a:off x="5224463" y="4899025"/>
            <a:ext cx="0" cy="2682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4" name="Oval 562"/>
          <p:cNvSpPr>
            <a:spLocks noChangeArrowheads="1"/>
          </p:cNvSpPr>
          <p:nvPr/>
        </p:nvSpPr>
        <p:spPr bwMode="auto">
          <a:xfrm>
            <a:off x="765175" y="541338"/>
            <a:ext cx="846137" cy="105506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Oval 38"/>
          <p:cNvSpPr>
            <a:spLocks noChangeArrowheads="1"/>
          </p:cNvSpPr>
          <p:nvPr/>
        </p:nvSpPr>
        <p:spPr bwMode="auto">
          <a:xfrm>
            <a:off x="8970748" y="1647826"/>
            <a:ext cx="1558272" cy="1534748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00" name="Text Box 124"/>
          <p:cNvSpPr txBox="1">
            <a:spLocks noChangeArrowheads="1"/>
          </p:cNvSpPr>
          <p:nvPr/>
        </p:nvSpPr>
        <p:spPr bwMode="auto">
          <a:xfrm>
            <a:off x="5182933" y="395288"/>
            <a:ext cx="1810261" cy="861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dirty="0" smtClean="0"/>
              <a:t>2013 Wand</a:t>
            </a:r>
            <a:endParaRPr lang="en-US" dirty="0"/>
          </a:p>
          <a:p>
            <a:pPr defTabSz="1217613" eaLnBrk="1" hangingPunct="1"/>
            <a:r>
              <a:rPr lang="en-US" dirty="0" smtClean="0"/>
              <a:t>Diagram</a:t>
            </a:r>
            <a:endParaRPr lang="en-US" dirty="0"/>
          </a:p>
        </p:txBody>
      </p:sp>
      <p:sp>
        <p:nvSpPr>
          <p:cNvPr id="5231" name="Rectangle 183"/>
          <p:cNvSpPr>
            <a:spLocks noChangeArrowheads="1"/>
          </p:cNvSpPr>
          <p:nvPr/>
        </p:nvSpPr>
        <p:spPr bwMode="auto">
          <a:xfrm>
            <a:off x="8215823" y="2342172"/>
            <a:ext cx="670214" cy="21416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58" name="Line 251"/>
          <p:cNvSpPr>
            <a:spLocks noChangeShapeType="1"/>
          </p:cNvSpPr>
          <p:nvPr/>
        </p:nvSpPr>
        <p:spPr bwMode="auto">
          <a:xfrm rot="5400000">
            <a:off x="2141098" y="4283762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5271" name="Freeform 290"/>
          <p:cNvSpPr>
            <a:spLocks/>
          </p:cNvSpPr>
          <p:nvPr/>
        </p:nvSpPr>
        <p:spPr bwMode="auto">
          <a:xfrm flipH="1" flipV="1">
            <a:off x="8579501" y="1469335"/>
            <a:ext cx="257319" cy="87283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11" name="Group 448"/>
          <p:cNvGrpSpPr>
            <a:grpSpLocks/>
          </p:cNvGrpSpPr>
          <p:nvPr/>
        </p:nvGrpSpPr>
        <p:grpSpPr bwMode="auto">
          <a:xfrm rot="10800000" flipH="1">
            <a:off x="6269784" y="3877671"/>
            <a:ext cx="401658" cy="287156"/>
            <a:chOff x="1056" y="2160"/>
            <a:chExt cx="144" cy="96"/>
          </a:xfrm>
        </p:grpSpPr>
        <p:sp>
          <p:nvSpPr>
            <p:cNvPr id="5514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5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6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517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8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19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5520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351" name="Text Box 460"/>
          <p:cNvSpPr txBox="1">
            <a:spLocks noChangeArrowheads="1"/>
          </p:cNvSpPr>
          <p:nvPr/>
        </p:nvSpPr>
        <p:spPr bwMode="auto">
          <a:xfrm>
            <a:off x="1392232" y="4375514"/>
            <a:ext cx="1208087" cy="52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/>
              <a:t>Sample </a:t>
            </a:r>
            <a:r>
              <a:rPr lang="en-US" sz="1300" dirty="0" smtClean="0"/>
              <a:t>Point B</a:t>
            </a:r>
            <a:endParaRPr lang="en-US" sz="1300" dirty="0"/>
          </a:p>
        </p:txBody>
      </p:sp>
      <p:sp>
        <p:nvSpPr>
          <p:cNvPr id="5398" name="Oval 656"/>
          <p:cNvSpPr>
            <a:spLocks noChangeArrowheads="1"/>
          </p:cNvSpPr>
          <p:nvPr/>
        </p:nvSpPr>
        <p:spPr bwMode="auto">
          <a:xfrm rot="5400000">
            <a:off x="1462442" y="4188466"/>
            <a:ext cx="574675" cy="906463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08" name="Line 667"/>
          <p:cNvSpPr>
            <a:spLocks noChangeShapeType="1"/>
          </p:cNvSpPr>
          <p:nvPr/>
        </p:nvSpPr>
        <p:spPr bwMode="auto">
          <a:xfrm flipV="1">
            <a:off x="2090639" y="4932934"/>
            <a:ext cx="37200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410" name="Line 669"/>
          <p:cNvSpPr>
            <a:spLocks noChangeShapeType="1"/>
          </p:cNvSpPr>
          <p:nvPr/>
        </p:nvSpPr>
        <p:spPr bwMode="auto">
          <a:xfrm flipV="1">
            <a:off x="2462641" y="4112401"/>
            <a:ext cx="0" cy="820531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4" name="Freeform 290"/>
          <p:cNvSpPr>
            <a:spLocks/>
          </p:cNvSpPr>
          <p:nvPr/>
        </p:nvSpPr>
        <p:spPr bwMode="auto">
          <a:xfrm rot="10800000" flipH="1" flipV="1">
            <a:off x="8322184" y="2556339"/>
            <a:ext cx="257319" cy="91844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5" name="Freeform 290"/>
          <p:cNvSpPr>
            <a:spLocks/>
          </p:cNvSpPr>
          <p:nvPr/>
        </p:nvSpPr>
        <p:spPr bwMode="auto">
          <a:xfrm rot="10800000" flipV="1">
            <a:off x="8578059" y="2556339"/>
            <a:ext cx="258761" cy="918443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6" name="Freeform 290"/>
          <p:cNvSpPr>
            <a:spLocks/>
          </p:cNvSpPr>
          <p:nvPr/>
        </p:nvSpPr>
        <p:spPr bwMode="auto">
          <a:xfrm flipV="1">
            <a:off x="8322184" y="1469335"/>
            <a:ext cx="257320" cy="87283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7" name="Rectangle 183"/>
          <p:cNvSpPr>
            <a:spLocks noChangeArrowheads="1"/>
          </p:cNvSpPr>
          <p:nvPr/>
        </p:nvSpPr>
        <p:spPr bwMode="auto">
          <a:xfrm>
            <a:off x="7481099" y="2342172"/>
            <a:ext cx="670214" cy="21416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68" name="Freeform 290"/>
          <p:cNvSpPr>
            <a:spLocks/>
          </p:cNvSpPr>
          <p:nvPr/>
        </p:nvSpPr>
        <p:spPr bwMode="auto">
          <a:xfrm flipH="1" flipV="1">
            <a:off x="7844777" y="1469335"/>
            <a:ext cx="257319" cy="87283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69" name="Freeform 290"/>
          <p:cNvSpPr>
            <a:spLocks/>
          </p:cNvSpPr>
          <p:nvPr/>
        </p:nvSpPr>
        <p:spPr bwMode="auto">
          <a:xfrm rot="10800000" flipH="1" flipV="1">
            <a:off x="7587460" y="2556339"/>
            <a:ext cx="257319" cy="91844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0" name="Freeform 290"/>
          <p:cNvSpPr>
            <a:spLocks/>
          </p:cNvSpPr>
          <p:nvPr/>
        </p:nvSpPr>
        <p:spPr bwMode="auto">
          <a:xfrm rot="10800000" flipV="1">
            <a:off x="7843335" y="2556339"/>
            <a:ext cx="258761" cy="918443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1" name="Freeform 290"/>
          <p:cNvSpPr>
            <a:spLocks/>
          </p:cNvSpPr>
          <p:nvPr/>
        </p:nvSpPr>
        <p:spPr bwMode="auto">
          <a:xfrm flipV="1">
            <a:off x="7587460" y="1469335"/>
            <a:ext cx="257320" cy="87283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78" name="Rectangle 477"/>
          <p:cNvSpPr/>
          <p:nvPr/>
        </p:nvSpPr>
        <p:spPr bwMode="auto">
          <a:xfrm>
            <a:off x="8400907" y="3898958"/>
            <a:ext cx="638464" cy="1153391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9" name="TextBox 478"/>
          <p:cNvSpPr txBox="1"/>
          <p:nvPr/>
        </p:nvSpPr>
        <p:spPr>
          <a:xfrm>
            <a:off x="8303202" y="4117167"/>
            <a:ext cx="842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ISMS</a:t>
            </a:r>
            <a:endParaRPr lang="en-US" sz="1400" dirty="0"/>
          </a:p>
        </p:txBody>
      </p:sp>
      <p:sp>
        <p:nvSpPr>
          <p:cNvPr id="480" name="Rectangle 479"/>
          <p:cNvSpPr/>
          <p:nvPr/>
        </p:nvSpPr>
        <p:spPr bwMode="auto">
          <a:xfrm>
            <a:off x="9145732" y="3898958"/>
            <a:ext cx="638464" cy="1153391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1" name="TextBox 480"/>
          <p:cNvSpPr txBox="1"/>
          <p:nvPr/>
        </p:nvSpPr>
        <p:spPr>
          <a:xfrm>
            <a:off x="9048027" y="4117167"/>
            <a:ext cx="842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ISUS</a:t>
            </a:r>
            <a:endParaRPr lang="en-US" sz="1400" dirty="0"/>
          </a:p>
        </p:txBody>
      </p:sp>
      <p:sp>
        <p:nvSpPr>
          <p:cNvPr id="482" name="Rectangle 481"/>
          <p:cNvSpPr/>
          <p:nvPr/>
        </p:nvSpPr>
        <p:spPr bwMode="auto">
          <a:xfrm>
            <a:off x="9890556" y="3898958"/>
            <a:ext cx="638464" cy="1153391"/>
          </a:xfrm>
          <a:prstGeom prst="rect">
            <a:avLst/>
          </a:prstGeom>
          <a:noFill/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3" name="TextBox 482"/>
          <p:cNvSpPr txBox="1"/>
          <p:nvPr/>
        </p:nvSpPr>
        <p:spPr>
          <a:xfrm>
            <a:off x="9792851" y="4117167"/>
            <a:ext cx="842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CTD</a:t>
            </a:r>
            <a:endParaRPr lang="en-US" sz="1400" dirty="0"/>
          </a:p>
        </p:txBody>
      </p:sp>
      <p:sp>
        <p:nvSpPr>
          <p:cNvPr id="484" name="Line 260"/>
          <p:cNvSpPr>
            <a:spLocks noChangeShapeType="1"/>
          </p:cNvSpPr>
          <p:nvPr/>
        </p:nvSpPr>
        <p:spPr bwMode="auto">
          <a:xfrm>
            <a:off x="3413311" y="4021250"/>
            <a:ext cx="530040" cy="284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485" name="Line 260"/>
          <p:cNvSpPr>
            <a:spLocks noChangeShapeType="1"/>
          </p:cNvSpPr>
          <p:nvPr/>
        </p:nvSpPr>
        <p:spPr bwMode="auto">
          <a:xfrm flipV="1">
            <a:off x="1759591" y="4021247"/>
            <a:ext cx="1653719" cy="2842"/>
          </a:xfrm>
          <a:prstGeom prst="line">
            <a:avLst/>
          </a:prstGeom>
          <a:noFill/>
          <a:ln w="3175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6" name="Line 251"/>
          <p:cNvSpPr>
            <a:spLocks noChangeShapeType="1"/>
          </p:cNvSpPr>
          <p:nvPr/>
        </p:nvSpPr>
        <p:spPr bwMode="auto">
          <a:xfrm>
            <a:off x="7419186" y="2403159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17" name="Text Box 460"/>
          <p:cNvSpPr txBox="1">
            <a:spLocks noChangeArrowheads="1"/>
          </p:cNvSpPr>
          <p:nvPr/>
        </p:nvSpPr>
        <p:spPr bwMode="auto">
          <a:xfrm>
            <a:off x="5098775" y="3182122"/>
            <a:ext cx="1208087" cy="52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/>
              <a:t>Sample </a:t>
            </a:r>
            <a:r>
              <a:rPr lang="en-US" sz="1300" dirty="0" smtClean="0"/>
              <a:t>Point A</a:t>
            </a:r>
            <a:endParaRPr lang="en-US" sz="1300" dirty="0"/>
          </a:p>
        </p:txBody>
      </p:sp>
      <p:sp>
        <p:nvSpPr>
          <p:cNvPr id="118" name="Oval 656"/>
          <p:cNvSpPr>
            <a:spLocks noChangeArrowheads="1"/>
          </p:cNvSpPr>
          <p:nvPr/>
        </p:nvSpPr>
        <p:spPr bwMode="auto">
          <a:xfrm rot="5400000">
            <a:off x="5264669" y="2975735"/>
            <a:ext cx="574675" cy="906463"/>
          </a:xfrm>
          <a:prstGeom prst="ellips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1" name="Line 667"/>
          <p:cNvSpPr>
            <a:spLocks noChangeShapeType="1"/>
          </p:cNvSpPr>
          <p:nvPr/>
        </p:nvSpPr>
        <p:spPr bwMode="auto">
          <a:xfrm flipV="1">
            <a:off x="2462642" y="4117167"/>
            <a:ext cx="1480709" cy="4766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2" name="Line 669"/>
          <p:cNvSpPr>
            <a:spLocks noChangeShapeType="1"/>
          </p:cNvSpPr>
          <p:nvPr/>
        </p:nvSpPr>
        <p:spPr bwMode="auto">
          <a:xfrm flipV="1">
            <a:off x="8102095" y="4117166"/>
            <a:ext cx="1" cy="120297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3" name="Line 667"/>
          <p:cNvSpPr>
            <a:spLocks noChangeShapeType="1"/>
          </p:cNvSpPr>
          <p:nvPr/>
        </p:nvSpPr>
        <p:spPr bwMode="auto">
          <a:xfrm flipV="1">
            <a:off x="8102097" y="5320143"/>
            <a:ext cx="1999452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24" name="Line 669"/>
          <p:cNvSpPr>
            <a:spLocks noChangeShapeType="1"/>
          </p:cNvSpPr>
          <p:nvPr/>
        </p:nvSpPr>
        <p:spPr bwMode="auto">
          <a:xfrm flipV="1">
            <a:off x="10101549" y="5052348"/>
            <a:ext cx="0" cy="26303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29" name="Straight Arrow Connector 128"/>
          <p:cNvCxnSpPr/>
          <p:nvPr/>
        </p:nvCxnSpPr>
        <p:spPr bwMode="auto">
          <a:xfrm rot="16200000" flipH="1">
            <a:off x="6786779" y="3881969"/>
            <a:ext cx="2656" cy="23333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32" name="Line 260"/>
          <p:cNvSpPr>
            <a:spLocks noChangeShapeType="1"/>
          </p:cNvSpPr>
          <p:nvPr/>
        </p:nvSpPr>
        <p:spPr bwMode="auto">
          <a:xfrm>
            <a:off x="6904772" y="4012267"/>
            <a:ext cx="4358661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33" name="Text Box 413"/>
          <p:cNvSpPr txBox="1">
            <a:spLocks noChangeArrowheads="1"/>
          </p:cNvSpPr>
          <p:nvPr/>
        </p:nvSpPr>
        <p:spPr bwMode="auto">
          <a:xfrm>
            <a:off x="9873562" y="4405969"/>
            <a:ext cx="655458" cy="52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 dirty="0" smtClean="0"/>
              <a:t>Temp</a:t>
            </a:r>
          </a:p>
          <a:p>
            <a:pPr defTabSz="1217613" eaLnBrk="1" hangingPunct="1"/>
            <a:r>
              <a:rPr lang="en-US" sz="1300" dirty="0" smtClean="0"/>
              <a:t>A</a:t>
            </a:r>
            <a:endParaRPr lang="en-US" sz="1300" dirty="0"/>
          </a:p>
        </p:txBody>
      </p:sp>
      <p:sp>
        <p:nvSpPr>
          <p:cNvPr id="134" name="Isosceles Triangle 133"/>
          <p:cNvSpPr/>
          <p:nvPr/>
        </p:nvSpPr>
        <p:spPr bwMode="auto">
          <a:xfrm rot="10800000">
            <a:off x="9890556" y="4440320"/>
            <a:ext cx="662095" cy="488717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5" name="Text Box 413"/>
          <p:cNvSpPr txBox="1">
            <a:spLocks noChangeArrowheads="1"/>
          </p:cNvSpPr>
          <p:nvPr/>
        </p:nvSpPr>
        <p:spPr bwMode="auto">
          <a:xfrm>
            <a:off x="1428543" y="4848365"/>
            <a:ext cx="655458" cy="5230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 dirty="0" smtClean="0"/>
              <a:t>Temp</a:t>
            </a:r>
          </a:p>
          <a:p>
            <a:pPr defTabSz="1217613" eaLnBrk="1" hangingPunct="1"/>
            <a:r>
              <a:rPr lang="en-US" sz="1300" dirty="0" smtClean="0"/>
              <a:t>B</a:t>
            </a:r>
            <a:endParaRPr lang="en-US" sz="1300" dirty="0"/>
          </a:p>
        </p:txBody>
      </p:sp>
      <p:sp>
        <p:nvSpPr>
          <p:cNvPr id="136" name="Isosceles Triangle 135"/>
          <p:cNvSpPr/>
          <p:nvPr/>
        </p:nvSpPr>
        <p:spPr bwMode="auto">
          <a:xfrm rot="10800000">
            <a:off x="1428543" y="4898583"/>
            <a:ext cx="662095" cy="488717"/>
          </a:xfrm>
          <a:prstGeom prst="triangl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grpSp>
        <p:nvGrpSpPr>
          <p:cNvPr id="147" name="Group 448"/>
          <p:cNvGrpSpPr>
            <a:grpSpLocks/>
          </p:cNvGrpSpPr>
          <p:nvPr/>
        </p:nvGrpSpPr>
        <p:grpSpPr bwMode="auto">
          <a:xfrm rot="10800000" flipH="1">
            <a:off x="6273012" y="3349834"/>
            <a:ext cx="401658" cy="287156"/>
            <a:chOff x="1056" y="2160"/>
            <a:chExt cx="144" cy="96"/>
          </a:xfrm>
        </p:grpSpPr>
        <p:sp>
          <p:nvSpPr>
            <p:cNvPr id="148" name="Arc 449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9" name="Arc 450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0" name="Arc 451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51" name="Line 452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2" name="Line 453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3" name="Line 454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54" name="Line 455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1587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55" name="Line 260"/>
          <p:cNvSpPr>
            <a:spLocks noChangeShapeType="1"/>
          </p:cNvSpPr>
          <p:nvPr/>
        </p:nvSpPr>
        <p:spPr bwMode="auto">
          <a:xfrm>
            <a:off x="6005237" y="3462278"/>
            <a:ext cx="401659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156" name="Straight Arrow Connector 155"/>
          <p:cNvCxnSpPr/>
          <p:nvPr/>
        </p:nvCxnSpPr>
        <p:spPr bwMode="auto">
          <a:xfrm rot="16200000" flipH="1">
            <a:off x="6790007" y="3354132"/>
            <a:ext cx="2656" cy="233330"/>
          </a:xfrm>
          <a:prstGeom prst="straightConnector1">
            <a:avLst/>
          </a:prstGeom>
          <a:solidFill>
            <a:schemeClr val="accent1"/>
          </a:solidFill>
          <a:ln w="31750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57" name="Line 260"/>
          <p:cNvSpPr>
            <a:spLocks noChangeShapeType="1"/>
          </p:cNvSpPr>
          <p:nvPr/>
        </p:nvSpPr>
        <p:spPr bwMode="auto">
          <a:xfrm flipV="1">
            <a:off x="6908000" y="3469467"/>
            <a:ext cx="169351" cy="2656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59" name="Line 260"/>
          <p:cNvSpPr>
            <a:spLocks noChangeShapeType="1"/>
          </p:cNvSpPr>
          <p:nvPr/>
        </p:nvSpPr>
        <p:spPr bwMode="auto">
          <a:xfrm>
            <a:off x="7077351" y="3474781"/>
            <a:ext cx="0" cy="537486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0" name="Line 260"/>
          <p:cNvSpPr>
            <a:spLocks noChangeShapeType="1"/>
          </p:cNvSpPr>
          <p:nvPr/>
        </p:nvSpPr>
        <p:spPr bwMode="auto">
          <a:xfrm>
            <a:off x="7229751" y="2556339"/>
            <a:ext cx="0" cy="1440965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1" name="Line 260"/>
          <p:cNvSpPr>
            <a:spLocks noChangeShapeType="1"/>
          </p:cNvSpPr>
          <p:nvPr/>
        </p:nvSpPr>
        <p:spPr bwMode="auto">
          <a:xfrm>
            <a:off x="7228665" y="2556339"/>
            <a:ext cx="252434" cy="0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62" name="Line 669"/>
          <p:cNvSpPr>
            <a:spLocks noChangeShapeType="1"/>
          </p:cNvSpPr>
          <p:nvPr/>
        </p:nvSpPr>
        <p:spPr bwMode="auto">
          <a:xfrm flipV="1">
            <a:off x="6143625" y="2342168"/>
            <a:ext cx="0" cy="153550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4" name="Line 667"/>
          <p:cNvSpPr>
            <a:spLocks noChangeShapeType="1"/>
          </p:cNvSpPr>
          <p:nvPr/>
        </p:nvSpPr>
        <p:spPr bwMode="auto">
          <a:xfrm>
            <a:off x="6143626" y="2342168"/>
            <a:ext cx="1337474" cy="1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5" name="Line 667"/>
          <p:cNvSpPr>
            <a:spLocks noChangeShapeType="1"/>
          </p:cNvSpPr>
          <p:nvPr/>
        </p:nvSpPr>
        <p:spPr bwMode="auto">
          <a:xfrm flipV="1">
            <a:off x="6473825" y="2403159"/>
            <a:ext cx="1007274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66" name="Line 669"/>
          <p:cNvSpPr>
            <a:spLocks noChangeShapeType="1"/>
          </p:cNvSpPr>
          <p:nvPr/>
        </p:nvSpPr>
        <p:spPr bwMode="auto">
          <a:xfrm flipH="1" flipV="1">
            <a:off x="6473825" y="2403158"/>
            <a:ext cx="11864" cy="94667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172" name="Straight Connector 171"/>
          <p:cNvCxnSpPr/>
          <p:nvPr/>
        </p:nvCxnSpPr>
        <p:spPr bwMode="auto">
          <a:xfrm rot="5400000">
            <a:off x="3629992" y="3964768"/>
            <a:ext cx="689665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73" name="Straight Connector 172"/>
          <p:cNvCxnSpPr/>
          <p:nvPr/>
        </p:nvCxnSpPr>
        <p:spPr bwMode="auto">
          <a:xfrm rot="5400000">
            <a:off x="4274793" y="3908737"/>
            <a:ext cx="689665" cy="3048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74" name="Line 260"/>
          <p:cNvSpPr>
            <a:spLocks noChangeShapeType="1"/>
          </p:cNvSpPr>
          <p:nvPr/>
        </p:nvSpPr>
        <p:spPr bwMode="auto">
          <a:xfrm flipV="1">
            <a:off x="4648200" y="4021248"/>
            <a:ext cx="1761926" cy="2841"/>
          </a:xfrm>
          <a:prstGeom prst="line">
            <a:avLst/>
          </a:prstGeom>
          <a:noFill/>
          <a:ln w="1270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5" name="Line 667"/>
          <p:cNvSpPr>
            <a:spLocks noChangeShapeType="1"/>
          </p:cNvSpPr>
          <p:nvPr/>
        </p:nvSpPr>
        <p:spPr bwMode="auto">
          <a:xfrm>
            <a:off x="4592051" y="4112402"/>
            <a:ext cx="3559262" cy="476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176" name="Text Box 632"/>
          <p:cNvSpPr txBox="1">
            <a:spLocks noChangeArrowheads="1"/>
          </p:cNvSpPr>
          <p:nvPr/>
        </p:nvSpPr>
        <p:spPr bwMode="auto">
          <a:xfrm>
            <a:off x="3336649" y="2733675"/>
            <a:ext cx="971550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10m</a:t>
            </a:r>
            <a:endParaRPr lang="en-US" sz="1300" dirty="0"/>
          </a:p>
        </p:txBody>
      </p:sp>
      <p:sp>
        <p:nvSpPr>
          <p:cNvPr id="177" name="Text Box 632"/>
          <p:cNvSpPr txBox="1">
            <a:spLocks noChangeArrowheads="1"/>
          </p:cNvSpPr>
          <p:nvPr/>
        </p:nvSpPr>
        <p:spPr bwMode="auto">
          <a:xfrm>
            <a:off x="2229442" y="3698236"/>
            <a:ext cx="1592982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Heat XGR</a:t>
            </a:r>
            <a:endParaRPr lang="en-US" sz="1300" dirty="0"/>
          </a:p>
        </p:txBody>
      </p:sp>
      <p:sp>
        <p:nvSpPr>
          <p:cNvPr id="178" name="Line 260"/>
          <p:cNvSpPr>
            <a:spLocks noChangeShapeType="1"/>
          </p:cNvSpPr>
          <p:nvPr/>
        </p:nvSpPr>
        <p:spPr bwMode="auto">
          <a:xfrm>
            <a:off x="1759591" y="4021245"/>
            <a:ext cx="0" cy="333115"/>
          </a:xfrm>
          <a:prstGeom prst="line">
            <a:avLst/>
          </a:prstGeom>
          <a:noFill/>
          <a:ln w="31750" cmpd="sng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cxnSp>
        <p:nvCxnSpPr>
          <p:cNvPr id="180" name="Straight Connector 179"/>
          <p:cNvCxnSpPr/>
          <p:nvPr/>
        </p:nvCxnSpPr>
        <p:spPr bwMode="auto">
          <a:xfrm>
            <a:off x="1629776" y="4405966"/>
            <a:ext cx="259630" cy="0"/>
          </a:xfrm>
          <a:prstGeom prst="line">
            <a:avLst/>
          </a:prstGeom>
          <a:solidFill>
            <a:schemeClr val="accent1"/>
          </a:solidFill>
          <a:ln w="19050" cap="flat" cmpd="sng" algn="ctr">
            <a:solidFill>
              <a:schemeClr val="tx1"/>
            </a:solidFill>
            <a:prstDash val="sysDot"/>
            <a:round/>
            <a:headEnd type="none" w="med" len="med"/>
            <a:tailEnd type="none" w="med" len="med"/>
          </a:ln>
          <a:effectLst/>
        </p:spPr>
      </p:cxnSp>
      <p:cxnSp>
        <p:nvCxnSpPr>
          <p:cNvPr id="182" name="Straight Arrow Connector 181"/>
          <p:cNvCxnSpPr/>
          <p:nvPr/>
        </p:nvCxnSpPr>
        <p:spPr bwMode="auto">
          <a:xfrm rot="5400000">
            <a:off x="1591353" y="3794306"/>
            <a:ext cx="909714" cy="313607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5" name="Text Box 632"/>
          <p:cNvSpPr txBox="1">
            <a:spLocks noChangeArrowheads="1"/>
          </p:cNvSpPr>
          <p:nvPr/>
        </p:nvSpPr>
        <p:spPr bwMode="auto">
          <a:xfrm>
            <a:off x="2141098" y="3230956"/>
            <a:ext cx="1592982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Screen</a:t>
            </a:r>
            <a:endParaRPr lang="en-US" sz="1300" dirty="0"/>
          </a:p>
        </p:txBody>
      </p:sp>
      <p:sp>
        <p:nvSpPr>
          <p:cNvPr id="186" name="TextBox 185"/>
          <p:cNvSpPr txBox="1"/>
          <p:nvPr/>
        </p:nvSpPr>
        <p:spPr>
          <a:xfrm rot="16200000">
            <a:off x="7423515" y="1784056"/>
            <a:ext cx="842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DWSM</a:t>
            </a:r>
            <a:endParaRPr lang="en-US" sz="1400" dirty="0"/>
          </a:p>
        </p:txBody>
      </p:sp>
      <p:sp>
        <p:nvSpPr>
          <p:cNvPr id="188" name="Rectangle 187"/>
          <p:cNvSpPr/>
          <p:nvPr/>
        </p:nvSpPr>
        <p:spPr bwMode="auto">
          <a:xfrm>
            <a:off x="9463085" y="1826463"/>
            <a:ext cx="638464" cy="1153391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1217613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89" name="TextBox 188"/>
          <p:cNvSpPr txBox="1"/>
          <p:nvPr/>
        </p:nvSpPr>
        <p:spPr>
          <a:xfrm>
            <a:off x="9362931" y="2051432"/>
            <a:ext cx="8425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ESP</a:t>
            </a:r>
            <a:endParaRPr lang="en-US" sz="1400" dirty="0"/>
          </a:p>
        </p:txBody>
      </p:sp>
      <p:cxnSp>
        <p:nvCxnSpPr>
          <p:cNvPr id="191" name="Straight Connector 190"/>
          <p:cNvCxnSpPr/>
          <p:nvPr/>
        </p:nvCxnSpPr>
        <p:spPr bwMode="auto">
          <a:xfrm rot="5400000" flipH="1" flipV="1">
            <a:off x="1240261" y="3253002"/>
            <a:ext cx="103866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6" name="Straight Arrow Connector 195"/>
          <p:cNvCxnSpPr/>
          <p:nvPr/>
        </p:nvCxnSpPr>
        <p:spPr bwMode="auto">
          <a:xfrm rot="10800000">
            <a:off x="1759592" y="2911121"/>
            <a:ext cx="1653719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98" name="Straight Arrow Connector 197"/>
          <p:cNvCxnSpPr/>
          <p:nvPr/>
        </p:nvCxnSpPr>
        <p:spPr bwMode="auto">
          <a:xfrm flipV="1">
            <a:off x="3822424" y="2909530"/>
            <a:ext cx="2587702" cy="159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07" name="Straight Connector 206"/>
          <p:cNvCxnSpPr/>
          <p:nvPr/>
        </p:nvCxnSpPr>
        <p:spPr bwMode="auto">
          <a:xfrm rot="10800000">
            <a:off x="585891" y="4164827"/>
            <a:ext cx="561768" cy="284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8" name="Straight Connector 207"/>
          <p:cNvCxnSpPr/>
          <p:nvPr/>
        </p:nvCxnSpPr>
        <p:spPr bwMode="auto">
          <a:xfrm rot="10800000" flipV="1">
            <a:off x="585892" y="4400275"/>
            <a:ext cx="1043885" cy="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12" name="Curved Connector 211"/>
          <p:cNvCxnSpPr/>
          <p:nvPr/>
        </p:nvCxnSpPr>
        <p:spPr bwMode="auto">
          <a:xfrm flipV="1">
            <a:off x="565782" y="4161845"/>
            <a:ext cx="1106874" cy="142875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3" name="Curved Connector 212"/>
          <p:cNvCxnSpPr/>
          <p:nvPr/>
        </p:nvCxnSpPr>
        <p:spPr bwMode="auto">
          <a:xfrm rot="10800000">
            <a:off x="1900666" y="4161845"/>
            <a:ext cx="1123950" cy="142874"/>
          </a:xfrm>
          <a:prstGeom prst="curvedConnector3">
            <a:avLst>
              <a:gd name="adj1" fmla="val 50000"/>
            </a:avLst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cxnSp>
        <p:nvCxnSpPr>
          <p:cNvPr id="219" name="Straight Arrow Connector 218"/>
          <p:cNvCxnSpPr/>
          <p:nvPr/>
        </p:nvCxnSpPr>
        <p:spPr bwMode="auto">
          <a:xfrm rot="5400000" flipH="1" flipV="1">
            <a:off x="628513" y="4533763"/>
            <a:ext cx="266974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221" name="Straight Arrow Connector 220"/>
          <p:cNvCxnSpPr/>
          <p:nvPr/>
        </p:nvCxnSpPr>
        <p:spPr bwMode="auto">
          <a:xfrm rot="5400000">
            <a:off x="376778" y="3771538"/>
            <a:ext cx="775209" cy="1588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23" name="Text Box 632"/>
          <p:cNvSpPr txBox="1">
            <a:spLocks noChangeArrowheads="1"/>
          </p:cNvSpPr>
          <p:nvPr/>
        </p:nvSpPr>
        <p:spPr bwMode="auto">
          <a:xfrm>
            <a:off x="324998" y="3056689"/>
            <a:ext cx="971550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20-30cm</a:t>
            </a:r>
            <a:endParaRPr lang="en-US" sz="1300" dirty="0"/>
          </a:p>
        </p:txBody>
      </p:sp>
      <p:sp>
        <p:nvSpPr>
          <p:cNvPr id="224" name="Text Box 632"/>
          <p:cNvSpPr txBox="1">
            <a:spLocks noChangeArrowheads="1"/>
          </p:cNvSpPr>
          <p:nvPr/>
        </p:nvSpPr>
        <p:spPr bwMode="auto">
          <a:xfrm>
            <a:off x="1104174" y="3244422"/>
            <a:ext cx="1592982" cy="323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 dirty="0" smtClean="0"/>
              <a:t>Vent</a:t>
            </a:r>
          </a:p>
        </p:txBody>
      </p:sp>
      <p:cxnSp>
        <p:nvCxnSpPr>
          <p:cNvPr id="226" name="Straight Arrow Connector 225"/>
          <p:cNvCxnSpPr/>
          <p:nvPr/>
        </p:nvCxnSpPr>
        <p:spPr bwMode="auto">
          <a:xfrm rot="16200000" flipH="1">
            <a:off x="1189490" y="3698997"/>
            <a:ext cx="676704" cy="27122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230" name="Line 667"/>
          <p:cNvSpPr>
            <a:spLocks noChangeShapeType="1"/>
          </p:cNvSpPr>
          <p:nvPr/>
        </p:nvSpPr>
        <p:spPr bwMode="auto">
          <a:xfrm>
            <a:off x="6143626" y="3898958"/>
            <a:ext cx="163236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Dot"/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533"/>
          <p:cNvSpPr>
            <a:spLocks noChangeArrowheads="1"/>
          </p:cNvSpPr>
          <p:nvPr/>
        </p:nvSpPr>
        <p:spPr bwMode="auto">
          <a:xfrm>
            <a:off x="692150" y="2327275"/>
            <a:ext cx="830263" cy="1500188"/>
          </a:xfrm>
          <a:prstGeom prst="can">
            <a:avLst>
              <a:gd name="adj" fmla="val 45172"/>
            </a:avLst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47" name="Text Box 115"/>
          <p:cNvSpPr txBox="1">
            <a:spLocks noChangeArrowheads="1"/>
          </p:cNvSpPr>
          <p:nvPr/>
        </p:nvSpPr>
        <p:spPr bwMode="auto">
          <a:xfrm>
            <a:off x="4364038" y="395288"/>
            <a:ext cx="3448050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/>
              <a:t>High Pressure Interface</a:t>
            </a:r>
          </a:p>
          <a:p>
            <a:pPr defTabSz="1217613" eaLnBrk="1" hangingPunct="1"/>
            <a:r>
              <a:rPr lang="en-US"/>
              <a:t>Process Diagram</a:t>
            </a:r>
          </a:p>
        </p:txBody>
      </p:sp>
      <p:sp>
        <p:nvSpPr>
          <p:cNvPr id="6148" name="Line 160"/>
          <p:cNvSpPr>
            <a:spLocks noChangeShapeType="1"/>
          </p:cNvSpPr>
          <p:nvPr/>
        </p:nvSpPr>
        <p:spPr bwMode="auto">
          <a:xfrm>
            <a:off x="1112838" y="3827463"/>
            <a:ext cx="0" cy="1268412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49" name="Oval 189"/>
          <p:cNvSpPr>
            <a:spLocks noChangeArrowheads="1"/>
          </p:cNvSpPr>
          <p:nvPr/>
        </p:nvSpPr>
        <p:spPr bwMode="auto">
          <a:xfrm>
            <a:off x="2406650" y="3649663"/>
            <a:ext cx="384175" cy="38258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50" name="Line 191"/>
          <p:cNvSpPr>
            <a:spLocks noChangeShapeType="1"/>
          </p:cNvSpPr>
          <p:nvPr/>
        </p:nvSpPr>
        <p:spPr bwMode="auto">
          <a:xfrm>
            <a:off x="2598738" y="4032250"/>
            <a:ext cx="0" cy="2809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1" name="Text Box 204"/>
          <p:cNvSpPr txBox="1">
            <a:spLocks noChangeArrowheads="1"/>
          </p:cNvSpPr>
          <p:nvPr/>
        </p:nvSpPr>
        <p:spPr bwMode="auto">
          <a:xfrm>
            <a:off x="852488" y="2847975"/>
            <a:ext cx="51117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OIL</a:t>
            </a:r>
          </a:p>
        </p:txBody>
      </p:sp>
      <p:sp>
        <p:nvSpPr>
          <p:cNvPr id="6152" name="Line 251"/>
          <p:cNvSpPr>
            <a:spLocks noChangeShapeType="1"/>
          </p:cNvSpPr>
          <p:nvPr/>
        </p:nvSpPr>
        <p:spPr bwMode="auto">
          <a:xfrm flipH="1">
            <a:off x="2182813" y="4311650"/>
            <a:ext cx="2341562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3" name="Line 253"/>
          <p:cNvSpPr>
            <a:spLocks noChangeShapeType="1"/>
          </p:cNvSpPr>
          <p:nvPr/>
        </p:nvSpPr>
        <p:spPr bwMode="auto">
          <a:xfrm flipH="1">
            <a:off x="4673600" y="4632325"/>
            <a:ext cx="9175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4" name="Line 257"/>
          <p:cNvSpPr>
            <a:spLocks noChangeShapeType="1"/>
          </p:cNvSpPr>
          <p:nvPr/>
        </p:nvSpPr>
        <p:spPr bwMode="auto">
          <a:xfrm flipH="1">
            <a:off x="4667250" y="5141913"/>
            <a:ext cx="1320800" cy="47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5" name="Line 258"/>
          <p:cNvSpPr>
            <a:spLocks noChangeShapeType="1"/>
          </p:cNvSpPr>
          <p:nvPr/>
        </p:nvSpPr>
        <p:spPr bwMode="auto">
          <a:xfrm>
            <a:off x="4667250" y="5146675"/>
            <a:ext cx="1588" cy="1524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6" name="Line 260"/>
          <p:cNvSpPr>
            <a:spLocks noChangeShapeType="1"/>
          </p:cNvSpPr>
          <p:nvPr/>
        </p:nvSpPr>
        <p:spPr bwMode="auto">
          <a:xfrm flipH="1" flipV="1">
            <a:off x="4310063" y="5441950"/>
            <a:ext cx="0" cy="13081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7" name="Line 268"/>
          <p:cNvSpPr>
            <a:spLocks noChangeShapeType="1"/>
          </p:cNvSpPr>
          <p:nvPr/>
        </p:nvSpPr>
        <p:spPr bwMode="auto">
          <a:xfrm flipV="1">
            <a:off x="4816475" y="5435600"/>
            <a:ext cx="319088" cy="4763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58" name="Text Box 270"/>
          <p:cNvSpPr txBox="1">
            <a:spLocks noChangeArrowheads="1"/>
          </p:cNvSpPr>
          <p:nvPr/>
        </p:nvSpPr>
        <p:spPr bwMode="auto">
          <a:xfrm>
            <a:off x="4141788" y="4318000"/>
            <a:ext cx="547687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HPO</a:t>
            </a:r>
          </a:p>
        </p:txBody>
      </p:sp>
      <p:sp>
        <p:nvSpPr>
          <p:cNvPr id="6159" name="Text Box 281"/>
          <p:cNvSpPr txBox="1">
            <a:spLocks noChangeArrowheads="1"/>
          </p:cNvSpPr>
          <p:nvPr/>
        </p:nvSpPr>
        <p:spPr bwMode="auto">
          <a:xfrm>
            <a:off x="3663950" y="2797175"/>
            <a:ext cx="82867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Fill Pump</a:t>
            </a:r>
          </a:p>
        </p:txBody>
      </p:sp>
      <p:sp>
        <p:nvSpPr>
          <p:cNvPr id="6160" name="Text Box 282"/>
          <p:cNvSpPr txBox="1">
            <a:spLocks noChangeArrowheads="1"/>
          </p:cNvSpPr>
          <p:nvPr/>
        </p:nvSpPr>
        <p:spPr bwMode="auto">
          <a:xfrm>
            <a:off x="4667250" y="4313238"/>
            <a:ext cx="5254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BYP</a:t>
            </a:r>
          </a:p>
        </p:txBody>
      </p:sp>
      <p:sp>
        <p:nvSpPr>
          <p:cNvPr id="6161" name="AutoShape 303"/>
          <p:cNvSpPr>
            <a:spLocks noChangeArrowheads="1"/>
          </p:cNvSpPr>
          <p:nvPr/>
        </p:nvSpPr>
        <p:spPr bwMode="auto">
          <a:xfrm>
            <a:off x="2138363" y="3578225"/>
            <a:ext cx="96837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2" name="AutoShape 304"/>
          <p:cNvSpPr>
            <a:spLocks noChangeArrowheads="1"/>
          </p:cNvSpPr>
          <p:nvPr/>
        </p:nvSpPr>
        <p:spPr bwMode="auto">
          <a:xfrm rot="5400000">
            <a:off x="2065338" y="3508375"/>
            <a:ext cx="98425" cy="142875"/>
          </a:xfrm>
          <a:prstGeom prst="triangle">
            <a:avLst>
              <a:gd name="adj" fmla="val 50000"/>
            </a:avLst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63" name="Line 305"/>
          <p:cNvSpPr>
            <a:spLocks noChangeShapeType="1"/>
          </p:cNvSpPr>
          <p:nvPr/>
        </p:nvSpPr>
        <p:spPr bwMode="auto">
          <a:xfrm flipH="1" flipV="1">
            <a:off x="2139950" y="3416300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4" name="Line 306"/>
          <p:cNvSpPr>
            <a:spLocks noChangeShapeType="1"/>
          </p:cNvSpPr>
          <p:nvPr/>
        </p:nvSpPr>
        <p:spPr bwMode="auto">
          <a:xfrm flipV="1">
            <a:off x="2138363" y="3333750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5" name="Line 307"/>
          <p:cNvSpPr>
            <a:spLocks noChangeShapeType="1"/>
          </p:cNvSpPr>
          <p:nvPr/>
        </p:nvSpPr>
        <p:spPr bwMode="auto">
          <a:xfrm flipV="1">
            <a:off x="2138363" y="3416300"/>
            <a:ext cx="123825" cy="825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6" name="Line 308"/>
          <p:cNvSpPr>
            <a:spLocks noChangeShapeType="1"/>
          </p:cNvSpPr>
          <p:nvPr/>
        </p:nvSpPr>
        <p:spPr bwMode="auto">
          <a:xfrm flipH="1" flipV="1">
            <a:off x="2139950" y="3498850"/>
            <a:ext cx="122238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7" name="Line 309"/>
          <p:cNvSpPr>
            <a:spLocks noChangeShapeType="1"/>
          </p:cNvSpPr>
          <p:nvPr/>
        </p:nvSpPr>
        <p:spPr bwMode="auto">
          <a:xfrm flipV="1">
            <a:off x="2185988" y="3498850"/>
            <a:ext cx="79375" cy="50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8" name="Line 320"/>
          <p:cNvSpPr>
            <a:spLocks noChangeShapeType="1"/>
          </p:cNvSpPr>
          <p:nvPr/>
        </p:nvSpPr>
        <p:spPr bwMode="auto">
          <a:xfrm>
            <a:off x="2182813" y="3721100"/>
            <a:ext cx="0" cy="839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69" name="Line 321"/>
          <p:cNvSpPr>
            <a:spLocks noChangeShapeType="1"/>
          </p:cNvSpPr>
          <p:nvPr/>
        </p:nvSpPr>
        <p:spPr bwMode="auto">
          <a:xfrm flipV="1">
            <a:off x="4673600" y="4454525"/>
            <a:ext cx="0" cy="17780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0" name="Line 322"/>
          <p:cNvSpPr>
            <a:spLocks noChangeShapeType="1"/>
          </p:cNvSpPr>
          <p:nvPr/>
        </p:nvSpPr>
        <p:spPr bwMode="auto">
          <a:xfrm flipV="1">
            <a:off x="4808538" y="4305300"/>
            <a:ext cx="382587" cy="47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1" name="Line 323"/>
          <p:cNvSpPr>
            <a:spLocks noChangeShapeType="1"/>
          </p:cNvSpPr>
          <p:nvPr/>
        </p:nvSpPr>
        <p:spPr bwMode="auto">
          <a:xfrm>
            <a:off x="1522413" y="3578225"/>
            <a:ext cx="520700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72" name="Group 464"/>
          <p:cNvGrpSpPr>
            <a:grpSpLocks/>
          </p:cNvGrpSpPr>
          <p:nvPr/>
        </p:nvGrpSpPr>
        <p:grpSpPr bwMode="auto">
          <a:xfrm rot="5400000">
            <a:off x="4531519" y="4164806"/>
            <a:ext cx="276225" cy="290513"/>
            <a:chOff x="2143" y="1970"/>
            <a:chExt cx="131" cy="137"/>
          </a:xfrm>
        </p:grpSpPr>
        <p:sp>
          <p:nvSpPr>
            <p:cNvPr id="6510" name="AutoShape 378"/>
            <p:cNvSpPr>
              <a:spLocks noChangeArrowheads="1"/>
            </p:cNvSpPr>
            <p:nvPr/>
          </p:nvSpPr>
          <p:spPr bwMode="auto">
            <a:xfrm rot="-5538545">
              <a:off x="2217" y="2004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1" name="AutoShape 379"/>
            <p:cNvSpPr>
              <a:spLocks noChangeArrowheads="1"/>
            </p:cNvSpPr>
            <p:nvPr/>
          </p:nvSpPr>
          <p:spPr bwMode="auto">
            <a:xfrm rot="10661456">
              <a:off x="2183" y="1970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2" name="AutoShape 380"/>
            <p:cNvSpPr>
              <a:spLocks noChangeArrowheads="1"/>
            </p:cNvSpPr>
            <p:nvPr/>
          </p:nvSpPr>
          <p:spPr bwMode="auto">
            <a:xfrm rot="-138545">
              <a:off x="2183" y="203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3" name="Line 384"/>
            <p:cNvSpPr>
              <a:spLocks noChangeShapeType="1"/>
            </p:cNvSpPr>
            <p:nvPr/>
          </p:nvSpPr>
          <p:spPr bwMode="auto">
            <a:xfrm rot="5261456" flipV="1">
              <a:off x="2177" y="200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514" name="Line 385"/>
            <p:cNvSpPr>
              <a:spLocks noChangeShapeType="1"/>
            </p:cNvSpPr>
            <p:nvPr/>
          </p:nvSpPr>
          <p:spPr bwMode="auto">
            <a:xfrm rot="5261456">
              <a:off x="2097" y="2039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173" name="Group 536"/>
          <p:cNvGrpSpPr>
            <a:grpSpLocks/>
          </p:cNvGrpSpPr>
          <p:nvPr/>
        </p:nvGrpSpPr>
        <p:grpSpPr bwMode="auto">
          <a:xfrm rot="5400000">
            <a:off x="4169569" y="2851944"/>
            <a:ext cx="815975" cy="360363"/>
            <a:chOff x="2915" y="1887"/>
            <a:chExt cx="386" cy="170"/>
          </a:xfrm>
        </p:grpSpPr>
        <p:grpSp>
          <p:nvGrpSpPr>
            <p:cNvPr id="6497" name="Group 178"/>
            <p:cNvGrpSpPr>
              <a:grpSpLocks/>
            </p:cNvGrpSpPr>
            <p:nvPr/>
          </p:nvGrpSpPr>
          <p:grpSpPr bwMode="auto">
            <a:xfrm rot="5400000">
              <a:off x="3063" y="1918"/>
              <a:ext cx="92" cy="138"/>
              <a:chOff x="2018" y="2794"/>
              <a:chExt cx="92" cy="138"/>
            </a:xfrm>
          </p:grpSpPr>
          <p:sp>
            <p:nvSpPr>
              <p:cNvPr id="6502" name="Oval 179"/>
              <p:cNvSpPr>
                <a:spLocks noChangeArrowheads="1"/>
              </p:cNvSpPr>
              <p:nvPr/>
            </p:nvSpPr>
            <p:spPr bwMode="auto">
              <a:xfrm>
                <a:off x="2041" y="2818"/>
                <a:ext cx="45" cy="45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3" name="Oval 180"/>
              <p:cNvSpPr>
                <a:spLocks noChangeArrowheads="1"/>
              </p:cNvSpPr>
              <p:nvPr/>
            </p:nvSpPr>
            <p:spPr bwMode="auto">
              <a:xfrm>
                <a:off x="2041" y="2863"/>
                <a:ext cx="45" cy="45"/>
              </a:xfrm>
              <a:prstGeom prst="ellips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4" name="Line 181"/>
              <p:cNvSpPr>
                <a:spLocks noChangeShapeType="1"/>
              </p:cNvSpPr>
              <p:nvPr/>
            </p:nvSpPr>
            <p:spPr bwMode="auto">
              <a:xfrm>
                <a:off x="2018" y="2840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5" name="Line 182"/>
              <p:cNvSpPr>
                <a:spLocks noChangeShapeType="1"/>
              </p:cNvSpPr>
              <p:nvPr/>
            </p:nvSpPr>
            <p:spPr bwMode="auto">
              <a:xfrm>
                <a:off x="2109" y="2840"/>
                <a:ext cx="0" cy="46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06" name="Arc 183"/>
              <p:cNvSpPr>
                <a:spLocks/>
              </p:cNvSpPr>
              <p:nvPr/>
            </p:nvSpPr>
            <p:spPr bwMode="auto">
              <a:xfrm>
                <a:off x="2064" y="2794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7" name="Arc 184"/>
              <p:cNvSpPr>
                <a:spLocks/>
              </p:cNvSpPr>
              <p:nvPr/>
            </p:nvSpPr>
            <p:spPr bwMode="auto">
              <a:xfrm rot="5400000">
                <a:off x="2064" y="2886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8" name="Arc 185"/>
              <p:cNvSpPr>
                <a:spLocks/>
              </p:cNvSpPr>
              <p:nvPr/>
            </p:nvSpPr>
            <p:spPr bwMode="auto">
              <a:xfrm rot="10800000">
                <a:off x="2018" y="2886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6509" name="Arc 186"/>
              <p:cNvSpPr>
                <a:spLocks/>
              </p:cNvSpPr>
              <p:nvPr/>
            </p:nvSpPr>
            <p:spPr bwMode="auto">
              <a:xfrm rot="-5400000">
                <a:off x="2018" y="2794"/>
                <a:ext cx="45" cy="46"/>
              </a:xfrm>
              <a:custGeom>
                <a:avLst/>
                <a:gdLst>
                  <a:gd name="T0" fmla="*/ 0 w 21600"/>
                  <a:gd name="T1" fmla="*/ 0 h 21600"/>
                  <a:gd name="T2" fmla="*/ 45 w 21600"/>
                  <a:gd name="T3" fmla="*/ 46 h 21600"/>
                  <a:gd name="T4" fmla="*/ 0 w 21600"/>
                  <a:gd name="T5" fmla="*/ 46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close/>
                  </a:path>
                </a:pathLst>
              </a:cu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6498" name="Line 460"/>
            <p:cNvSpPr>
              <a:spLocks noChangeShapeType="1"/>
            </p:cNvSpPr>
            <p:nvPr/>
          </p:nvSpPr>
          <p:spPr bwMode="auto">
            <a:xfrm flipV="1">
              <a:off x="3028" y="1907"/>
              <a:ext cx="0" cy="1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9" name="Text Box 461"/>
            <p:cNvSpPr txBox="1">
              <a:spLocks noChangeArrowheads="1"/>
            </p:cNvSpPr>
            <p:nvPr/>
          </p:nvSpPr>
          <p:spPr bwMode="auto">
            <a:xfrm>
              <a:off x="2915" y="1906"/>
              <a:ext cx="161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772" tIns="60885" rIns="121772" bIns="60885">
              <a:spAutoFit/>
            </a:bodyPr>
            <a:lstStyle/>
            <a:p>
              <a:pPr algn="l" defTabSz="1217613" eaLnBrk="1" hangingPunct="1"/>
              <a:r>
                <a:rPr lang="en-US" sz="1300"/>
                <a:t>+</a:t>
              </a:r>
            </a:p>
          </p:txBody>
        </p:sp>
        <p:sp>
          <p:nvSpPr>
            <p:cNvPr id="6500" name="Text Box 462"/>
            <p:cNvSpPr txBox="1">
              <a:spLocks noChangeArrowheads="1"/>
            </p:cNvSpPr>
            <p:nvPr/>
          </p:nvSpPr>
          <p:spPr bwMode="auto">
            <a:xfrm>
              <a:off x="3159" y="1887"/>
              <a:ext cx="142" cy="1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21772" tIns="60885" rIns="121772" bIns="60885">
              <a:spAutoFit/>
            </a:bodyPr>
            <a:lstStyle/>
            <a:p>
              <a:pPr algn="l" defTabSz="1217613" eaLnBrk="1" hangingPunct="1"/>
              <a:r>
                <a:rPr lang="en-US" sz="1300"/>
                <a:t>-</a:t>
              </a:r>
            </a:p>
          </p:txBody>
        </p:sp>
        <p:sp>
          <p:nvSpPr>
            <p:cNvPr id="6501" name="Line 463"/>
            <p:cNvSpPr>
              <a:spLocks noChangeShapeType="1"/>
            </p:cNvSpPr>
            <p:nvPr/>
          </p:nvSpPr>
          <p:spPr bwMode="auto">
            <a:xfrm>
              <a:off x="3204" y="1923"/>
              <a:ext cx="0" cy="1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74" name="Line 465"/>
          <p:cNvSpPr>
            <a:spLocks noChangeShapeType="1"/>
          </p:cNvSpPr>
          <p:nvPr/>
        </p:nvSpPr>
        <p:spPr bwMode="auto">
          <a:xfrm flipV="1">
            <a:off x="5191125" y="2655888"/>
            <a:ext cx="0" cy="16446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75" name="Group 466"/>
          <p:cNvGrpSpPr>
            <a:grpSpLocks/>
          </p:cNvGrpSpPr>
          <p:nvPr/>
        </p:nvGrpSpPr>
        <p:grpSpPr bwMode="auto">
          <a:xfrm rot="-5400000">
            <a:off x="4531519" y="5291931"/>
            <a:ext cx="276225" cy="290513"/>
            <a:chOff x="2143" y="1970"/>
            <a:chExt cx="131" cy="137"/>
          </a:xfrm>
        </p:grpSpPr>
        <p:sp>
          <p:nvSpPr>
            <p:cNvPr id="6492" name="AutoShape 467"/>
            <p:cNvSpPr>
              <a:spLocks noChangeArrowheads="1"/>
            </p:cNvSpPr>
            <p:nvPr/>
          </p:nvSpPr>
          <p:spPr bwMode="auto">
            <a:xfrm rot="-5538545">
              <a:off x="2217" y="2004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3" name="AutoShape 468"/>
            <p:cNvSpPr>
              <a:spLocks noChangeArrowheads="1"/>
            </p:cNvSpPr>
            <p:nvPr/>
          </p:nvSpPr>
          <p:spPr bwMode="auto">
            <a:xfrm rot="10661456">
              <a:off x="2183" y="1970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4" name="AutoShape 469"/>
            <p:cNvSpPr>
              <a:spLocks noChangeArrowheads="1"/>
            </p:cNvSpPr>
            <p:nvPr/>
          </p:nvSpPr>
          <p:spPr bwMode="auto">
            <a:xfrm rot="-138545">
              <a:off x="2183" y="203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5" name="Line 470"/>
            <p:cNvSpPr>
              <a:spLocks noChangeShapeType="1"/>
            </p:cNvSpPr>
            <p:nvPr/>
          </p:nvSpPr>
          <p:spPr bwMode="auto">
            <a:xfrm rot="5261456" flipV="1">
              <a:off x="2177" y="200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6" name="Line 471"/>
            <p:cNvSpPr>
              <a:spLocks noChangeShapeType="1"/>
            </p:cNvSpPr>
            <p:nvPr/>
          </p:nvSpPr>
          <p:spPr bwMode="auto">
            <a:xfrm rot="5261456">
              <a:off x="2097" y="2039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76" name="Line 472"/>
          <p:cNvSpPr>
            <a:spLocks noChangeShapeType="1"/>
          </p:cNvSpPr>
          <p:nvPr/>
        </p:nvSpPr>
        <p:spPr bwMode="auto">
          <a:xfrm flipV="1">
            <a:off x="4310063" y="5441950"/>
            <a:ext cx="214312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7" name="Line 473"/>
          <p:cNvSpPr>
            <a:spLocks noChangeShapeType="1"/>
          </p:cNvSpPr>
          <p:nvPr/>
        </p:nvSpPr>
        <p:spPr bwMode="auto">
          <a:xfrm flipH="1" flipV="1">
            <a:off x="5135563" y="5435600"/>
            <a:ext cx="0" cy="9286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78" name="AutoShape 474"/>
          <p:cNvSpPr>
            <a:spLocks noChangeArrowheads="1"/>
          </p:cNvSpPr>
          <p:nvPr/>
        </p:nvSpPr>
        <p:spPr bwMode="auto">
          <a:xfrm>
            <a:off x="3651250" y="4556125"/>
            <a:ext cx="458788" cy="1973263"/>
          </a:xfrm>
          <a:prstGeom prst="roundRect">
            <a:avLst>
              <a:gd name="adj" fmla="val 16667"/>
            </a:avLst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79" name="Oval 475"/>
          <p:cNvSpPr>
            <a:spLocks noChangeArrowheads="1"/>
          </p:cNvSpPr>
          <p:nvPr/>
        </p:nvSpPr>
        <p:spPr bwMode="auto">
          <a:xfrm>
            <a:off x="3724275" y="4938713"/>
            <a:ext cx="322263" cy="1590675"/>
          </a:xfrm>
          <a:prstGeom prst="ellips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180" name="Line 476"/>
          <p:cNvSpPr>
            <a:spLocks noChangeShapeType="1"/>
          </p:cNvSpPr>
          <p:nvPr/>
        </p:nvSpPr>
        <p:spPr bwMode="auto">
          <a:xfrm flipH="1" flipV="1">
            <a:off x="3881438" y="6529388"/>
            <a:ext cx="0" cy="2206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1" name="Line 477"/>
          <p:cNvSpPr>
            <a:spLocks noChangeShapeType="1"/>
          </p:cNvSpPr>
          <p:nvPr/>
        </p:nvSpPr>
        <p:spPr bwMode="auto">
          <a:xfrm flipV="1">
            <a:off x="3884613" y="4310063"/>
            <a:ext cx="0" cy="2428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82" name="Group 484"/>
          <p:cNvGrpSpPr>
            <a:grpSpLocks/>
          </p:cNvGrpSpPr>
          <p:nvPr/>
        </p:nvGrpSpPr>
        <p:grpSpPr bwMode="auto">
          <a:xfrm>
            <a:off x="4524375" y="6102350"/>
            <a:ext cx="290513" cy="182563"/>
            <a:chOff x="2140" y="2759"/>
            <a:chExt cx="137" cy="86"/>
          </a:xfrm>
        </p:grpSpPr>
        <p:sp>
          <p:nvSpPr>
            <p:cNvPr id="6488" name="AutoShape 480"/>
            <p:cNvSpPr>
              <a:spLocks noChangeArrowheads="1"/>
            </p:cNvSpPr>
            <p:nvPr/>
          </p:nvSpPr>
          <p:spPr bwMode="auto">
            <a:xfrm rot="5261455">
              <a:off x="2151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9" name="AutoShape 481"/>
            <p:cNvSpPr>
              <a:spLocks noChangeArrowheads="1"/>
            </p:cNvSpPr>
            <p:nvPr/>
          </p:nvSpPr>
          <p:spPr bwMode="auto">
            <a:xfrm rot="-5538545">
              <a:off x="2220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0" name="Line 482"/>
            <p:cNvSpPr>
              <a:spLocks noChangeShapeType="1"/>
            </p:cNvSpPr>
            <p:nvPr/>
          </p:nvSpPr>
          <p:spPr bwMode="auto">
            <a:xfrm rot="21461455" flipV="1">
              <a:off x="2207" y="2781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91" name="Line 483"/>
            <p:cNvSpPr>
              <a:spLocks noChangeShapeType="1"/>
            </p:cNvSpPr>
            <p:nvPr/>
          </p:nvSpPr>
          <p:spPr bwMode="auto">
            <a:xfrm rot="-138545">
              <a:off x="2163" y="284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83" name="Line 485"/>
          <p:cNvSpPr>
            <a:spLocks noChangeShapeType="1"/>
          </p:cNvSpPr>
          <p:nvPr/>
        </p:nvSpPr>
        <p:spPr bwMode="auto">
          <a:xfrm flipV="1">
            <a:off x="4310063" y="6148388"/>
            <a:ext cx="206375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4" name="Line 486"/>
          <p:cNvSpPr>
            <a:spLocks noChangeShapeType="1"/>
          </p:cNvSpPr>
          <p:nvPr/>
        </p:nvSpPr>
        <p:spPr bwMode="auto">
          <a:xfrm flipV="1">
            <a:off x="4824413" y="6148388"/>
            <a:ext cx="130175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5" name="Line 487"/>
          <p:cNvSpPr>
            <a:spLocks noChangeShapeType="1"/>
          </p:cNvSpPr>
          <p:nvPr/>
        </p:nvSpPr>
        <p:spPr bwMode="auto">
          <a:xfrm flipH="1" flipV="1">
            <a:off x="4954588" y="6148388"/>
            <a:ext cx="0" cy="2159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86" name="Group 488"/>
          <p:cNvGrpSpPr>
            <a:grpSpLocks/>
          </p:cNvGrpSpPr>
          <p:nvPr/>
        </p:nvGrpSpPr>
        <p:grpSpPr bwMode="auto">
          <a:xfrm rot="10800000">
            <a:off x="4527550" y="3465513"/>
            <a:ext cx="288925" cy="182562"/>
            <a:chOff x="2140" y="2759"/>
            <a:chExt cx="137" cy="86"/>
          </a:xfrm>
        </p:grpSpPr>
        <p:sp>
          <p:nvSpPr>
            <p:cNvPr id="6484" name="AutoShape 489"/>
            <p:cNvSpPr>
              <a:spLocks noChangeArrowheads="1"/>
            </p:cNvSpPr>
            <p:nvPr/>
          </p:nvSpPr>
          <p:spPr bwMode="auto">
            <a:xfrm rot="5261455">
              <a:off x="2151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5" name="AutoShape 490"/>
            <p:cNvSpPr>
              <a:spLocks noChangeArrowheads="1"/>
            </p:cNvSpPr>
            <p:nvPr/>
          </p:nvSpPr>
          <p:spPr bwMode="auto">
            <a:xfrm rot="-5538545">
              <a:off x="2220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6" name="Line 491"/>
            <p:cNvSpPr>
              <a:spLocks noChangeShapeType="1"/>
            </p:cNvSpPr>
            <p:nvPr/>
          </p:nvSpPr>
          <p:spPr bwMode="auto">
            <a:xfrm rot="21461455" flipV="1">
              <a:off x="2207" y="2781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7" name="Line 492"/>
            <p:cNvSpPr>
              <a:spLocks noChangeShapeType="1"/>
            </p:cNvSpPr>
            <p:nvPr/>
          </p:nvSpPr>
          <p:spPr bwMode="auto">
            <a:xfrm rot="-138545">
              <a:off x="2163" y="284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87" name="Line 493"/>
          <p:cNvSpPr>
            <a:spLocks noChangeShapeType="1"/>
          </p:cNvSpPr>
          <p:nvPr/>
        </p:nvSpPr>
        <p:spPr bwMode="auto">
          <a:xfrm flipV="1">
            <a:off x="4824413" y="3598863"/>
            <a:ext cx="1301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8" name="Line 494"/>
          <p:cNvSpPr>
            <a:spLocks noChangeShapeType="1"/>
          </p:cNvSpPr>
          <p:nvPr/>
        </p:nvSpPr>
        <p:spPr bwMode="auto">
          <a:xfrm flipH="1">
            <a:off x="4252913" y="3603625"/>
            <a:ext cx="274637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89" name="Line 495"/>
          <p:cNvSpPr>
            <a:spLocks noChangeShapeType="1"/>
          </p:cNvSpPr>
          <p:nvPr/>
        </p:nvSpPr>
        <p:spPr bwMode="auto">
          <a:xfrm flipV="1">
            <a:off x="4957763" y="3036888"/>
            <a:ext cx="0" cy="56673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0" name="Line 496"/>
          <p:cNvSpPr>
            <a:spLocks noChangeShapeType="1"/>
          </p:cNvSpPr>
          <p:nvPr/>
        </p:nvSpPr>
        <p:spPr bwMode="auto">
          <a:xfrm flipV="1">
            <a:off x="4252913" y="3598863"/>
            <a:ext cx="0" cy="70643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91" name="Group 497"/>
          <p:cNvGrpSpPr>
            <a:grpSpLocks/>
          </p:cNvGrpSpPr>
          <p:nvPr/>
        </p:nvGrpSpPr>
        <p:grpSpPr bwMode="auto">
          <a:xfrm rot="-5400000">
            <a:off x="2853531" y="3364707"/>
            <a:ext cx="288925" cy="182562"/>
            <a:chOff x="2140" y="2759"/>
            <a:chExt cx="137" cy="86"/>
          </a:xfrm>
        </p:grpSpPr>
        <p:sp>
          <p:nvSpPr>
            <p:cNvPr id="6480" name="AutoShape 498"/>
            <p:cNvSpPr>
              <a:spLocks noChangeArrowheads="1"/>
            </p:cNvSpPr>
            <p:nvPr/>
          </p:nvSpPr>
          <p:spPr bwMode="auto">
            <a:xfrm rot="5261455">
              <a:off x="2151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1" name="AutoShape 499"/>
            <p:cNvSpPr>
              <a:spLocks noChangeArrowheads="1"/>
            </p:cNvSpPr>
            <p:nvPr/>
          </p:nvSpPr>
          <p:spPr bwMode="auto">
            <a:xfrm rot="-5538545">
              <a:off x="2220" y="274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2" name="Line 500"/>
            <p:cNvSpPr>
              <a:spLocks noChangeShapeType="1"/>
            </p:cNvSpPr>
            <p:nvPr/>
          </p:nvSpPr>
          <p:spPr bwMode="auto">
            <a:xfrm rot="21461455" flipV="1">
              <a:off x="2207" y="2781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83" name="Line 501"/>
            <p:cNvSpPr>
              <a:spLocks noChangeShapeType="1"/>
            </p:cNvSpPr>
            <p:nvPr/>
          </p:nvSpPr>
          <p:spPr bwMode="auto">
            <a:xfrm rot="-138545">
              <a:off x="2163" y="2845"/>
              <a:ext cx="9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192" name="Line 511"/>
          <p:cNvSpPr>
            <a:spLocks noChangeShapeType="1"/>
          </p:cNvSpPr>
          <p:nvPr/>
        </p:nvSpPr>
        <p:spPr bwMode="auto">
          <a:xfrm>
            <a:off x="2954338" y="3600450"/>
            <a:ext cx="0" cy="712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3" name="Line 512"/>
          <p:cNvSpPr>
            <a:spLocks noChangeShapeType="1"/>
          </p:cNvSpPr>
          <p:nvPr/>
        </p:nvSpPr>
        <p:spPr bwMode="auto">
          <a:xfrm>
            <a:off x="2954338" y="3167063"/>
            <a:ext cx="0" cy="1412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4" name="Line 513"/>
          <p:cNvSpPr>
            <a:spLocks noChangeShapeType="1"/>
          </p:cNvSpPr>
          <p:nvPr/>
        </p:nvSpPr>
        <p:spPr bwMode="auto">
          <a:xfrm flipH="1">
            <a:off x="1522413" y="3165475"/>
            <a:ext cx="2090737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195" name="Group 522"/>
          <p:cNvGrpSpPr>
            <a:grpSpLocks/>
          </p:cNvGrpSpPr>
          <p:nvPr/>
        </p:nvGrpSpPr>
        <p:grpSpPr bwMode="auto">
          <a:xfrm>
            <a:off x="3567113" y="3740150"/>
            <a:ext cx="317500" cy="290513"/>
            <a:chOff x="1611" y="1769"/>
            <a:chExt cx="150" cy="137"/>
          </a:xfrm>
        </p:grpSpPr>
        <p:sp>
          <p:nvSpPr>
            <p:cNvPr id="6475" name="AutoShape 515"/>
            <p:cNvSpPr>
              <a:spLocks noChangeArrowheads="1"/>
            </p:cNvSpPr>
            <p:nvPr/>
          </p:nvSpPr>
          <p:spPr bwMode="auto">
            <a:xfrm rot="-138545">
              <a:off x="1611" y="183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6" name="AutoShape 516"/>
            <p:cNvSpPr>
              <a:spLocks noChangeArrowheads="1"/>
            </p:cNvSpPr>
            <p:nvPr/>
          </p:nvSpPr>
          <p:spPr bwMode="auto">
            <a:xfrm rot="10661455">
              <a:off x="1611" y="176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7" name="Line 517"/>
            <p:cNvSpPr>
              <a:spLocks noChangeShapeType="1"/>
            </p:cNvSpPr>
            <p:nvPr/>
          </p:nvSpPr>
          <p:spPr bwMode="auto">
            <a:xfrm rot="16061455" flipV="1">
              <a:off x="1643" y="1819"/>
              <a:ext cx="0" cy="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8" name="Oval 519"/>
            <p:cNvSpPr>
              <a:spLocks noChangeArrowheads="1"/>
            </p:cNvSpPr>
            <p:nvPr/>
          </p:nvSpPr>
          <p:spPr bwMode="auto">
            <a:xfrm>
              <a:off x="1660" y="1785"/>
              <a:ext cx="101" cy="9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9" name="Line 520"/>
            <p:cNvSpPr>
              <a:spLocks noChangeShapeType="1"/>
            </p:cNvSpPr>
            <p:nvPr/>
          </p:nvSpPr>
          <p:spPr bwMode="auto">
            <a:xfrm flipH="1">
              <a:off x="1711" y="1788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196" name="Line 525"/>
          <p:cNvSpPr>
            <a:spLocks noChangeShapeType="1"/>
          </p:cNvSpPr>
          <p:nvPr/>
        </p:nvSpPr>
        <p:spPr bwMode="auto">
          <a:xfrm>
            <a:off x="3613150" y="4027488"/>
            <a:ext cx="0" cy="2825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7" name="Line 526"/>
          <p:cNvSpPr>
            <a:spLocks noChangeShapeType="1"/>
          </p:cNvSpPr>
          <p:nvPr/>
        </p:nvSpPr>
        <p:spPr bwMode="auto">
          <a:xfrm>
            <a:off x="3613150" y="3167063"/>
            <a:ext cx="0" cy="5651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8" name="Line 527"/>
          <p:cNvSpPr>
            <a:spLocks noChangeShapeType="1"/>
          </p:cNvSpPr>
          <p:nvPr/>
        </p:nvSpPr>
        <p:spPr bwMode="auto">
          <a:xfrm flipH="1" flipV="1">
            <a:off x="1522413" y="3036888"/>
            <a:ext cx="2930525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199" name="Line 528"/>
          <p:cNvSpPr>
            <a:spLocks noChangeShapeType="1"/>
          </p:cNvSpPr>
          <p:nvPr/>
        </p:nvSpPr>
        <p:spPr bwMode="auto">
          <a:xfrm flipH="1" flipV="1">
            <a:off x="1522413" y="2651125"/>
            <a:ext cx="3668712" cy="47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0" name="Oval 529"/>
          <p:cNvSpPr>
            <a:spLocks noChangeArrowheads="1"/>
          </p:cNvSpPr>
          <p:nvPr/>
        </p:nvSpPr>
        <p:spPr bwMode="auto">
          <a:xfrm>
            <a:off x="2101850" y="4560888"/>
            <a:ext cx="158750" cy="1508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1" name="Line 530"/>
          <p:cNvSpPr>
            <a:spLocks noChangeShapeType="1"/>
          </p:cNvSpPr>
          <p:nvPr/>
        </p:nvSpPr>
        <p:spPr bwMode="auto">
          <a:xfrm flipH="1">
            <a:off x="2178050" y="4705350"/>
            <a:ext cx="114300" cy="714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2" name="Line 531"/>
          <p:cNvSpPr>
            <a:spLocks noChangeShapeType="1"/>
          </p:cNvSpPr>
          <p:nvPr/>
        </p:nvSpPr>
        <p:spPr bwMode="auto">
          <a:xfrm>
            <a:off x="2070100" y="4699000"/>
            <a:ext cx="107950" cy="777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3" name="Line 534"/>
          <p:cNvSpPr>
            <a:spLocks noChangeShapeType="1"/>
          </p:cNvSpPr>
          <p:nvPr/>
        </p:nvSpPr>
        <p:spPr bwMode="auto">
          <a:xfrm flipV="1">
            <a:off x="3881438" y="6746875"/>
            <a:ext cx="428625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4" name="Line 535"/>
          <p:cNvSpPr>
            <a:spLocks noChangeShapeType="1"/>
          </p:cNvSpPr>
          <p:nvPr/>
        </p:nvSpPr>
        <p:spPr bwMode="auto">
          <a:xfrm>
            <a:off x="2178050" y="4776788"/>
            <a:ext cx="0" cy="16510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5" name="Line 537"/>
          <p:cNvSpPr>
            <a:spLocks noChangeShapeType="1"/>
          </p:cNvSpPr>
          <p:nvPr/>
        </p:nvSpPr>
        <p:spPr bwMode="auto">
          <a:xfrm flipH="1" flipV="1">
            <a:off x="4643438" y="3038475"/>
            <a:ext cx="31432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06" name="AutoShape 538"/>
          <p:cNvSpPr>
            <a:spLocks noChangeArrowheads="1"/>
          </p:cNvSpPr>
          <p:nvPr/>
        </p:nvSpPr>
        <p:spPr bwMode="auto">
          <a:xfrm>
            <a:off x="4624388" y="6364288"/>
            <a:ext cx="830262" cy="1500187"/>
          </a:xfrm>
          <a:prstGeom prst="can">
            <a:avLst>
              <a:gd name="adj" fmla="val 45172"/>
            </a:avLst>
          </a:prstGeom>
          <a:solidFill>
            <a:srgbClr val="3366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07" name="Text Box 539"/>
          <p:cNvSpPr txBox="1">
            <a:spLocks noChangeArrowheads="1"/>
          </p:cNvSpPr>
          <p:nvPr/>
        </p:nvSpPr>
        <p:spPr bwMode="auto">
          <a:xfrm>
            <a:off x="4686300" y="6731000"/>
            <a:ext cx="685800" cy="51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Sea</a:t>
            </a:r>
          </a:p>
          <a:p>
            <a:pPr defTabSz="1217613" eaLnBrk="1" hangingPunct="1"/>
            <a:r>
              <a:rPr lang="en-US" sz="1300"/>
              <a:t>Water</a:t>
            </a:r>
          </a:p>
        </p:txBody>
      </p:sp>
      <p:sp>
        <p:nvSpPr>
          <p:cNvPr id="6208" name="Text Box 540"/>
          <p:cNvSpPr txBox="1">
            <a:spLocks noChangeArrowheads="1"/>
          </p:cNvSpPr>
          <p:nvPr/>
        </p:nvSpPr>
        <p:spPr bwMode="auto">
          <a:xfrm>
            <a:off x="3627438" y="5561013"/>
            <a:ext cx="50958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SW</a:t>
            </a:r>
          </a:p>
        </p:txBody>
      </p:sp>
      <p:sp>
        <p:nvSpPr>
          <p:cNvPr id="6209" name="Text Box 541"/>
          <p:cNvSpPr txBox="1">
            <a:spLocks noChangeArrowheads="1"/>
          </p:cNvSpPr>
          <p:nvPr/>
        </p:nvSpPr>
        <p:spPr bwMode="auto">
          <a:xfrm>
            <a:off x="3614738" y="4610100"/>
            <a:ext cx="511175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OIL</a:t>
            </a:r>
          </a:p>
        </p:txBody>
      </p:sp>
      <p:sp>
        <p:nvSpPr>
          <p:cNvPr id="6210" name="Line 542"/>
          <p:cNvSpPr>
            <a:spLocks noChangeShapeType="1"/>
          </p:cNvSpPr>
          <p:nvPr/>
        </p:nvSpPr>
        <p:spPr bwMode="auto">
          <a:xfrm flipH="1">
            <a:off x="2492375" y="3740150"/>
            <a:ext cx="196850" cy="1476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1" name="Line 543"/>
          <p:cNvSpPr>
            <a:spLocks noChangeShapeType="1"/>
          </p:cNvSpPr>
          <p:nvPr/>
        </p:nvSpPr>
        <p:spPr bwMode="auto">
          <a:xfrm flipH="1">
            <a:off x="2549525" y="3743325"/>
            <a:ext cx="139700" cy="201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12" name="Text Box 544"/>
          <p:cNvSpPr txBox="1">
            <a:spLocks noChangeArrowheads="1"/>
          </p:cNvSpPr>
          <p:nvPr/>
        </p:nvSpPr>
        <p:spPr bwMode="auto">
          <a:xfrm>
            <a:off x="4643438" y="5145088"/>
            <a:ext cx="525462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BYP</a:t>
            </a:r>
          </a:p>
        </p:txBody>
      </p:sp>
      <p:sp>
        <p:nvSpPr>
          <p:cNvPr id="6213" name="Text Box 545"/>
          <p:cNvSpPr txBox="1">
            <a:spLocks noChangeArrowheads="1"/>
          </p:cNvSpPr>
          <p:nvPr/>
        </p:nvSpPr>
        <p:spPr bwMode="auto">
          <a:xfrm>
            <a:off x="4148138" y="5146675"/>
            <a:ext cx="57150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HPW</a:t>
            </a:r>
          </a:p>
        </p:txBody>
      </p:sp>
      <p:grpSp>
        <p:nvGrpSpPr>
          <p:cNvPr id="6214" name="Group 546"/>
          <p:cNvGrpSpPr>
            <a:grpSpLocks/>
          </p:cNvGrpSpPr>
          <p:nvPr/>
        </p:nvGrpSpPr>
        <p:grpSpPr bwMode="auto">
          <a:xfrm rot="10800000" flipH="1">
            <a:off x="7913688" y="5699125"/>
            <a:ext cx="215900" cy="163513"/>
            <a:chOff x="1056" y="2160"/>
            <a:chExt cx="144" cy="96"/>
          </a:xfrm>
        </p:grpSpPr>
        <p:sp>
          <p:nvSpPr>
            <p:cNvPr id="6468" name="Arc 547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9" name="Arc 548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0" name="Arc 549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71" name="Line 550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2" name="Line 551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3" name="Line 552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74" name="Line 553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215" name="Group 554"/>
          <p:cNvGrpSpPr>
            <a:grpSpLocks/>
          </p:cNvGrpSpPr>
          <p:nvPr/>
        </p:nvGrpSpPr>
        <p:grpSpPr bwMode="auto">
          <a:xfrm>
            <a:off x="6900863" y="5268913"/>
            <a:ext cx="339725" cy="280987"/>
            <a:chOff x="1360" y="2887"/>
            <a:chExt cx="249" cy="194"/>
          </a:xfrm>
        </p:grpSpPr>
        <p:sp>
          <p:nvSpPr>
            <p:cNvPr id="6453" name="Line 555"/>
            <p:cNvSpPr>
              <a:spLocks noChangeShapeType="1"/>
            </p:cNvSpPr>
            <p:nvPr/>
          </p:nvSpPr>
          <p:spPr bwMode="auto">
            <a:xfrm>
              <a:off x="1564" y="2902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4" name="Line 556"/>
            <p:cNvSpPr>
              <a:spLocks noChangeShapeType="1"/>
            </p:cNvSpPr>
            <p:nvPr/>
          </p:nvSpPr>
          <p:spPr bwMode="auto">
            <a:xfrm flipH="1">
              <a:off x="1587" y="2902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5" name="Oval 557"/>
            <p:cNvSpPr>
              <a:spLocks noChangeArrowheads="1"/>
            </p:cNvSpPr>
            <p:nvPr/>
          </p:nvSpPr>
          <p:spPr bwMode="auto">
            <a:xfrm>
              <a:off x="1574" y="2887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6" name="Line 558"/>
            <p:cNvSpPr>
              <a:spLocks noChangeShapeType="1"/>
            </p:cNvSpPr>
            <p:nvPr/>
          </p:nvSpPr>
          <p:spPr bwMode="auto">
            <a:xfrm>
              <a:off x="1564" y="3035"/>
              <a:ext cx="23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7" name="Line 559"/>
            <p:cNvSpPr>
              <a:spLocks noChangeShapeType="1"/>
            </p:cNvSpPr>
            <p:nvPr/>
          </p:nvSpPr>
          <p:spPr bwMode="auto">
            <a:xfrm flipH="1">
              <a:off x="1587" y="3035"/>
              <a:ext cx="22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58" name="Oval 560"/>
            <p:cNvSpPr>
              <a:spLocks noChangeArrowheads="1"/>
            </p:cNvSpPr>
            <p:nvPr/>
          </p:nvSpPr>
          <p:spPr bwMode="auto">
            <a:xfrm>
              <a:off x="1574" y="3026"/>
              <a:ext cx="24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9" name="Line 561"/>
            <p:cNvSpPr>
              <a:spLocks noChangeShapeType="1"/>
            </p:cNvSpPr>
            <p:nvPr/>
          </p:nvSpPr>
          <p:spPr bwMode="auto">
            <a:xfrm>
              <a:off x="1587" y="2952"/>
              <a:ext cx="0" cy="6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0" name="Line 562"/>
            <p:cNvSpPr>
              <a:spLocks noChangeShapeType="1"/>
            </p:cNvSpPr>
            <p:nvPr/>
          </p:nvSpPr>
          <p:spPr bwMode="auto">
            <a:xfrm>
              <a:off x="1451" y="2952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1" name="Line 563"/>
            <p:cNvSpPr>
              <a:spLocks noChangeShapeType="1"/>
            </p:cNvSpPr>
            <p:nvPr/>
          </p:nvSpPr>
          <p:spPr bwMode="auto">
            <a:xfrm>
              <a:off x="1541" y="2952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2" name="Line 564"/>
            <p:cNvSpPr>
              <a:spLocks noChangeShapeType="1"/>
            </p:cNvSpPr>
            <p:nvPr/>
          </p:nvSpPr>
          <p:spPr bwMode="auto">
            <a:xfrm flipH="1">
              <a:off x="1451" y="2998"/>
              <a:ext cx="9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3" name="Rectangle 565"/>
            <p:cNvSpPr>
              <a:spLocks noChangeArrowheads="1"/>
            </p:cNvSpPr>
            <p:nvPr/>
          </p:nvSpPr>
          <p:spPr bwMode="auto">
            <a:xfrm>
              <a:off x="1497" y="2952"/>
              <a:ext cx="22" cy="46"/>
            </a:xfrm>
            <a:prstGeom prst="rect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4" name="Line 566"/>
            <p:cNvSpPr>
              <a:spLocks noChangeShapeType="1"/>
            </p:cNvSpPr>
            <p:nvPr/>
          </p:nvSpPr>
          <p:spPr bwMode="auto">
            <a:xfrm flipH="1">
              <a:off x="1428" y="2975"/>
              <a:ext cx="68" cy="2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65" name="Oval 567"/>
            <p:cNvSpPr>
              <a:spLocks noChangeArrowheads="1"/>
            </p:cNvSpPr>
            <p:nvPr/>
          </p:nvSpPr>
          <p:spPr bwMode="auto">
            <a:xfrm>
              <a:off x="1360" y="2930"/>
              <a:ext cx="91" cy="9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6" name="Oval 568"/>
            <p:cNvSpPr>
              <a:spLocks noChangeArrowheads="1"/>
            </p:cNvSpPr>
            <p:nvPr/>
          </p:nvSpPr>
          <p:spPr bwMode="auto">
            <a:xfrm>
              <a:off x="1405" y="2987"/>
              <a:ext cx="23" cy="23"/>
            </a:xfrm>
            <a:prstGeom prst="ellipse">
              <a:avLst/>
            </a:pr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67" name="Line 569"/>
            <p:cNvSpPr>
              <a:spLocks noChangeShapeType="1"/>
            </p:cNvSpPr>
            <p:nvPr/>
          </p:nvSpPr>
          <p:spPr bwMode="auto">
            <a:xfrm>
              <a:off x="1541" y="2975"/>
              <a:ext cx="4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16" name="Line 570"/>
          <p:cNvSpPr>
            <a:spLocks noChangeShapeType="1"/>
          </p:cNvSpPr>
          <p:nvPr/>
        </p:nvSpPr>
        <p:spPr bwMode="auto">
          <a:xfrm flipH="1" flipV="1">
            <a:off x="10282238" y="4510088"/>
            <a:ext cx="4762" cy="20193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7" name="Line 571"/>
          <p:cNvSpPr>
            <a:spLocks noChangeShapeType="1"/>
          </p:cNvSpPr>
          <p:nvPr/>
        </p:nvSpPr>
        <p:spPr bwMode="auto">
          <a:xfrm flipH="1">
            <a:off x="7210425" y="4246563"/>
            <a:ext cx="61913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8" name="Line 572"/>
          <p:cNvSpPr>
            <a:spLocks noChangeShapeType="1"/>
          </p:cNvSpPr>
          <p:nvPr/>
        </p:nvSpPr>
        <p:spPr bwMode="auto">
          <a:xfrm>
            <a:off x="7515225" y="4246563"/>
            <a:ext cx="1588" cy="10223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19" name="Line 573"/>
          <p:cNvSpPr>
            <a:spLocks noChangeShapeType="1"/>
          </p:cNvSpPr>
          <p:nvPr/>
        </p:nvSpPr>
        <p:spPr bwMode="auto">
          <a:xfrm>
            <a:off x="7454900" y="4246563"/>
            <a:ext cx="60325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0" name="Line 574"/>
          <p:cNvSpPr>
            <a:spLocks noChangeShapeType="1"/>
          </p:cNvSpPr>
          <p:nvPr/>
        </p:nvSpPr>
        <p:spPr bwMode="auto">
          <a:xfrm>
            <a:off x="7210425" y="4246563"/>
            <a:ext cx="0" cy="102235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1" name="Line 575"/>
          <p:cNvSpPr>
            <a:spLocks noChangeShapeType="1"/>
          </p:cNvSpPr>
          <p:nvPr/>
        </p:nvSpPr>
        <p:spPr bwMode="auto">
          <a:xfrm flipV="1">
            <a:off x="7364413" y="3717925"/>
            <a:ext cx="0" cy="2952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22" name="Group 576"/>
          <p:cNvGrpSpPr>
            <a:grpSpLocks/>
          </p:cNvGrpSpPr>
          <p:nvPr/>
        </p:nvGrpSpPr>
        <p:grpSpPr bwMode="auto">
          <a:xfrm rot="5400000">
            <a:off x="7450138" y="5241925"/>
            <a:ext cx="133350" cy="187325"/>
            <a:chOff x="2018" y="2794"/>
            <a:chExt cx="92" cy="138"/>
          </a:xfrm>
        </p:grpSpPr>
        <p:sp>
          <p:nvSpPr>
            <p:cNvPr id="6445" name="Oval 577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6" name="Oval 578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7" name="Line 579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48" name="Line 580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49" name="Arc 581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0" name="Arc 582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1" name="Arc 583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52" name="Arc 584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223" name="Group 592"/>
          <p:cNvGrpSpPr>
            <a:grpSpLocks/>
          </p:cNvGrpSpPr>
          <p:nvPr/>
        </p:nvGrpSpPr>
        <p:grpSpPr bwMode="auto">
          <a:xfrm>
            <a:off x="7637463" y="3848100"/>
            <a:ext cx="122237" cy="153988"/>
            <a:chOff x="2358" y="2482"/>
            <a:chExt cx="91" cy="105"/>
          </a:xfrm>
        </p:grpSpPr>
        <p:sp>
          <p:nvSpPr>
            <p:cNvPr id="6440" name="Arc 593"/>
            <p:cNvSpPr>
              <a:spLocks/>
            </p:cNvSpPr>
            <p:nvPr/>
          </p:nvSpPr>
          <p:spPr bwMode="auto">
            <a:xfrm>
              <a:off x="2381" y="2482"/>
              <a:ext cx="23" cy="54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54 h 21600"/>
                <a:gd name="T4" fmla="*/ 0 w 21600"/>
                <a:gd name="T5" fmla="*/ 54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1" name="Arc 594"/>
            <p:cNvSpPr>
              <a:spLocks/>
            </p:cNvSpPr>
            <p:nvPr/>
          </p:nvSpPr>
          <p:spPr bwMode="auto">
            <a:xfrm rot="-5400000">
              <a:off x="2392" y="2494"/>
              <a:ext cx="45" cy="22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2 h 21600"/>
                <a:gd name="T4" fmla="*/ 0 w 21600"/>
                <a:gd name="T5" fmla="*/ 22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2" name="Arc 595"/>
            <p:cNvSpPr>
              <a:spLocks/>
            </p:cNvSpPr>
            <p:nvPr/>
          </p:nvSpPr>
          <p:spPr bwMode="auto">
            <a:xfrm rot="10800000">
              <a:off x="2404" y="2542"/>
              <a:ext cx="23" cy="45"/>
            </a:xfrm>
            <a:custGeom>
              <a:avLst/>
              <a:gdLst>
                <a:gd name="T0" fmla="*/ 0 w 21600"/>
                <a:gd name="T1" fmla="*/ 0 h 21600"/>
                <a:gd name="T2" fmla="*/ 23 w 21600"/>
                <a:gd name="T3" fmla="*/ 45 h 21600"/>
                <a:gd name="T4" fmla="*/ 0 w 21600"/>
                <a:gd name="T5" fmla="*/ 45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3" name="Arc 596"/>
            <p:cNvSpPr>
              <a:spLocks/>
            </p:cNvSpPr>
            <p:nvPr/>
          </p:nvSpPr>
          <p:spPr bwMode="auto">
            <a:xfrm rot="5400000">
              <a:off x="2368" y="2551"/>
              <a:ext cx="45" cy="27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27 h 21600"/>
                <a:gd name="T4" fmla="*/ 0 w 21600"/>
                <a:gd name="T5" fmla="*/ 27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44" name="Line 597"/>
            <p:cNvSpPr>
              <a:spLocks noChangeShapeType="1"/>
            </p:cNvSpPr>
            <p:nvPr/>
          </p:nvSpPr>
          <p:spPr bwMode="auto">
            <a:xfrm flipV="1">
              <a:off x="2358" y="2500"/>
              <a:ext cx="91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24" name="Oval 598"/>
          <p:cNvSpPr>
            <a:spLocks noChangeArrowheads="1"/>
          </p:cNvSpPr>
          <p:nvPr/>
        </p:nvSpPr>
        <p:spPr bwMode="auto">
          <a:xfrm>
            <a:off x="7575550" y="4344988"/>
            <a:ext cx="247650" cy="261937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25" name="Line 599"/>
          <p:cNvSpPr>
            <a:spLocks noChangeShapeType="1"/>
          </p:cNvSpPr>
          <p:nvPr/>
        </p:nvSpPr>
        <p:spPr bwMode="auto">
          <a:xfrm flipH="1">
            <a:off x="7699375" y="4114800"/>
            <a:ext cx="920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6" name="Line 600"/>
          <p:cNvSpPr>
            <a:spLocks noChangeShapeType="1"/>
          </p:cNvSpPr>
          <p:nvPr/>
        </p:nvSpPr>
        <p:spPr bwMode="auto">
          <a:xfrm>
            <a:off x="7699375" y="3717925"/>
            <a:ext cx="1588" cy="3968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7" name="Line 601"/>
          <p:cNvSpPr>
            <a:spLocks noChangeShapeType="1"/>
          </p:cNvSpPr>
          <p:nvPr/>
        </p:nvSpPr>
        <p:spPr bwMode="auto">
          <a:xfrm flipH="1">
            <a:off x="7977188" y="4114800"/>
            <a:ext cx="920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8" name="Line 602"/>
          <p:cNvSpPr>
            <a:spLocks noChangeShapeType="1"/>
          </p:cNvSpPr>
          <p:nvPr/>
        </p:nvSpPr>
        <p:spPr bwMode="auto">
          <a:xfrm>
            <a:off x="8069263" y="3717925"/>
            <a:ext cx="1587" cy="3968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29" name="Line 603"/>
          <p:cNvSpPr>
            <a:spLocks noChangeShapeType="1"/>
          </p:cNvSpPr>
          <p:nvPr/>
        </p:nvSpPr>
        <p:spPr bwMode="auto">
          <a:xfrm>
            <a:off x="7026275" y="3717925"/>
            <a:ext cx="1042988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0" name="Line 604"/>
          <p:cNvSpPr>
            <a:spLocks noChangeShapeType="1"/>
          </p:cNvSpPr>
          <p:nvPr/>
        </p:nvSpPr>
        <p:spPr bwMode="auto">
          <a:xfrm>
            <a:off x="7885113" y="4343400"/>
            <a:ext cx="0" cy="92551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1" name="Line 605"/>
          <p:cNvSpPr>
            <a:spLocks noChangeShapeType="1"/>
          </p:cNvSpPr>
          <p:nvPr/>
        </p:nvSpPr>
        <p:spPr bwMode="auto">
          <a:xfrm>
            <a:off x="7699375" y="4606925"/>
            <a:ext cx="1588" cy="6619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2" name="Line 606"/>
          <p:cNvSpPr>
            <a:spLocks noChangeShapeType="1"/>
          </p:cNvSpPr>
          <p:nvPr/>
        </p:nvSpPr>
        <p:spPr bwMode="auto">
          <a:xfrm>
            <a:off x="8172450" y="3867150"/>
            <a:ext cx="1588" cy="207803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3" name="Line 607"/>
          <p:cNvSpPr>
            <a:spLocks noChangeShapeType="1"/>
          </p:cNvSpPr>
          <p:nvPr/>
        </p:nvSpPr>
        <p:spPr bwMode="auto">
          <a:xfrm flipV="1">
            <a:off x="7977188" y="5764213"/>
            <a:ext cx="0" cy="8556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4" name="Line 608"/>
          <p:cNvSpPr>
            <a:spLocks noChangeShapeType="1"/>
          </p:cNvSpPr>
          <p:nvPr/>
        </p:nvSpPr>
        <p:spPr bwMode="auto">
          <a:xfrm flipV="1">
            <a:off x="8129588" y="5732463"/>
            <a:ext cx="61912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5" name="Line 609"/>
          <p:cNvSpPr>
            <a:spLocks noChangeShapeType="1"/>
          </p:cNvSpPr>
          <p:nvPr/>
        </p:nvSpPr>
        <p:spPr bwMode="auto">
          <a:xfrm>
            <a:off x="7977188" y="6623050"/>
            <a:ext cx="214312" cy="1968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6" name="Rectangle 610"/>
          <p:cNvSpPr>
            <a:spLocks noChangeArrowheads="1"/>
          </p:cNvSpPr>
          <p:nvPr/>
        </p:nvSpPr>
        <p:spPr bwMode="auto">
          <a:xfrm>
            <a:off x="6750050" y="4806950"/>
            <a:ext cx="2208213" cy="3952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37" name="Line 611"/>
          <p:cNvSpPr>
            <a:spLocks noChangeShapeType="1"/>
          </p:cNvSpPr>
          <p:nvPr/>
        </p:nvSpPr>
        <p:spPr bwMode="auto">
          <a:xfrm>
            <a:off x="7026275" y="3321050"/>
            <a:ext cx="0" cy="3968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8" name="Line 612"/>
          <p:cNvSpPr>
            <a:spLocks noChangeShapeType="1"/>
          </p:cNvSpPr>
          <p:nvPr/>
        </p:nvSpPr>
        <p:spPr bwMode="auto">
          <a:xfrm>
            <a:off x="7885113" y="5894388"/>
            <a:ext cx="58102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39" name="Line 613"/>
          <p:cNvSpPr>
            <a:spLocks noChangeShapeType="1"/>
          </p:cNvSpPr>
          <p:nvPr/>
        </p:nvSpPr>
        <p:spPr bwMode="auto">
          <a:xfrm>
            <a:off x="7885113" y="5894388"/>
            <a:ext cx="1587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0" name="Line 614"/>
          <p:cNvSpPr>
            <a:spLocks noChangeShapeType="1"/>
          </p:cNvSpPr>
          <p:nvPr/>
        </p:nvSpPr>
        <p:spPr bwMode="auto">
          <a:xfrm>
            <a:off x="7885113" y="6654800"/>
            <a:ext cx="306387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1" name="Line 615"/>
          <p:cNvSpPr>
            <a:spLocks noChangeShapeType="1"/>
          </p:cNvSpPr>
          <p:nvPr/>
        </p:nvSpPr>
        <p:spPr bwMode="auto">
          <a:xfrm>
            <a:off x="8466138" y="5894388"/>
            <a:ext cx="1587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2" name="Line 616"/>
          <p:cNvSpPr>
            <a:spLocks noChangeShapeType="1"/>
          </p:cNvSpPr>
          <p:nvPr/>
        </p:nvSpPr>
        <p:spPr bwMode="auto">
          <a:xfrm flipV="1">
            <a:off x="8191500" y="6654800"/>
            <a:ext cx="274638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3" name="Line 617"/>
          <p:cNvSpPr>
            <a:spLocks noChangeShapeType="1"/>
          </p:cNvSpPr>
          <p:nvPr/>
        </p:nvSpPr>
        <p:spPr bwMode="auto">
          <a:xfrm>
            <a:off x="8867775" y="5268913"/>
            <a:ext cx="31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4" name="Line 618"/>
          <p:cNvSpPr>
            <a:spLocks noChangeShapeType="1"/>
          </p:cNvSpPr>
          <p:nvPr/>
        </p:nvSpPr>
        <p:spPr bwMode="auto">
          <a:xfrm flipH="1" flipV="1">
            <a:off x="10102850" y="3867150"/>
            <a:ext cx="1588" cy="20589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45" name="Group 619"/>
          <p:cNvGrpSpPr>
            <a:grpSpLocks/>
          </p:cNvGrpSpPr>
          <p:nvPr/>
        </p:nvGrpSpPr>
        <p:grpSpPr bwMode="auto">
          <a:xfrm rot="10800000" flipH="1">
            <a:off x="9826625" y="5699125"/>
            <a:ext cx="214313" cy="163513"/>
            <a:chOff x="1056" y="2160"/>
            <a:chExt cx="144" cy="96"/>
          </a:xfrm>
        </p:grpSpPr>
        <p:sp>
          <p:nvSpPr>
            <p:cNvPr id="6433" name="Arc 620"/>
            <p:cNvSpPr>
              <a:spLocks/>
            </p:cNvSpPr>
            <p:nvPr/>
          </p:nvSpPr>
          <p:spPr bwMode="auto">
            <a:xfrm>
              <a:off x="1104" y="2160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4" name="Arc 621"/>
            <p:cNvSpPr>
              <a:spLocks/>
            </p:cNvSpPr>
            <p:nvPr/>
          </p:nvSpPr>
          <p:spPr bwMode="auto">
            <a:xfrm rot="-5557986">
              <a:off x="1056" y="2162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5" name="Arc 622"/>
            <p:cNvSpPr>
              <a:spLocks/>
            </p:cNvSpPr>
            <p:nvPr/>
          </p:nvSpPr>
          <p:spPr bwMode="auto">
            <a:xfrm rot="10650627">
              <a:off x="1058" y="2208"/>
              <a:ext cx="48" cy="48"/>
            </a:xfrm>
            <a:custGeom>
              <a:avLst/>
              <a:gdLst>
                <a:gd name="T0" fmla="*/ 0 w 21600"/>
                <a:gd name="T1" fmla="*/ 0 h 21600"/>
                <a:gd name="T2" fmla="*/ 48 w 21600"/>
                <a:gd name="T3" fmla="*/ 48 h 21600"/>
                <a:gd name="T4" fmla="*/ 0 w 21600"/>
                <a:gd name="T5" fmla="*/ 48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6" name="Line 623"/>
            <p:cNvSpPr>
              <a:spLocks noChangeShapeType="1"/>
            </p:cNvSpPr>
            <p:nvPr/>
          </p:nvSpPr>
          <p:spPr bwMode="auto">
            <a:xfrm>
              <a:off x="1152" y="2208"/>
              <a:ext cx="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7" name="Line 624"/>
            <p:cNvSpPr>
              <a:spLocks noChangeShapeType="1"/>
            </p:cNvSpPr>
            <p:nvPr/>
          </p:nvSpPr>
          <p:spPr bwMode="auto">
            <a:xfrm>
              <a:off x="1152" y="2208"/>
              <a:ext cx="4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8" name="Line 625"/>
            <p:cNvSpPr>
              <a:spLocks noChangeShapeType="1"/>
            </p:cNvSpPr>
            <p:nvPr/>
          </p:nvSpPr>
          <p:spPr bwMode="auto">
            <a:xfrm>
              <a:off x="1104" y="2256"/>
              <a:ext cx="9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39" name="Line 626"/>
            <p:cNvSpPr>
              <a:spLocks noChangeShapeType="1"/>
            </p:cNvSpPr>
            <p:nvPr/>
          </p:nvSpPr>
          <p:spPr bwMode="auto">
            <a:xfrm>
              <a:off x="1200" y="2208"/>
              <a:ext cx="0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246" name="Line 627"/>
          <p:cNvSpPr>
            <a:spLocks noChangeShapeType="1"/>
          </p:cNvSpPr>
          <p:nvPr/>
        </p:nvSpPr>
        <p:spPr bwMode="auto">
          <a:xfrm flipH="1">
            <a:off x="9310688" y="4541838"/>
            <a:ext cx="0" cy="70802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47" name="Line 628"/>
          <p:cNvSpPr>
            <a:spLocks noChangeShapeType="1"/>
          </p:cNvSpPr>
          <p:nvPr/>
        </p:nvSpPr>
        <p:spPr bwMode="auto">
          <a:xfrm>
            <a:off x="9504363" y="4337050"/>
            <a:ext cx="0" cy="95567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248" name="Group 629"/>
          <p:cNvGrpSpPr>
            <a:grpSpLocks/>
          </p:cNvGrpSpPr>
          <p:nvPr/>
        </p:nvGrpSpPr>
        <p:grpSpPr bwMode="auto">
          <a:xfrm rot="5400000">
            <a:off x="9438482" y="5264943"/>
            <a:ext cx="133350" cy="188913"/>
            <a:chOff x="2018" y="2794"/>
            <a:chExt cx="92" cy="138"/>
          </a:xfrm>
        </p:grpSpPr>
        <p:sp>
          <p:nvSpPr>
            <p:cNvPr id="6425" name="Oval 630"/>
            <p:cNvSpPr>
              <a:spLocks noChangeArrowheads="1"/>
            </p:cNvSpPr>
            <p:nvPr/>
          </p:nvSpPr>
          <p:spPr bwMode="auto">
            <a:xfrm>
              <a:off x="2041" y="2818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6" name="Oval 631"/>
            <p:cNvSpPr>
              <a:spLocks noChangeArrowheads="1"/>
            </p:cNvSpPr>
            <p:nvPr/>
          </p:nvSpPr>
          <p:spPr bwMode="auto">
            <a:xfrm>
              <a:off x="2041" y="2863"/>
              <a:ext cx="45" cy="45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7" name="Line 632"/>
            <p:cNvSpPr>
              <a:spLocks noChangeShapeType="1"/>
            </p:cNvSpPr>
            <p:nvPr/>
          </p:nvSpPr>
          <p:spPr bwMode="auto">
            <a:xfrm>
              <a:off x="2018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28" name="Line 633"/>
            <p:cNvSpPr>
              <a:spLocks noChangeShapeType="1"/>
            </p:cNvSpPr>
            <p:nvPr/>
          </p:nvSpPr>
          <p:spPr bwMode="auto">
            <a:xfrm>
              <a:off x="2109" y="2840"/>
              <a:ext cx="0" cy="4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6429" name="Arc 634"/>
            <p:cNvSpPr>
              <a:spLocks/>
            </p:cNvSpPr>
            <p:nvPr/>
          </p:nvSpPr>
          <p:spPr bwMode="auto">
            <a:xfrm>
              <a:off x="2064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0" name="Arc 635"/>
            <p:cNvSpPr>
              <a:spLocks/>
            </p:cNvSpPr>
            <p:nvPr/>
          </p:nvSpPr>
          <p:spPr bwMode="auto">
            <a:xfrm rot="5400000">
              <a:off x="2064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1" name="Arc 636"/>
            <p:cNvSpPr>
              <a:spLocks/>
            </p:cNvSpPr>
            <p:nvPr/>
          </p:nvSpPr>
          <p:spPr bwMode="auto">
            <a:xfrm rot="10800000">
              <a:off x="2018" y="2886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32" name="Arc 637"/>
            <p:cNvSpPr>
              <a:spLocks/>
            </p:cNvSpPr>
            <p:nvPr/>
          </p:nvSpPr>
          <p:spPr bwMode="auto">
            <a:xfrm rot="-5400000">
              <a:off x="2018" y="2794"/>
              <a:ext cx="45" cy="46"/>
            </a:xfrm>
            <a:custGeom>
              <a:avLst/>
              <a:gdLst>
                <a:gd name="T0" fmla="*/ 0 w 21600"/>
                <a:gd name="T1" fmla="*/ 0 h 21600"/>
                <a:gd name="T2" fmla="*/ 45 w 21600"/>
                <a:gd name="T3" fmla="*/ 46 h 21600"/>
                <a:gd name="T4" fmla="*/ 0 w 21600"/>
                <a:gd name="T5" fmla="*/ 46 h 21600"/>
                <a:gd name="T6" fmla="*/ 0 60000 65536"/>
                <a:gd name="T7" fmla="*/ 0 60000 65536"/>
                <a:gd name="T8" fmla="*/ 0 60000 65536"/>
                <a:gd name="T9" fmla="*/ 0 w 21600"/>
                <a:gd name="T10" fmla="*/ 0 h 21600"/>
                <a:gd name="T11" fmla="*/ 21600 w 21600"/>
                <a:gd name="T12" fmla="*/ 21600 h 2160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1600" h="21600" fill="none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</a:path>
                <a:path w="21600" h="21600" stroke="0" extrusionOk="0">
                  <a:moveTo>
                    <a:pt x="-1" y="0"/>
                  </a:moveTo>
                  <a:cubicBezTo>
                    <a:pt x="11929" y="0"/>
                    <a:pt x="21600" y="9670"/>
                    <a:pt x="21600" y="21600"/>
                  </a:cubicBezTo>
                  <a:lnTo>
                    <a:pt x="0" y="21600"/>
                  </a:lnTo>
                  <a:close/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249" name="Oval 640"/>
          <p:cNvSpPr>
            <a:spLocks noChangeArrowheads="1"/>
          </p:cNvSpPr>
          <p:nvPr/>
        </p:nvSpPr>
        <p:spPr bwMode="auto">
          <a:xfrm>
            <a:off x="9566275" y="4376738"/>
            <a:ext cx="244475" cy="265112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50" name="Line 642"/>
          <p:cNvSpPr>
            <a:spLocks noChangeShapeType="1"/>
          </p:cNvSpPr>
          <p:nvPr/>
        </p:nvSpPr>
        <p:spPr bwMode="auto">
          <a:xfrm>
            <a:off x="9688513" y="4641850"/>
            <a:ext cx="0" cy="6492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1" name="Line 643"/>
          <p:cNvSpPr>
            <a:spLocks noChangeShapeType="1"/>
          </p:cNvSpPr>
          <p:nvPr/>
        </p:nvSpPr>
        <p:spPr bwMode="auto">
          <a:xfrm flipV="1">
            <a:off x="9890125" y="5764213"/>
            <a:ext cx="0" cy="8556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2" name="Line 644"/>
          <p:cNvSpPr>
            <a:spLocks noChangeShapeType="1"/>
          </p:cNvSpPr>
          <p:nvPr/>
        </p:nvSpPr>
        <p:spPr bwMode="auto">
          <a:xfrm flipV="1">
            <a:off x="10040938" y="5732463"/>
            <a:ext cx="61912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3" name="Line 645"/>
          <p:cNvSpPr>
            <a:spLocks noChangeShapeType="1"/>
          </p:cNvSpPr>
          <p:nvPr/>
        </p:nvSpPr>
        <p:spPr bwMode="auto">
          <a:xfrm>
            <a:off x="9890125" y="6623050"/>
            <a:ext cx="212725" cy="1968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4" name="Rectangle 646"/>
          <p:cNvSpPr>
            <a:spLocks noChangeArrowheads="1"/>
          </p:cNvSpPr>
          <p:nvPr/>
        </p:nvSpPr>
        <p:spPr bwMode="auto">
          <a:xfrm>
            <a:off x="9178925" y="4806950"/>
            <a:ext cx="2055813" cy="395288"/>
          </a:xfrm>
          <a:prstGeom prst="rect">
            <a:avLst/>
          </a:prstGeom>
          <a:noFill/>
          <a:ln w="1587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55" name="Line 647"/>
          <p:cNvSpPr>
            <a:spLocks noChangeShapeType="1"/>
          </p:cNvSpPr>
          <p:nvPr/>
        </p:nvSpPr>
        <p:spPr bwMode="auto">
          <a:xfrm>
            <a:off x="9796463" y="5894388"/>
            <a:ext cx="581025" cy="317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6" name="Line 648"/>
          <p:cNvSpPr>
            <a:spLocks noChangeShapeType="1"/>
          </p:cNvSpPr>
          <p:nvPr/>
        </p:nvSpPr>
        <p:spPr bwMode="auto">
          <a:xfrm>
            <a:off x="9796463" y="5894388"/>
            <a:ext cx="1587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7" name="Line 649"/>
          <p:cNvSpPr>
            <a:spLocks noChangeShapeType="1"/>
          </p:cNvSpPr>
          <p:nvPr/>
        </p:nvSpPr>
        <p:spPr bwMode="auto">
          <a:xfrm>
            <a:off x="9796463" y="6654800"/>
            <a:ext cx="306387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8" name="Line 650"/>
          <p:cNvSpPr>
            <a:spLocks noChangeShapeType="1"/>
          </p:cNvSpPr>
          <p:nvPr/>
        </p:nvSpPr>
        <p:spPr bwMode="auto">
          <a:xfrm>
            <a:off x="10377488" y="5894388"/>
            <a:ext cx="3175" cy="760412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59" name="Line 651"/>
          <p:cNvSpPr>
            <a:spLocks noChangeShapeType="1"/>
          </p:cNvSpPr>
          <p:nvPr/>
        </p:nvSpPr>
        <p:spPr bwMode="auto">
          <a:xfrm flipV="1">
            <a:off x="10102850" y="6654800"/>
            <a:ext cx="274638" cy="263525"/>
          </a:xfrm>
          <a:prstGeom prst="line">
            <a:avLst/>
          </a:prstGeom>
          <a:noFill/>
          <a:ln w="9525">
            <a:solidFill>
              <a:schemeClr val="tx1"/>
            </a:solidFill>
            <a:prstDash val="lgDash"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0" name="Line 652"/>
          <p:cNvSpPr>
            <a:spLocks noChangeShapeType="1"/>
          </p:cNvSpPr>
          <p:nvPr/>
        </p:nvSpPr>
        <p:spPr bwMode="auto">
          <a:xfrm>
            <a:off x="9561513" y="3586163"/>
            <a:ext cx="992187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1" name="Line 654"/>
          <p:cNvSpPr>
            <a:spLocks noChangeShapeType="1"/>
          </p:cNvSpPr>
          <p:nvPr/>
        </p:nvSpPr>
        <p:spPr bwMode="auto">
          <a:xfrm flipH="1" flipV="1">
            <a:off x="8369300" y="4108450"/>
            <a:ext cx="7938" cy="24145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2" name="Line 655"/>
          <p:cNvSpPr>
            <a:spLocks noChangeShapeType="1"/>
          </p:cNvSpPr>
          <p:nvPr/>
        </p:nvSpPr>
        <p:spPr bwMode="auto">
          <a:xfrm flipV="1">
            <a:off x="8369300" y="4103688"/>
            <a:ext cx="2343150" cy="476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3" name="Freeform 656"/>
          <p:cNvSpPr>
            <a:spLocks/>
          </p:cNvSpPr>
          <p:nvPr/>
        </p:nvSpPr>
        <p:spPr bwMode="auto">
          <a:xfrm>
            <a:off x="6810375" y="5202238"/>
            <a:ext cx="1042988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4" name="Freeform 657"/>
          <p:cNvSpPr>
            <a:spLocks/>
          </p:cNvSpPr>
          <p:nvPr/>
        </p:nvSpPr>
        <p:spPr bwMode="auto">
          <a:xfrm flipH="1">
            <a:off x="7853363" y="5202238"/>
            <a:ext cx="1076325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5" name="Freeform 658"/>
          <p:cNvSpPr>
            <a:spLocks/>
          </p:cNvSpPr>
          <p:nvPr/>
        </p:nvSpPr>
        <p:spPr bwMode="auto">
          <a:xfrm flipH="1">
            <a:off x="10282238" y="5202238"/>
            <a:ext cx="892175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6" name="Freeform 659"/>
          <p:cNvSpPr>
            <a:spLocks/>
          </p:cNvSpPr>
          <p:nvPr/>
        </p:nvSpPr>
        <p:spPr bwMode="auto">
          <a:xfrm>
            <a:off x="9209088" y="5202238"/>
            <a:ext cx="1073150" cy="2176462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7" name="Freeform 660"/>
          <p:cNvSpPr>
            <a:spLocks/>
          </p:cNvSpPr>
          <p:nvPr/>
        </p:nvSpPr>
        <p:spPr bwMode="auto">
          <a:xfrm flipV="1">
            <a:off x="6810375" y="3321050"/>
            <a:ext cx="1012825" cy="148272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8" name="Freeform 661"/>
          <p:cNvSpPr>
            <a:spLocks/>
          </p:cNvSpPr>
          <p:nvPr/>
        </p:nvSpPr>
        <p:spPr bwMode="auto">
          <a:xfrm flipH="1" flipV="1">
            <a:off x="7823200" y="3321050"/>
            <a:ext cx="1106488" cy="148590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69" name="Freeform 662"/>
          <p:cNvSpPr>
            <a:spLocks/>
          </p:cNvSpPr>
          <p:nvPr/>
        </p:nvSpPr>
        <p:spPr bwMode="auto">
          <a:xfrm flipH="1" flipV="1">
            <a:off x="10223500" y="3352800"/>
            <a:ext cx="950913" cy="1454150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0" name="Freeform 663"/>
          <p:cNvSpPr>
            <a:spLocks/>
          </p:cNvSpPr>
          <p:nvPr/>
        </p:nvSpPr>
        <p:spPr bwMode="auto">
          <a:xfrm flipV="1">
            <a:off x="9209088" y="3352800"/>
            <a:ext cx="1014412" cy="1450975"/>
          </a:xfrm>
          <a:custGeom>
            <a:avLst/>
            <a:gdLst>
              <a:gd name="T0" fmla="*/ 0 w 680"/>
              <a:gd name="T1" fmla="*/ 0 h 1090"/>
              <a:gd name="T2" fmla="*/ 113 w 680"/>
              <a:gd name="T3" fmla="*/ 908 h 1090"/>
              <a:gd name="T4" fmla="*/ 680 w 680"/>
              <a:gd name="T5" fmla="*/ 1089 h 1090"/>
              <a:gd name="T6" fmla="*/ 0 60000 65536"/>
              <a:gd name="T7" fmla="*/ 0 60000 65536"/>
              <a:gd name="T8" fmla="*/ 0 60000 65536"/>
              <a:gd name="T9" fmla="*/ 0 w 680"/>
              <a:gd name="T10" fmla="*/ 0 h 1090"/>
              <a:gd name="T11" fmla="*/ 680 w 680"/>
              <a:gd name="T12" fmla="*/ 1090 h 10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80" h="1090">
                <a:moveTo>
                  <a:pt x="0" y="0"/>
                </a:moveTo>
                <a:cubicBezTo>
                  <a:pt x="0" y="363"/>
                  <a:pt x="0" y="726"/>
                  <a:pt x="113" y="908"/>
                </a:cubicBezTo>
                <a:cubicBezTo>
                  <a:pt x="226" y="1090"/>
                  <a:pt x="574" y="1074"/>
                  <a:pt x="680" y="1089"/>
                </a:cubicBezTo>
              </a:path>
            </a:pathLst>
          </a:custGeom>
          <a:noFill/>
          <a:ln w="158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1" name="Line 666"/>
          <p:cNvSpPr>
            <a:spLocks noChangeShapeType="1"/>
          </p:cNvSpPr>
          <p:nvPr/>
        </p:nvSpPr>
        <p:spPr bwMode="auto">
          <a:xfrm>
            <a:off x="10380663" y="5961063"/>
            <a:ext cx="122237" cy="15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2" name="Oval 667"/>
          <p:cNvSpPr>
            <a:spLocks noChangeArrowheads="1"/>
          </p:cNvSpPr>
          <p:nvPr/>
        </p:nvSpPr>
        <p:spPr bwMode="auto">
          <a:xfrm>
            <a:off x="10440988" y="5992813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3" name="Oval 668"/>
          <p:cNvSpPr>
            <a:spLocks noChangeArrowheads="1"/>
          </p:cNvSpPr>
          <p:nvPr/>
        </p:nvSpPr>
        <p:spPr bwMode="auto">
          <a:xfrm>
            <a:off x="10440988" y="5894388"/>
            <a:ext cx="30162" cy="317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4" name="Line 669"/>
          <p:cNvSpPr>
            <a:spLocks noChangeShapeType="1"/>
          </p:cNvSpPr>
          <p:nvPr/>
        </p:nvSpPr>
        <p:spPr bwMode="auto">
          <a:xfrm>
            <a:off x="10471150" y="5926138"/>
            <a:ext cx="31750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5" name="Line 670"/>
          <p:cNvSpPr>
            <a:spLocks noChangeShapeType="1"/>
          </p:cNvSpPr>
          <p:nvPr/>
        </p:nvSpPr>
        <p:spPr bwMode="auto">
          <a:xfrm>
            <a:off x="10380663" y="6224588"/>
            <a:ext cx="122237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6" name="Oval 671"/>
          <p:cNvSpPr>
            <a:spLocks noChangeArrowheads="1"/>
          </p:cNvSpPr>
          <p:nvPr/>
        </p:nvSpPr>
        <p:spPr bwMode="auto">
          <a:xfrm>
            <a:off x="10440988" y="6256338"/>
            <a:ext cx="30162" cy="3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7" name="Oval 672"/>
          <p:cNvSpPr>
            <a:spLocks noChangeArrowheads="1"/>
          </p:cNvSpPr>
          <p:nvPr/>
        </p:nvSpPr>
        <p:spPr bwMode="auto">
          <a:xfrm>
            <a:off x="10440988" y="6157913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78" name="Line 673"/>
          <p:cNvSpPr>
            <a:spLocks noChangeShapeType="1"/>
          </p:cNvSpPr>
          <p:nvPr/>
        </p:nvSpPr>
        <p:spPr bwMode="auto">
          <a:xfrm>
            <a:off x="10471150" y="6191250"/>
            <a:ext cx="31750" cy="65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79" name="Line 674"/>
          <p:cNvSpPr>
            <a:spLocks noChangeShapeType="1"/>
          </p:cNvSpPr>
          <p:nvPr/>
        </p:nvSpPr>
        <p:spPr bwMode="auto">
          <a:xfrm>
            <a:off x="10380663" y="6489700"/>
            <a:ext cx="60325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0" name="Oval 675"/>
          <p:cNvSpPr>
            <a:spLocks noChangeArrowheads="1"/>
          </p:cNvSpPr>
          <p:nvPr/>
        </p:nvSpPr>
        <p:spPr bwMode="auto">
          <a:xfrm>
            <a:off x="10440988" y="6521450"/>
            <a:ext cx="30162" cy="33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1" name="Oval 676"/>
          <p:cNvSpPr>
            <a:spLocks noChangeArrowheads="1"/>
          </p:cNvSpPr>
          <p:nvPr/>
        </p:nvSpPr>
        <p:spPr bwMode="auto">
          <a:xfrm>
            <a:off x="10440988" y="6421438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2" name="Line 677"/>
          <p:cNvSpPr>
            <a:spLocks noChangeShapeType="1"/>
          </p:cNvSpPr>
          <p:nvPr/>
        </p:nvSpPr>
        <p:spPr bwMode="auto">
          <a:xfrm flipH="1">
            <a:off x="10410825" y="6454775"/>
            <a:ext cx="30163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3" name="Line 678"/>
          <p:cNvSpPr>
            <a:spLocks noChangeShapeType="1"/>
          </p:cNvSpPr>
          <p:nvPr/>
        </p:nvSpPr>
        <p:spPr bwMode="auto">
          <a:xfrm>
            <a:off x="8466138" y="5962650"/>
            <a:ext cx="125412" cy="15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4" name="Oval 679"/>
          <p:cNvSpPr>
            <a:spLocks noChangeArrowheads="1"/>
          </p:cNvSpPr>
          <p:nvPr/>
        </p:nvSpPr>
        <p:spPr bwMode="auto">
          <a:xfrm>
            <a:off x="8529638" y="5994400"/>
            <a:ext cx="30162" cy="33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5" name="Oval 680"/>
          <p:cNvSpPr>
            <a:spLocks noChangeArrowheads="1"/>
          </p:cNvSpPr>
          <p:nvPr/>
        </p:nvSpPr>
        <p:spPr bwMode="auto">
          <a:xfrm>
            <a:off x="8529638" y="5894388"/>
            <a:ext cx="30162" cy="3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6" name="Line 681"/>
          <p:cNvSpPr>
            <a:spLocks noChangeShapeType="1"/>
          </p:cNvSpPr>
          <p:nvPr/>
        </p:nvSpPr>
        <p:spPr bwMode="auto">
          <a:xfrm>
            <a:off x="8559800" y="5929313"/>
            <a:ext cx="31750" cy="650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7" name="Line 682"/>
          <p:cNvSpPr>
            <a:spLocks noChangeShapeType="1"/>
          </p:cNvSpPr>
          <p:nvPr/>
        </p:nvSpPr>
        <p:spPr bwMode="auto">
          <a:xfrm>
            <a:off x="8466138" y="6224588"/>
            <a:ext cx="125412" cy="31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88" name="Oval 683"/>
          <p:cNvSpPr>
            <a:spLocks noChangeArrowheads="1"/>
          </p:cNvSpPr>
          <p:nvPr/>
        </p:nvSpPr>
        <p:spPr bwMode="auto">
          <a:xfrm>
            <a:off x="8529638" y="6259513"/>
            <a:ext cx="30162" cy="3175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89" name="Oval 684"/>
          <p:cNvSpPr>
            <a:spLocks noChangeArrowheads="1"/>
          </p:cNvSpPr>
          <p:nvPr/>
        </p:nvSpPr>
        <p:spPr bwMode="auto">
          <a:xfrm>
            <a:off x="8529638" y="6159500"/>
            <a:ext cx="30162" cy="33338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90" name="Line 685"/>
          <p:cNvSpPr>
            <a:spLocks noChangeShapeType="1"/>
          </p:cNvSpPr>
          <p:nvPr/>
        </p:nvSpPr>
        <p:spPr bwMode="auto">
          <a:xfrm>
            <a:off x="8559800" y="6192838"/>
            <a:ext cx="31750" cy="666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1" name="Line 686"/>
          <p:cNvSpPr>
            <a:spLocks noChangeShapeType="1"/>
          </p:cNvSpPr>
          <p:nvPr/>
        </p:nvSpPr>
        <p:spPr bwMode="auto">
          <a:xfrm>
            <a:off x="8466138" y="6491288"/>
            <a:ext cx="63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2" name="Oval 687"/>
          <p:cNvSpPr>
            <a:spLocks noChangeArrowheads="1"/>
          </p:cNvSpPr>
          <p:nvPr/>
        </p:nvSpPr>
        <p:spPr bwMode="auto">
          <a:xfrm>
            <a:off x="8529638" y="6523038"/>
            <a:ext cx="30162" cy="33337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93" name="Oval 688"/>
          <p:cNvSpPr>
            <a:spLocks noChangeArrowheads="1"/>
          </p:cNvSpPr>
          <p:nvPr/>
        </p:nvSpPr>
        <p:spPr bwMode="auto">
          <a:xfrm>
            <a:off x="8529638" y="6423025"/>
            <a:ext cx="30162" cy="34925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294" name="Line 689"/>
          <p:cNvSpPr>
            <a:spLocks noChangeShapeType="1"/>
          </p:cNvSpPr>
          <p:nvPr/>
        </p:nvSpPr>
        <p:spPr bwMode="auto">
          <a:xfrm flipH="1">
            <a:off x="8497888" y="6457950"/>
            <a:ext cx="30162" cy="6508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5" name="Line 698"/>
          <p:cNvSpPr>
            <a:spLocks noChangeShapeType="1"/>
          </p:cNvSpPr>
          <p:nvPr/>
        </p:nvSpPr>
        <p:spPr bwMode="auto">
          <a:xfrm flipH="1">
            <a:off x="8435975" y="4541838"/>
            <a:ext cx="92075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6" name="Line 699"/>
          <p:cNvSpPr>
            <a:spLocks noChangeShapeType="1"/>
          </p:cNvSpPr>
          <p:nvPr/>
        </p:nvSpPr>
        <p:spPr bwMode="auto">
          <a:xfrm>
            <a:off x="8445500" y="4337050"/>
            <a:ext cx="0" cy="2047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7" name="Line 700"/>
          <p:cNvSpPr>
            <a:spLocks noChangeShapeType="1"/>
          </p:cNvSpPr>
          <p:nvPr/>
        </p:nvSpPr>
        <p:spPr bwMode="auto">
          <a:xfrm flipH="1">
            <a:off x="8721725" y="4541838"/>
            <a:ext cx="5889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8" name="Line 701"/>
          <p:cNvSpPr>
            <a:spLocks noChangeShapeType="1"/>
          </p:cNvSpPr>
          <p:nvPr/>
        </p:nvSpPr>
        <p:spPr bwMode="auto">
          <a:xfrm flipH="1">
            <a:off x="8624888" y="4775200"/>
            <a:ext cx="4762" cy="492125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299" name="Line 702"/>
          <p:cNvSpPr>
            <a:spLocks noChangeShapeType="1"/>
          </p:cNvSpPr>
          <p:nvPr/>
        </p:nvSpPr>
        <p:spPr bwMode="auto">
          <a:xfrm>
            <a:off x="8445500" y="4337050"/>
            <a:ext cx="1058863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0" name="Line 703"/>
          <p:cNvSpPr>
            <a:spLocks noChangeShapeType="1"/>
          </p:cNvSpPr>
          <p:nvPr/>
        </p:nvSpPr>
        <p:spPr bwMode="auto">
          <a:xfrm flipH="1">
            <a:off x="9839325" y="3862388"/>
            <a:ext cx="628650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1" name="Line 704"/>
          <p:cNvSpPr>
            <a:spLocks noChangeShapeType="1"/>
          </p:cNvSpPr>
          <p:nvPr/>
        </p:nvSpPr>
        <p:spPr bwMode="auto">
          <a:xfrm flipH="1">
            <a:off x="8172450" y="3862388"/>
            <a:ext cx="1482725" cy="3175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2" name="Line 705"/>
          <p:cNvSpPr>
            <a:spLocks noChangeShapeType="1"/>
          </p:cNvSpPr>
          <p:nvPr/>
        </p:nvSpPr>
        <p:spPr bwMode="auto">
          <a:xfrm>
            <a:off x="10282238" y="4108450"/>
            <a:ext cx="3175" cy="195263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3" name="Line 706"/>
          <p:cNvSpPr>
            <a:spLocks noChangeShapeType="1"/>
          </p:cNvSpPr>
          <p:nvPr/>
        </p:nvSpPr>
        <p:spPr bwMode="auto">
          <a:xfrm flipH="1" flipV="1">
            <a:off x="9566275" y="3586163"/>
            <a:ext cx="0" cy="2809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4" name="Line 707"/>
          <p:cNvSpPr>
            <a:spLocks noChangeShapeType="1"/>
          </p:cNvSpPr>
          <p:nvPr/>
        </p:nvSpPr>
        <p:spPr bwMode="auto">
          <a:xfrm flipH="1" flipV="1">
            <a:off x="10556875" y="3586163"/>
            <a:ext cx="3175" cy="444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5" name="Line 708"/>
          <p:cNvSpPr>
            <a:spLocks noChangeShapeType="1"/>
          </p:cNvSpPr>
          <p:nvPr/>
        </p:nvSpPr>
        <p:spPr bwMode="auto">
          <a:xfrm flipV="1">
            <a:off x="11022013" y="3854450"/>
            <a:ext cx="3175" cy="26193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6" name="Line 711"/>
          <p:cNvSpPr>
            <a:spLocks noChangeShapeType="1"/>
          </p:cNvSpPr>
          <p:nvPr/>
        </p:nvSpPr>
        <p:spPr bwMode="auto">
          <a:xfrm flipV="1">
            <a:off x="10896600" y="4108450"/>
            <a:ext cx="119063" cy="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7" name="Line 712"/>
          <p:cNvSpPr>
            <a:spLocks noChangeShapeType="1"/>
          </p:cNvSpPr>
          <p:nvPr/>
        </p:nvSpPr>
        <p:spPr bwMode="auto">
          <a:xfrm flipH="1" flipV="1">
            <a:off x="10807700" y="4343400"/>
            <a:ext cx="0" cy="3429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8" name="Line 713"/>
          <p:cNvSpPr>
            <a:spLocks noChangeShapeType="1"/>
          </p:cNvSpPr>
          <p:nvPr/>
        </p:nvSpPr>
        <p:spPr bwMode="auto">
          <a:xfrm flipV="1">
            <a:off x="10287000" y="4686300"/>
            <a:ext cx="517525" cy="1588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09" name="Line 743"/>
          <p:cNvSpPr>
            <a:spLocks noChangeShapeType="1"/>
          </p:cNvSpPr>
          <p:nvPr/>
        </p:nvSpPr>
        <p:spPr bwMode="auto">
          <a:xfrm flipV="1">
            <a:off x="6875463" y="5000625"/>
            <a:ext cx="3175" cy="27463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10" name="Line 744"/>
          <p:cNvSpPr>
            <a:spLocks noChangeShapeType="1"/>
          </p:cNvSpPr>
          <p:nvPr/>
        </p:nvSpPr>
        <p:spPr bwMode="auto">
          <a:xfrm flipV="1">
            <a:off x="6686550" y="4994275"/>
            <a:ext cx="195263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11" name="Line 746"/>
          <p:cNvSpPr>
            <a:spLocks noChangeShapeType="1"/>
          </p:cNvSpPr>
          <p:nvPr/>
        </p:nvSpPr>
        <p:spPr bwMode="auto">
          <a:xfrm flipV="1">
            <a:off x="9256713" y="4992688"/>
            <a:ext cx="0" cy="27463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12" name="Line 747"/>
          <p:cNvSpPr>
            <a:spLocks noChangeShapeType="1"/>
          </p:cNvSpPr>
          <p:nvPr/>
        </p:nvSpPr>
        <p:spPr bwMode="auto">
          <a:xfrm flipV="1">
            <a:off x="9064625" y="4986338"/>
            <a:ext cx="198438" cy="0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pSp>
        <p:nvGrpSpPr>
          <p:cNvPr id="6313" name="Group 749"/>
          <p:cNvGrpSpPr>
            <a:grpSpLocks/>
          </p:cNvGrpSpPr>
          <p:nvPr/>
        </p:nvGrpSpPr>
        <p:grpSpPr bwMode="auto">
          <a:xfrm>
            <a:off x="7240588" y="4013200"/>
            <a:ext cx="244475" cy="363538"/>
            <a:chOff x="702" y="1456"/>
            <a:chExt cx="182" cy="250"/>
          </a:xfrm>
        </p:grpSpPr>
        <p:sp>
          <p:nvSpPr>
            <p:cNvPr id="6417" name="AutoShape 750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8" name="AutoShape 751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9" name="AutoShape 752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0" name="Oval 753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1" name="Line 754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2" name="Line 755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3" name="Line 756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24" name="Line 757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4" name="Group 758"/>
          <p:cNvGrpSpPr>
            <a:grpSpLocks/>
          </p:cNvGrpSpPr>
          <p:nvPr/>
        </p:nvGrpSpPr>
        <p:grpSpPr bwMode="auto">
          <a:xfrm rot="10800000">
            <a:off x="7762875" y="3979863"/>
            <a:ext cx="244475" cy="363537"/>
            <a:chOff x="702" y="1456"/>
            <a:chExt cx="182" cy="250"/>
          </a:xfrm>
        </p:grpSpPr>
        <p:sp>
          <p:nvSpPr>
            <p:cNvPr id="6409" name="AutoShape 759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0" name="AutoShape 760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1" name="AutoShape 761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2" name="Oval 762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3" name="Line 763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4" name="Line 764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5" name="Line 765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16" name="Line 766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5" name="Group 767"/>
          <p:cNvGrpSpPr>
            <a:grpSpLocks/>
          </p:cNvGrpSpPr>
          <p:nvPr/>
        </p:nvGrpSpPr>
        <p:grpSpPr bwMode="auto">
          <a:xfrm rot="10800000">
            <a:off x="8504238" y="4410075"/>
            <a:ext cx="247650" cy="365125"/>
            <a:chOff x="702" y="1456"/>
            <a:chExt cx="182" cy="250"/>
          </a:xfrm>
        </p:grpSpPr>
        <p:sp>
          <p:nvSpPr>
            <p:cNvPr id="6401" name="AutoShape 768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2" name="AutoShape 769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3" name="AutoShape 770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4" name="Oval 771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5" name="Line 772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6" name="Line 773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7" name="Line 774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8" name="Line 775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6" name="Group 776"/>
          <p:cNvGrpSpPr>
            <a:grpSpLocks/>
          </p:cNvGrpSpPr>
          <p:nvPr/>
        </p:nvGrpSpPr>
        <p:grpSpPr bwMode="auto">
          <a:xfrm rot="10800000">
            <a:off x="10682288" y="3973513"/>
            <a:ext cx="244475" cy="363537"/>
            <a:chOff x="702" y="1456"/>
            <a:chExt cx="182" cy="250"/>
          </a:xfrm>
        </p:grpSpPr>
        <p:sp>
          <p:nvSpPr>
            <p:cNvPr id="6393" name="AutoShape 777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4" name="AutoShape 778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5" name="AutoShape 779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6" name="Oval 780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7" name="Line 781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8" name="Line 782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9" name="Line 783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400" name="Line 784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7" name="Group 785"/>
          <p:cNvGrpSpPr>
            <a:grpSpLocks/>
          </p:cNvGrpSpPr>
          <p:nvPr/>
        </p:nvGrpSpPr>
        <p:grpSpPr bwMode="auto">
          <a:xfrm rot="5400000">
            <a:off x="10202069" y="4236244"/>
            <a:ext cx="263525" cy="338137"/>
            <a:chOff x="702" y="1456"/>
            <a:chExt cx="182" cy="250"/>
          </a:xfrm>
        </p:grpSpPr>
        <p:sp>
          <p:nvSpPr>
            <p:cNvPr id="6385" name="AutoShape 786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6" name="AutoShape 787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7" name="AutoShape 788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8" name="Oval 789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9" name="Line 790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0" name="Line 791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1" name="Line 792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92" name="Line 793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8" name="Group 794"/>
          <p:cNvGrpSpPr>
            <a:grpSpLocks/>
          </p:cNvGrpSpPr>
          <p:nvPr/>
        </p:nvGrpSpPr>
        <p:grpSpPr bwMode="auto">
          <a:xfrm>
            <a:off x="9625013" y="3630613"/>
            <a:ext cx="246062" cy="363537"/>
            <a:chOff x="702" y="1456"/>
            <a:chExt cx="182" cy="250"/>
          </a:xfrm>
        </p:grpSpPr>
        <p:sp>
          <p:nvSpPr>
            <p:cNvPr id="6377" name="AutoShape 795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8" name="AutoShape 796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9" name="AutoShape 797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0" name="Oval 798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1" name="Line 799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2" name="Line 800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3" name="Line 801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84" name="Line 802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6319" name="Group 803"/>
          <p:cNvGrpSpPr>
            <a:grpSpLocks/>
          </p:cNvGrpSpPr>
          <p:nvPr/>
        </p:nvGrpSpPr>
        <p:grpSpPr bwMode="auto">
          <a:xfrm>
            <a:off x="10434638" y="3629025"/>
            <a:ext cx="246062" cy="363538"/>
            <a:chOff x="702" y="1456"/>
            <a:chExt cx="182" cy="250"/>
          </a:xfrm>
        </p:grpSpPr>
        <p:sp>
          <p:nvSpPr>
            <p:cNvPr id="6369" name="AutoShape 804"/>
            <p:cNvSpPr>
              <a:spLocks noChangeArrowheads="1"/>
            </p:cNvSpPr>
            <p:nvPr/>
          </p:nvSpPr>
          <p:spPr bwMode="auto">
            <a:xfrm rot="10800000">
              <a:off x="770" y="1456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0" name="AutoShape 805"/>
            <p:cNvSpPr>
              <a:spLocks noChangeArrowheads="1"/>
            </p:cNvSpPr>
            <p:nvPr/>
          </p:nvSpPr>
          <p:spPr bwMode="auto">
            <a:xfrm rot="5400000">
              <a:off x="736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1" name="AutoShape 806"/>
            <p:cNvSpPr>
              <a:spLocks noChangeArrowheads="1"/>
            </p:cNvSpPr>
            <p:nvPr/>
          </p:nvSpPr>
          <p:spPr bwMode="auto">
            <a:xfrm rot="-5400000">
              <a:off x="804" y="1582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2" name="Oval 807"/>
            <p:cNvSpPr>
              <a:spLocks noChangeArrowheads="1"/>
            </p:cNvSpPr>
            <p:nvPr/>
          </p:nvSpPr>
          <p:spPr bwMode="auto">
            <a:xfrm>
              <a:off x="702" y="1525"/>
              <a:ext cx="182" cy="181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3" name="Line 808"/>
            <p:cNvSpPr>
              <a:spLocks noChangeShapeType="1"/>
            </p:cNvSpPr>
            <p:nvPr/>
          </p:nvSpPr>
          <p:spPr bwMode="auto">
            <a:xfrm flipV="1">
              <a:off x="793" y="1558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4" name="Line 809"/>
            <p:cNvSpPr>
              <a:spLocks noChangeShapeType="1"/>
            </p:cNvSpPr>
            <p:nvPr/>
          </p:nvSpPr>
          <p:spPr bwMode="auto">
            <a:xfrm>
              <a:off x="771" y="1558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5" name="Line 810"/>
            <p:cNvSpPr>
              <a:spLocks noChangeShapeType="1"/>
            </p:cNvSpPr>
            <p:nvPr/>
          </p:nvSpPr>
          <p:spPr bwMode="auto">
            <a:xfrm flipV="1">
              <a:off x="792" y="1619"/>
              <a:ext cx="1" cy="5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76" name="Line 811"/>
            <p:cNvSpPr>
              <a:spLocks noChangeShapeType="1"/>
            </p:cNvSpPr>
            <p:nvPr/>
          </p:nvSpPr>
          <p:spPr bwMode="auto">
            <a:xfrm>
              <a:off x="769" y="1676"/>
              <a:ext cx="45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20" name="Line 812"/>
          <p:cNvSpPr>
            <a:spLocks noChangeShapeType="1"/>
          </p:cNvSpPr>
          <p:nvPr/>
        </p:nvSpPr>
        <p:spPr bwMode="auto">
          <a:xfrm flipV="1">
            <a:off x="7397750" y="5230813"/>
            <a:ext cx="3175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1" name="Text Box 813"/>
          <p:cNvSpPr txBox="1">
            <a:spLocks noChangeArrowheads="1"/>
          </p:cNvSpPr>
          <p:nvPr/>
        </p:nvSpPr>
        <p:spPr bwMode="auto">
          <a:xfrm>
            <a:off x="7243763" y="5230813"/>
            <a:ext cx="341312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6322" name="Text Box 814"/>
          <p:cNvSpPr txBox="1">
            <a:spLocks noChangeArrowheads="1"/>
          </p:cNvSpPr>
          <p:nvPr/>
        </p:nvSpPr>
        <p:spPr bwMode="auto">
          <a:xfrm>
            <a:off x="7573963" y="5202238"/>
            <a:ext cx="300037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6323" name="Line 815"/>
          <p:cNvSpPr>
            <a:spLocks noChangeShapeType="1"/>
          </p:cNvSpPr>
          <p:nvPr/>
        </p:nvSpPr>
        <p:spPr bwMode="auto">
          <a:xfrm>
            <a:off x="7637463" y="5254625"/>
            <a:ext cx="1587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4" name="Line 816"/>
          <p:cNvSpPr>
            <a:spLocks noChangeShapeType="1"/>
          </p:cNvSpPr>
          <p:nvPr/>
        </p:nvSpPr>
        <p:spPr bwMode="auto">
          <a:xfrm flipV="1">
            <a:off x="9396413" y="5241925"/>
            <a:ext cx="0" cy="1841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5" name="Text Box 817"/>
          <p:cNvSpPr txBox="1">
            <a:spLocks noChangeArrowheads="1"/>
          </p:cNvSpPr>
          <p:nvPr/>
        </p:nvSpPr>
        <p:spPr bwMode="auto">
          <a:xfrm>
            <a:off x="9242425" y="5241925"/>
            <a:ext cx="341313" cy="31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+</a:t>
            </a:r>
          </a:p>
        </p:txBody>
      </p:sp>
      <p:sp>
        <p:nvSpPr>
          <p:cNvPr id="6326" name="Text Box 818"/>
          <p:cNvSpPr txBox="1">
            <a:spLocks noChangeArrowheads="1"/>
          </p:cNvSpPr>
          <p:nvPr/>
        </p:nvSpPr>
        <p:spPr bwMode="auto">
          <a:xfrm>
            <a:off x="9572625" y="5214938"/>
            <a:ext cx="300038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300"/>
              <a:t>-</a:t>
            </a:r>
          </a:p>
        </p:txBody>
      </p:sp>
      <p:sp>
        <p:nvSpPr>
          <p:cNvPr id="6327" name="Line 819"/>
          <p:cNvSpPr>
            <a:spLocks noChangeShapeType="1"/>
          </p:cNvSpPr>
          <p:nvPr/>
        </p:nvSpPr>
        <p:spPr bwMode="auto">
          <a:xfrm>
            <a:off x="9632950" y="5265738"/>
            <a:ext cx="3175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28" name="Line 820"/>
          <p:cNvSpPr>
            <a:spLocks noChangeShapeType="1"/>
          </p:cNvSpPr>
          <p:nvPr/>
        </p:nvSpPr>
        <p:spPr bwMode="auto">
          <a:xfrm flipH="1" flipV="1">
            <a:off x="9745663" y="3235325"/>
            <a:ext cx="1587" cy="39370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29" name="Line 822"/>
          <p:cNvSpPr>
            <a:spLocks noChangeShapeType="1"/>
          </p:cNvSpPr>
          <p:nvPr/>
        </p:nvSpPr>
        <p:spPr bwMode="auto">
          <a:xfrm flipH="1" flipV="1">
            <a:off x="5594350" y="3324225"/>
            <a:ext cx="1431925" cy="1588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0" name="Line 823"/>
          <p:cNvSpPr>
            <a:spLocks noChangeShapeType="1"/>
          </p:cNvSpPr>
          <p:nvPr/>
        </p:nvSpPr>
        <p:spPr bwMode="auto">
          <a:xfrm>
            <a:off x="5594350" y="3324225"/>
            <a:ext cx="0" cy="1312863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1" name="Line 824"/>
          <p:cNvSpPr>
            <a:spLocks noChangeShapeType="1"/>
          </p:cNvSpPr>
          <p:nvPr/>
        </p:nvSpPr>
        <p:spPr bwMode="auto">
          <a:xfrm flipH="1" flipV="1">
            <a:off x="5986463" y="2986088"/>
            <a:ext cx="0" cy="2147887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2" name="Line 825"/>
          <p:cNvSpPr>
            <a:spLocks noChangeShapeType="1"/>
          </p:cNvSpPr>
          <p:nvPr/>
        </p:nvSpPr>
        <p:spPr bwMode="auto">
          <a:xfrm flipH="1">
            <a:off x="5986463" y="2982913"/>
            <a:ext cx="3760787" cy="6350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3" name="Line 826"/>
          <p:cNvSpPr>
            <a:spLocks noChangeShapeType="1"/>
          </p:cNvSpPr>
          <p:nvPr/>
        </p:nvSpPr>
        <p:spPr bwMode="auto">
          <a:xfrm flipH="1" flipV="1">
            <a:off x="9745663" y="2982913"/>
            <a:ext cx="0" cy="252412"/>
          </a:xfrm>
          <a:prstGeom prst="line">
            <a:avLst/>
          </a:prstGeom>
          <a:noFill/>
          <a:ln w="127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4" name="Rectangle 827"/>
          <p:cNvSpPr>
            <a:spLocks noChangeArrowheads="1"/>
          </p:cNvSpPr>
          <p:nvPr/>
        </p:nvSpPr>
        <p:spPr bwMode="auto">
          <a:xfrm>
            <a:off x="6415088" y="2622550"/>
            <a:ext cx="5140325" cy="5207000"/>
          </a:xfrm>
          <a:prstGeom prst="rect">
            <a:avLst/>
          </a:prstGeom>
          <a:noFill/>
          <a:ln w="9525" algn="ctr">
            <a:solidFill>
              <a:schemeClr val="tx1"/>
            </a:solidFill>
            <a:prstDash val="lgDash"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5" name="Text Box 828"/>
          <p:cNvSpPr txBox="1">
            <a:spLocks noChangeArrowheads="1"/>
          </p:cNvSpPr>
          <p:nvPr/>
        </p:nvSpPr>
        <p:spPr bwMode="auto">
          <a:xfrm>
            <a:off x="8702675" y="7504113"/>
            <a:ext cx="766763" cy="319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DWSM</a:t>
            </a:r>
          </a:p>
        </p:txBody>
      </p:sp>
      <p:sp>
        <p:nvSpPr>
          <p:cNvPr id="6336" name="Rectangle 829"/>
          <p:cNvSpPr>
            <a:spLocks noChangeArrowheads="1"/>
          </p:cNvSpPr>
          <p:nvPr/>
        </p:nvSpPr>
        <p:spPr bwMode="auto">
          <a:xfrm>
            <a:off x="1368425" y="4935538"/>
            <a:ext cx="1038225" cy="828675"/>
          </a:xfrm>
          <a:prstGeom prst="rect">
            <a:avLst/>
          </a:prstGeom>
          <a:noFill/>
          <a:ln w="9525" algn="ctr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37" name="Text Box 830"/>
          <p:cNvSpPr txBox="1">
            <a:spLocks noChangeArrowheads="1"/>
          </p:cNvSpPr>
          <p:nvPr/>
        </p:nvSpPr>
        <p:spPr bwMode="auto">
          <a:xfrm>
            <a:off x="1425575" y="4926013"/>
            <a:ext cx="906463" cy="71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300"/>
              <a:t>High</a:t>
            </a:r>
          </a:p>
          <a:p>
            <a:pPr defTabSz="1217613" eaLnBrk="1" hangingPunct="1"/>
            <a:r>
              <a:rPr lang="en-US" sz="1300"/>
              <a:t>Pressure</a:t>
            </a:r>
          </a:p>
          <a:p>
            <a:pPr defTabSz="1217613" eaLnBrk="1" hangingPunct="1"/>
            <a:r>
              <a:rPr lang="en-US" sz="1300"/>
              <a:t>Pump</a:t>
            </a:r>
          </a:p>
        </p:txBody>
      </p:sp>
      <p:sp>
        <p:nvSpPr>
          <p:cNvPr id="6338" name="Line 831"/>
          <p:cNvSpPr>
            <a:spLocks noChangeShapeType="1"/>
          </p:cNvSpPr>
          <p:nvPr/>
        </p:nvSpPr>
        <p:spPr bwMode="auto">
          <a:xfrm>
            <a:off x="1112838" y="5094288"/>
            <a:ext cx="255587" cy="1587"/>
          </a:xfrm>
          <a:prstGeom prst="line">
            <a:avLst/>
          </a:prstGeom>
          <a:noFill/>
          <a:ln w="12700">
            <a:solidFill>
              <a:srgbClr val="6699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6339" name="Text Box 832"/>
          <p:cNvSpPr txBox="1">
            <a:spLocks noChangeArrowheads="1"/>
          </p:cNvSpPr>
          <p:nvPr/>
        </p:nvSpPr>
        <p:spPr bwMode="auto">
          <a:xfrm>
            <a:off x="3724275" y="3492500"/>
            <a:ext cx="539750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Reg.</a:t>
            </a:r>
          </a:p>
        </p:txBody>
      </p:sp>
      <p:sp>
        <p:nvSpPr>
          <p:cNvPr id="6340" name="Text Box 834"/>
          <p:cNvSpPr txBox="1">
            <a:spLocks noChangeArrowheads="1"/>
          </p:cNvSpPr>
          <p:nvPr/>
        </p:nvSpPr>
        <p:spPr bwMode="auto">
          <a:xfrm>
            <a:off x="3005138" y="3235325"/>
            <a:ext cx="6477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Orifice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1" name="Text Box 835"/>
          <p:cNvSpPr txBox="1">
            <a:spLocks noChangeArrowheads="1"/>
          </p:cNvSpPr>
          <p:nvPr/>
        </p:nvSpPr>
        <p:spPr bwMode="auto">
          <a:xfrm>
            <a:off x="1643063" y="3556000"/>
            <a:ext cx="6032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Relief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2" name="Text Box 836"/>
          <p:cNvSpPr txBox="1">
            <a:spLocks noChangeArrowheads="1"/>
          </p:cNvSpPr>
          <p:nvPr/>
        </p:nvSpPr>
        <p:spPr bwMode="auto">
          <a:xfrm>
            <a:off x="2185988" y="4435475"/>
            <a:ext cx="641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Check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3" name="Text Box 837"/>
          <p:cNvSpPr txBox="1">
            <a:spLocks noChangeArrowheads="1"/>
          </p:cNvSpPr>
          <p:nvPr/>
        </p:nvSpPr>
        <p:spPr bwMode="auto">
          <a:xfrm>
            <a:off x="5184775" y="2246313"/>
            <a:ext cx="1023938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Oil Fill Valve</a:t>
            </a:r>
          </a:p>
        </p:txBody>
      </p:sp>
      <p:sp>
        <p:nvSpPr>
          <p:cNvPr id="6344" name="Text Box 838"/>
          <p:cNvSpPr txBox="1">
            <a:spLocks noChangeArrowheads="1"/>
          </p:cNvSpPr>
          <p:nvPr/>
        </p:nvSpPr>
        <p:spPr bwMode="auto">
          <a:xfrm>
            <a:off x="5400675" y="2562225"/>
            <a:ext cx="1038225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HP Oil Valve</a:t>
            </a:r>
          </a:p>
        </p:txBody>
      </p:sp>
      <p:sp>
        <p:nvSpPr>
          <p:cNvPr id="6345" name="Text Box 839"/>
          <p:cNvSpPr txBox="1">
            <a:spLocks noChangeArrowheads="1"/>
          </p:cNvSpPr>
          <p:nvPr/>
        </p:nvSpPr>
        <p:spPr bwMode="auto">
          <a:xfrm>
            <a:off x="5254625" y="5503863"/>
            <a:ext cx="8493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defTabSz="1217613" eaLnBrk="1" hangingPunct="1"/>
            <a:r>
              <a:rPr lang="en-US" sz="1100"/>
              <a:t>HP Water</a:t>
            </a:r>
          </a:p>
          <a:p>
            <a:pPr defTabSz="1217613" eaLnBrk="1" hangingPunct="1"/>
            <a:r>
              <a:rPr lang="en-US" sz="1100"/>
              <a:t>Valve</a:t>
            </a:r>
          </a:p>
        </p:txBody>
      </p:sp>
      <p:sp>
        <p:nvSpPr>
          <p:cNvPr id="6346" name="Text Box 840"/>
          <p:cNvSpPr txBox="1">
            <a:spLocks noChangeArrowheads="1"/>
          </p:cNvSpPr>
          <p:nvPr/>
        </p:nvSpPr>
        <p:spPr bwMode="auto">
          <a:xfrm>
            <a:off x="3938588" y="6892925"/>
            <a:ext cx="61595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Water</a:t>
            </a:r>
          </a:p>
          <a:p>
            <a:pPr algn="l" defTabSz="1217613" eaLnBrk="1" hangingPunct="1"/>
            <a:r>
              <a:rPr lang="en-US" sz="1100"/>
              <a:t>Fill 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47" name="Text Box 841"/>
          <p:cNvSpPr txBox="1">
            <a:spLocks noChangeArrowheads="1"/>
          </p:cNvSpPr>
          <p:nvPr/>
        </p:nvSpPr>
        <p:spPr bwMode="auto">
          <a:xfrm>
            <a:off x="2314575" y="6335713"/>
            <a:ext cx="1020763" cy="288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Accumulator</a:t>
            </a:r>
          </a:p>
        </p:txBody>
      </p:sp>
      <p:sp>
        <p:nvSpPr>
          <p:cNvPr id="6348" name="Line 843"/>
          <p:cNvSpPr>
            <a:spLocks noChangeShapeType="1"/>
          </p:cNvSpPr>
          <p:nvPr/>
        </p:nvSpPr>
        <p:spPr bwMode="auto">
          <a:xfrm flipV="1">
            <a:off x="3190875" y="6191250"/>
            <a:ext cx="450850" cy="3000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49" name="Line 844"/>
          <p:cNvSpPr>
            <a:spLocks noChangeShapeType="1"/>
          </p:cNvSpPr>
          <p:nvPr/>
        </p:nvSpPr>
        <p:spPr bwMode="auto">
          <a:xfrm flipV="1">
            <a:off x="4432300" y="6291263"/>
            <a:ext cx="161925" cy="627062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0" name="Line 845"/>
          <p:cNvSpPr>
            <a:spLocks noChangeShapeType="1"/>
          </p:cNvSpPr>
          <p:nvPr/>
        </p:nvSpPr>
        <p:spPr bwMode="auto">
          <a:xfrm flipH="1" flipV="1">
            <a:off x="4808538" y="5567363"/>
            <a:ext cx="568325" cy="9048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1" name="Line 846"/>
          <p:cNvSpPr>
            <a:spLocks noChangeShapeType="1"/>
          </p:cNvSpPr>
          <p:nvPr/>
        </p:nvSpPr>
        <p:spPr bwMode="auto">
          <a:xfrm flipH="1">
            <a:off x="4708525" y="2397125"/>
            <a:ext cx="554038" cy="10445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6352" name="Line 849"/>
          <p:cNvSpPr>
            <a:spLocks noChangeShapeType="1"/>
          </p:cNvSpPr>
          <p:nvPr/>
        </p:nvSpPr>
        <p:spPr bwMode="auto">
          <a:xfrm flipH="1">
            <a:off x="4808538" y="2706688"/>
            <a:ext cx="646112" cy="14287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6353" name="Group 522"/>
          <p:cNvGrpSpPr>
            <a:grpSpLocks/>
          </p:cNvGrpSpPr>
          <p:nvPr/>
        </p:nvGrpSpPr>
        <p:grpSpPr bwMode="auto">
          <a:xfrm>
            <a:off x="1484313" y="6057900"/>
            <a:ext cx="317500" cy="290513"/>
            <a:chOff x="1611" y="1769"/>
            <a:chExt cx="150" cy="137"/>
          </a:xfrm>
        </p:grpSpPr>
        <p:sp>
          <p:nvSpPr>
            <p:cNvPr id="6364" name="AutoShape 515"/>
            <p:cNvSpPr>
              <a:spLocks noChangeArrowheads="1"/>
            </p:cNvSpPr>
            <p:nvPr/>
          </p:nvSpPr>
          <p:spPr bwMode="auto">
            <a:xfrm rot="-138545">
              <a:off x="1611" y="183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5" name="AutoShape 516"/>
            <p:cNvSpPr>
              <a:spLocks noChangeArrowheads="1"/>
            </p:cNvSpPr>
            <p:nvPr/>
          </p:nvSpPr>
          <p:spPr bwMode="auto">
            <a:xfrm rot="10661455">
              <a:off x="1611" y="1769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6" name="Line 517"/>
            <p:cNvSpPr>
              <a:spLocks noChangeShapeType="1"/>
            </p:cNvSpPr>
            <p:nvPr/>
          </p:nvSpPr>
          <p:spPr bwMode="auto">
            <a:xfrm rot="16061455" flipV="1">
              <a:off x="1643" y="1819"/>
              <a:ext cx="0" cy="2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7" name="Oval 519"/>
            <p:cNvSpPr>
              <a:spLocks noChangeArrowheads="1"/>
            </p:cNvSpPr>
            <p:nvPr/>
          </p:nvSpPr>
          <p:spPr bwMode="auto">
            <a:xfrm>
              <a:off x="1660" y="1785"/>
              <a:ext cx="101" cy="98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8" name="Line 520"/>
            <p:cNvSpPr>
              <a:spLocks noChangeShapeType="1"/>
            </p:cNvSpPr>
            <p:nvPr/>
          </p:nvSpPr>
          <p:spPr bwMode="auto">
            <a:xfrm flipH="1">
              <a:off x="1711" y="1788"/>
              <a:ext cx="0" cy="95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354" name="Group 510"/>
          <p:cNvGrpSpPr>
            <a:grpSpLocks/>
          </p:cNvGrpSpPr>
          <p:nvPr/>
        </p:nvGrpSpPr>
        <p:grpSpPr bwMode="auto">
          <a:xfrm>
            <a:off x="1501775" y="6499225"/>
            <a:ext cx="284163" cy="288925"/>
            <a:chOff x="1751" y="1758"/>
            <a:chExt cx="134" cy="137"/>
          </a:xfrm>
        </p:grpSpPr>
        <p:sp>
          <p:nvSpPr>
            <p:cNvPr id="6360" name="AutoShape 503"/>
            <p:cNvSpPr>
              <a:spLocks noChangeArrowheads="1"/>
            </p:cNvSpPr>
            <p:nvPr/>
          </p:nvSpPr>
          <p:spPr bwMode="auto">
            <a:xfrm rot="-138545">
              <a:off x="1751" y="1827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1" name="AutoShape 504"/>
            <p:cNvSpPr>
              <a:spLocks noChangeArrowheads="1"/>
            </p:cNvSpPr>
            <p:nvPr/>
          </p:nvSpPr>
          <p:spPr bwMode="auto">
            <a:xfrm rot="10661455">
              <a:off x="1751" y="1758"/>
              <a:ext cx="46" cy="68"/>
            </a:xfrm>
            <a:prstGeom prst="triangle">
              <a:avLst>
                <a:gd name="adj" fmla="val 50000"/>
              </a:avLst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2" name="Line 505"/>
            <p:cNvSpPr>
              <a:spLocks noChangeShapeType="1"/>
            </p:cNvSpPr>
            <p:nvPr/>
          </p:nvSpPr>
          <p:spPr bwMode="auto">
            <a:xfrm rot="16061455" flipV="1">
              <a:off x="1799" y="1795"/>
              <a:ext cx="2" cy="5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363" name="Rectangle 508"/>
            <p:cNvSpPr>
              <a:spLocks noChangeArrowheads="1"/>
            </p:cNvSpPr>
            <p:nvPr/>
          </p:nvSpPr>
          <p:spPr bwMode="auto">
            <a:xfrm>
              <a:off x="1829" y="1792"/>
              <a:ext cx="56" cy="62"/>
            </a:xfrm>
            <a:prstGeom prst="rect">
              <a:avLst/>
            </a:prstGeom>
            <a:noFill/>
            <a:ln w="9525" algn="ctr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6355" name="Text Box 833"/>
          <p:cNvSpPr txBox="1">
            <a:spLocks noChangeArrowheads="1"/>
          </p:cNvSpPr>
          <p:nvPr/>
        </p:nvSpPr>
        <p:spPr bwMode="auto">
          <a:xfrm>
            <a:off x="474663" y="6424613"/>
            <a:ext cx="10461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Air Solenoid</a:t>
            </a:r>
          </a:p>
          <a:p>
            <a:pPr algn="l" defTabSz="1217613" eaLnBrk="1" hangingPunct="1"/>
            <a:r>
              <a:rPr lang="en-US" sz="1100"/>
              <a:t>Valve</a:t>
            </a:r>
          </a:p>
        </p:txBody>
      </p:sp>
      <p:sp>
        <p:nvSpPr>
          <p:cNvPr id="6356" name="Text Box 833"/>
          <p:cNvSpPr txBox="1">
            <a:spLocks noChangeArrowheads="1"/>
          </p:cNvSpPr>
          <p:nvPr/>
        </p:nvSpPr>
        <p:spPr bwMode="auto">
          <a:xfrm>
            <a:off x="692150" y="6072188"/>
            <a:ext cx="717550" cy="29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772" tIns="60885" rIns="121772" bIns="60885">
            <a:spAutoFit/>
          </a:bodyPr>
          <a:lstStyle/>
          <a:p>
            <a:pPr algn="l" defTabSz="1217613" eaLnBrk="1" hangingPunct="1"/>
            <a:r>
              <a:rPr lang="en-US" sz="1100"/>
              <a:t>Air Reg</a:t>
            </a:r>
          </a:p>
        </p:txBody>
      </p:sp>
      <p:cxnSp>
        <p:nvCxnSpPr>
          <p:cNvPr id="6357" name="Straight Connector 377"/>
          <p:cNvCxnSpPr>
            <a:cxnSpLocks noChangeShapeType="1"/>
            <a:stCxn id="6360" idx="3"/>
          </p:cNvCxnSpPr>
          <p:nvPr/>
        </p:nvCxnSpPr>
        <p:spPr bwMode="auto">
          <a:xfrm rot="5400000">
            <a:off x="1413668" y="6927057"/>
            <a:ext cx="277813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358" name="Straight Connector 379"/>
          <p:cNvCxnSpPr>
            <a:cxnSpLocks noChangeShapeType="1"/>
            <a:endCxn id="6365" idx="3"/>
          </p:cNvCxnSpPr>
          <p:nvPr/>
        </p:nvCxnSpPr>
        <p:spPr bwMode="auto">
          <a:xfrm rot="5400000">
            <a:off x="1381125" y="5908675"/>
            <a:ext cx="298450" cy="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  <p:cxnSp>
        <p:nvCxnSpPr>
          <p:cNvPr id="6359" name="Straight Connector 382"/>
          <p:cNvCxnSpPr>
            <a:cxnSpLocks noChangeShapeType="1"/>
            <a:stCxn id="6364" idx="3"/>
            <a:endCxn id="6361" idx="3"/>
          </p:cNvCxnSpPr>
          <p:nvPr/>
        </p:nvCxnSpPr>
        <p:spPr bwMode="auto">
          <a:xfrm rot="16200000" flipH="1">
            <a:off x="1465263" y="6418263"/>
            <a:ext cx="150812" cy="11112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</p:spPr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21761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1217613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4208</TotalTime>
  <Words>155</Words>
  <Application>Microsoft Office PowerPoint</Application>
  <PresentationFormat>Ledger Paper (11x17 in)</PresentationFormat>
  <Paragraphs>121</Paragraphs>
  <Slides>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Default Design</vt:lpstr>
      <vt:lpstr>Slide 1</vt:lpstr>
      <vt:lpstr>Slide 2</vt:lpstr>
      <vt:lpstr>Slide 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pargett</cp:lastModifiedBy>
  <cp:revision>107</cp:revision>
  <cp:lastPrinted>1601-01-01T00:00:00Z</cp:lastPrinted>
  <dcterms:created xsi:type="dcterms:W3CDTF">1601-01-01T00:00:00Z</dcterms:created>
  <dcterms:modified xsi:type="dcterms:W3CDTF">2013-03-11T19:09:11Z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