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0" d="100"/>
          <a:sy n="400" d="100"/>
        </p:scale>
        <p:origin x="1080" y="3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40839-C49D-4AC5-97B6-BA4FFF7FB196}" type="datetimeFigureOut">
              <a:rPr lang="en-US" smtClean="0"/>
              <a:t>11/3/2011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A0CD6-20E7-43BC-9DE0-49675C0C99C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A0CD6-20E7-43BC-9DE0-49675C0C99C7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A0CD6-20E7-43BC-9DE0-49675C0C99C7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A0CD6-20E7-43BC-9DE0-49675C0C99C7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A0CD6-20E7-43BC-9DE0-49675C0C99C7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362200" y="2667000"/>
            <a:ext cx="457200" cy="13716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09800" y="2438400"/>
            <a:ext cx="762000" cy="152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8" idx="1"/>
          </p:cNvCxnSpPr>
          <p:nvPr/>
        </p:nvCxnSpPr>
        <p:spPr>
          <a:xfrm>
            <a:off x="2209800" y="2514600"/>
            <a:ext cx="0" cy="1447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9718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98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25908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4495800" y="2667000"/>
            <a:ext cx="152400" cy="13716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191000" y="2438400"/>
            <a:ext cx="762000" cy="152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41910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9530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1910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5720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5791200" y="1905000"/>
            <a:ext cx="228600" cy="18288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200400" y="1676400"/>
            <a:ext cx="762000" cy="76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3124200" y="1752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ESP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>
            <a:off x="2971800" y="2667000"/>
            <a:ext cx="1219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971800" y="2819400"/>
            <a:ext cx="1219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8" idx="3"/>
          </p:cNvCxnSpPr>
          <p:nvPr/>
        </p:nvCxnSpPr>
        <p:spPr>
          <a:xfrm flipV="1">
            <a:off x="29718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endCxn id="29" idx="1"/>
          </p:cNvCxnSpPr>
          <p:nvPr/>
        </p:nvCxnSpPr>
        <p:spPr>
          <a:xfrm flipV="1">
            <a:off x="41910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4953000" y="2667000"/>
            <a:ext cx="838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endCxn id="34" idx="2"/>
          </p:cNvCxnSpPr>
          <p:nvPr/>
        </p:nvCxnSpPr>
        <p:spPr>
          <a:xfrm>
            <a:off x="4953000" y="2819400"/>
            <a:ext cx="838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49530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2057400" y="4419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SAMPLE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4038600" y="4419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EXHAUST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5257800" y="3810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OIL</a:t>
            </a:r>
          </a:p>
          <a:p>
            <a:pPr algn="ctr"/>
            <a:r>
              <a:rPr lang="en-US" dirty="0" smtClean="0"/>
              <a:t>RESERVOIR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362200" y="2667000"/>
            <a:ext cx="457200" cy="13716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09800" y="2438400"/>
            <a:ext cx="762000" cy="152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8" idx="1"/>
          </p:cNvCxnSpPr>
          <p:nvPr/>
        </p:nvCxnSpPr>
        <p:spPr>
          <a:xfrm>
            <a:off x="2209800" y="2514600"/>
            <a:ext cx="0" cy="1447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9718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98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25908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4495800" y="2667000"/>
            <a:ext cx="152400" cy="13716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191000" y="2438400"/>
            <a:ext cx="762000" cy="152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41910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9530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1910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5720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5791200" y="1905000"/>
            <a:ext cx="228600" cy="18288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200400" y="1676400"/>
            <a:ext cx="762000" cy="76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3124200" y="1752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ESP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>
            <a:off x="2971800" y="2667000"/>
            <a:ext cx="1219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971800" y="2819400"/>
            <a:ext cx="1219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8" idx="3"/>
          </p:cNvCxnSpPr>
          <p:nvPr/>
        </p:nvCxnSpPr>
        <p:spPr>
          <a:xfrm flipV="1">
            <a:off x="29718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endCxn id="29" idx="1"/>
          </p:cNvCxnSpPr>
          <p:nvPr/>
        </p:nvCxnSpPr>
        <p:spPr>
          <a:xfrm flipV="1">
            <a:off x="41910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4953000" y="2667000"/>
            <a:ext cx="838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endCxn id="34" idx="2"/>
          </p:cNvCxnSpPr>
          <p:nvPr/>
        </p:nvCxnSpPr>
        <p:spPr>
          <a:xfrm>
            <a:off x="4953000" y="2819400"/>
            <a:ext cx="838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49530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2057400" y="4419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SAMPLE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4038600" y="4419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EXHAUST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5257800" y="3810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OIL</a:t>
            </a:r>
          </a:p>
          <a:p>
            <a:pPr algn="ctr"/>
            <a:r>
              <a:rPr lang="en-US" dirty="0" smtClean="0"/>
              <a:t>RESERVOIR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362200" y="2667000"/>
            <a:ext cx="457200" cy="13716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09800" y="2438400"/>
            <a:ext cx="762000" cy="152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8" idx="1"/>
          </p:cNvCxnSpPr>
          <p:nvPr/>
        </p:nvCxnSpPr>
        <p:spPr>
          <a:xfrm>
            <a:off x="2209800" y="2514600"/>
            <a:ext cx="0" cy="1447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9718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98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25908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4495800" y="2667000"/>
            <a:ext cx="152400" cy="13716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191000" y="2438400"/>
            <a:ext cx="762000" cy="152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41910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9530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1910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5720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5791200" y="1905000"/>
            <a:ext cx="228600" cy="18288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200400" y="1676400"/>
            <a:ext cx="762000" cy="76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3124200" y="1752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ESP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>
            <a:off x="2971800" y="2667000"/>
            <a:ext cx="1219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971800" y="2819400"/>
            <a:ext cx="1219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8" idx="3"/>
          </p:cNvCxnSpPr>
          <p:nvPr/>
        </p:nvCxnSpPr>
        <p:spPr>
          <a:xfrm flipV="1">
            <a:off x="29718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endCxn id="29" idx="1"/>
          </p:cNvCxnSpPr>
          <p:nvPr/>
        </p:nvCxnSpPr>
        <p:spPr>
          <a:xfrm flipV="1">
            <a:off x="41910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4953000" y="2667000"/>
            <a:ext cx="838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endCxn id="34" idx="2"/>
          </p:cNvCxnSpPr>
          <p:nvPr/>
        </p:nvCxnSpPr>
        <p:spPr>
          <a:xfrm>
            <a:off x="4953000" y="2819400"/>
            <a:ext cx="838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49530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2057400" y="4419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SAMPLE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4038600" y="4419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EXHAUST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5257800" y="3810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OIL</a:t>
            </a:r>
          </a:p>
          <a:p>
            <a:pPr algn="ctr"/>
            <a:r>
              <a:rPr lang="en-US" dirty="0" smtClean="0"/>
              <a:t>RESERVOIR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362200" y="2667000"/>
            <a:ext cx="457200" cy="13716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09800" y="2438400"/>
            <a:ext cx="762000" cy="152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8" idx="1"/>
          </p:cNvCxnSpPr>
          <p:nvPr/>
        </p:nvCxnSpPr>
        <p:spPr>
          <a:xfrm>
            <a:off x="2209800" y="2514600"/>
            <a:ext cx="0" cy="1447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9718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98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25908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4495800" y="2667000"/>
            <a:ext cx="152400" cy="13716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191000" y="2438400"/>
            <a:ext cx="762000" cy="152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41910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953000" y="2819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1910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572000" y="3962400"/>
            <a:ext cx="381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5791200" y="1905000"/>
            <a:ext cx="228600" cy="18288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200400" y="1676400"/>
            <a:ext cx="762000" cy="76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3124200" y="1752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ESP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>
            <a:off x="2971800" y="2667000"/>
            <a:ext cx="1219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971800" y="2819400"/>
            <a:ext cx="1219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8" idx="3"/>
          </p:cNvCxnSpPr>
          <p:nvPr/>
        </p:nvCxnSpPr>
        <p:spPr>
          <a:xfrm flipV="1">
            <a:off x="29718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endCxn id="29" idx="1"/>
          </p:cNvCxnSpPr>
          <p:nvPr/>
        </p:nvCxnSpPr>
        <p:spPr>
          <a:xfrm flipV="1">
            <a:off x="41910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4953000" y="2667000"/>
            <a:ext cx="457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4953000" y="2819400"/>
            <a:ext cx="457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4953000" y="2514600"/>
            <a:ext cx="0" cy="152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2057400" y="4419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SAMPLE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4038600" y="4419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EXHAUST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5257800" y="3810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OIL</a:t>
            </a:r>
          </a:p>
          <a:p>
            <a:pPr algn="ctr"/>
            <a:r>
              <a:rPr lang="en-US" dirty="0" smtClean="0"/>
              <a:t>RESERVOIR</a:t>
            </a:r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3276600" y="31242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105400" y="31242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76" idx="2"/>
          </p:cNvCxnSpPr>
          <p:nvPr/>
        </p:nvCxnSpPr>
        <p:spPr>
          <a:xfrm flipV="1">
            <a:off x="5369408" y="2590800"/>
            <a:ext cx="421792" cy="1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5562600" y="2743200"/>
            <a:ext cx="228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Arc 74"/>
          <p:cNvSpPr/>
          <p:nvPr/>
        </p:nvSpPr>
        <p:spPr>
          <a:xfrm>
            <a:off x="5181600" y="2590800"/>
            <a:ext cx="381000" cy="381000"/>
          </a:xfrm>
          <a:prstGeom prst="arc">
            <a:avLst>
              <a:gd name="adj1" fmla="val 20723583"/>
              <a:gd name="adj2" fmla="val 1024097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Arc 75"/>
          <p:cNvSpPr/>
          <p:nvPr/>
        </p:nvSpPr>
        <p:spPr>
          <a:xfrm>
            <a:off x="5181600" y="2590800"/>
            <a:ext cx="381000" cy="381000"/>
          </a:xfrm>
          <a:prstGeom prst="arc">
            <a:avLst>
              <a:gd name="adj1" fmla="val 13064844"/>
              <a:gd name="adj2" fmla="val 1615141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Connector 77"/>
          <p:cNvCxnSpPr/>
          <p:nvPr/>
        </p:nvCxnSpPr>
        <p:spPr>
          <a:xfrm>
            <a:off x="2514600" y="2209800"/>
            <a:ext cx="0" cy="533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2667000" y="2209800"/>
            <a:ext cx="0" cy="533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24</Words>
  <Application>Microsoft Office PowerPoint</Application>
  <PresentationFormat>On-screen Show (4:3)</PresentationFormat>
  <Paragraphs>24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Pargett, Douglas</dc:creator>
  <cp:lastModifiedBy>pargett</cp:lastModifiedBy>
  <cp:revision>13</cp:revision>
  <dcterms:created xsi:type="dcterms:W3CDTF">2006-08-16T00:00:00Z</dcterms:created>
  <dcterms:modified xsi:type="dcterms:W3CDTF">2011-11-03T23:52:51Z</dcterms:modified>
</cp:coreProperties>
</file>