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:\ESP\DWSM\4k DWSM\Pubs\IEEE-ASME Mechatronics\Bio Inspired\IMG_3148cr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52400"/>
            <a:ext cx="4113870" cy="65171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8600" y="1600200"/>
            <a:ext cx="199041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Stirring </a:t>
            </a:r>
            <a:r>
              <a:rPr lang="en-US" sz="2400" dirty="0" smtClean="0"/>
              <a:t>Pump</a:t>
            </a:r>
          </a:p>
          <a:p>
            <a:endParaRPr lang="en-US" sz="2400" dirty="0" smtClean="0"/>
          </a:p>
          <a:p>
            <a:r>
              <a:rPr lang="en-US" sz="2400" dirty="0" smtClean="0"/>
              <a:t>10L Water Bag</a:t>
            </a:r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705600" y="609600"/>
            <a:ext cx="2438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Pressure Switches</a:t>
            </a:r>
          </a:p>
          <a:p>
            <a:endParaRPr lang="en-US" sz="2400" dirty="0" smtClean="0"/>
          </a:p>
          <a:p>
            <a:r>
              <a:rPr lang="en-US" sz="2400" dirty="0" smtClean="0"/>
              <a:t>Filling </a:t>
            </a:r>
            <a:r>
              <a:rPr lang="en-US" sz="2400" dirty="0" smtClean="0"/>
              <a:t>Tube</a:t>
            </a:r>
          </a:p>
          <a:p>
            <a:endParaRPr lang="en-US" sz="2400" dirty="0" smtClean="0"/>
          </a:p>
          <a:p>
            <a:r>
              <a:rPr lang="en-US" sz="2400" dirty="0" smtClean="0"/>
              <a:t>Bag Cap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Sampling Tube</a:t>
            </a:r>
          </a:p>
          <a:p>
            <a:endParaRPr lang="en-US" sz="2400" dirty="0" smtClean="0"/>
          </a:p>
          <a:p>
            <a:r>
              <a:rPr lang="en-US" sz="2400" dirty="0" smtClean="0"/>
              <a:t>Stirring Pump Suction Tube</a:t>
            </a:r>
            <a:endParaRPr lang="en-US" sz="2400" dirty="0" smtClean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133600" y="1905000"/>
            <a:ext cx="12192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209800" y="2590800"/>
            <a:ext cx="1524000" cy="76200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3886200" y="1600200"/>
            <a:ext cx="2819400" cy="685800"/>
          </a:xfrm>
          <a:prstGeom prst="straightConnector1">
            <a:avLst/>
          </a:prstGeom>
          <a:ln w="25400">
            <a:gradFill>
              <a:gsLst>
                <a:gs pos="0">
                  <a:schemeClr val="tx1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3600000" scaled="0"/>
            </a:gra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4953000" y="838200"/>
            <a:ext cx="1752600" cy="38100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4724400" y="2286000"/>
            <a:ext cx="1981200" cy="457200"/>
          </a:xfrm>
          <a:prstGeom prst="straightConnector1">
            <a:avLst/>
          </a:prstGeom>
          <a:ln w="25400">
            <a:gradFill>
              <a:gsLst>
                <a:gs pos="0">
                  <a:schemeClr val="tx1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3600000" scaled="0"/>
            </a:gra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3962400" y="2819400"/>
            <a:ext cx="2743200" cy="228600"/>
          </a:xfrm>
          <a:prstGeom prst="straightConnector1">
            <a:avLst/>
          </a:prstGeom>
          <a:ln w="25400">
            <a:gradFill>
              <a:gsLst>
                <a:gs pos="0">
                  <a:schemeClr val="tx1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3600000" scaled="0"/>
            </a:gra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3962400" y="3124200"/>
            <a:ext cx="2743200" cy="685800"/>
          </a:xfrm>
          <a:prstGeom prst="straightConnector1">
            <a:avLst/>
          </a:prstGeom>
          <a:ln w="25400">
            <a:gradFill>
              <a:gsLst>
                <a:gs pos="0">
                  <a:schemeClr val="tx1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3600000" scaled="0"/>
            </a:gra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17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Pargett, Douglas</dc:creator>
  <cp:lastModifiedBy>pargett</cp:lastModifiedBy>
  <cp:revision>2</cp:revision>
  <dcterms:created xsi:type="dcterms:W3CDTF">2006-08-16T00:00:00Z</dcterms:created>
  <dcterms:modified xsi:type="dcterms:W3CDTF">2011-11-10T23:56:01Z</dcterms:modified>
</cp:coreProperties>
</file>