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61" r:id="rId2"/>
    <p:sldId id="263" r:id="rId3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3" d="100"/>
          <a:sy n="163" d="100"/>
        </p:scale>
        <p:origin x="-21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76" y="-78"/>
      </p:cViewPr>
      <p:guideLst>
        <p:guide orient="horz" pos="2933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B2804AFB-50E9-4435-B1D1-8F0A705A022B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EAE3DB07-2224-4694-B853-4F4EBE59CA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95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Arc 71"/>
          <p:cNvSpPr/>
          <p:nvPr/>
        </p:nvSpPr>
        <p:spPr>
          <a:xfrm flipH="1">
            <a:off x="3483853" y="1670779"/>
            <a:ext cx="795582" cy="909637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3" name="Arc 72"/>
          <p:cNvSpPr/>
          <p:nvPr/>
        </p:nvSpPr>
        <p:spPr>
          <a:xfrm flipH="1">
            <a:off x="2104293" y="2220554"/>
            <a:ext cx="1248505" cy="733574"/>
          </a:xfrm>
          <a:prstGeom prst="arc">
            <a:avLst>
              <a:gd name="adj1" fmla="val 21589154"/>
              <a:gd name="adj2" fmla="val 5541749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6" name="Arc 85"/>
          <p:cNvSpPr/>
          <p:nvPr/>
        </p:nvSpPr>
        <p:spPr>
          <a:xfrm flipH="1">
            <a:off x="2169796" y="1175479"/>
            <a:ext cx="609600" cy="990599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4" name="Arc 93"/>
          <p:cNvSpPr/>
          <p:nvPr/>
        </p:nvSpPr>
        <p:spPr>
          <a:xfrm>
            <a:off x="1191349" y="1061179"/>
            <a:ext cx="864145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639626" y="926365"/>
            <a:ext cx="9837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5cc Ice Chips</a:t>
            </a:r>
            <a:endParaRPr lang="en-US" sz="1200" dirty="0"/>
          </a:p>
        </p:txBody>
      </p:sp>
      <p:sp>
        <p:nvSpPr>
          <p:cNvPr id="120" name="Flowchart: Magnetic Disk 119"/>
          <p:cNvSpPr/>
          <p:nvPr/>
        </p:nvSpPr>
        <p:spPr>
          <a:xfrm>
            <a:off x="1608995" y="1398488"/>
            <a:ext cx="978482" cy="1191399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lowchart: Magnetic Disk 120"/>
          <p:cNvSpPr/>
          <p:nvPr/>
        </p:nvSpPr>
        <p:spPr>
          <a:xfrm>
            <a:off x="3064753" y="3340970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lowchart: Magnetic Disk 121"/>
          <p:cNvSpPr/>
          <p:nvPr/>
        </p:nvSpPr>
        <p:spPr>
          <a:xfrm>
            <a:off x="3044993" y="4949686"/>
            <a:ext cx="877719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/>
          <p:cNvSpPr txBox="1"/>
          <p:nvPr/>
        </p:nvSpPr>
        <p:spPr>
          <a:xfrm>
            <a:off x="1608995" y="1970852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Sample Cup</a:t>
            </a:r>
            <a:endParaRPr lang="en-US" sz="1200" i="1" dirty="0"/>
          </a:p>
        </p:txBody>
      </p:sp>
      <p:sp>
        <p:nvSpPr>
          <p:cNvPr id="98" name="TextBox 97"/>
          <p:cNvSpPr txBox="1"/>
          <p:nvPr/>
        </p:nvSpPr>
        <p:spPr>
          <a:xfrm>
            <a:off x="3044993" y="5159280"/>
            <a:ext cx="877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Filtrate</a:t>
            </a:r>
          </a:p>
          <a:p>
            <a:pPr algn="ctr"/>
            <a:r>
              <a:rPr lang="en-US" sz="1200" i="1" dirty="0" smtClean="0"/>
              <a:t>Collection</a:t>
            </a:r>
            <a:endParaRPr lang="en-US" sz="1200" i="1" dirty="0"/>
          </a:p>
        </p:txBody>
      </p:sp>
      <p:sp>
        <p:nvSpPr>
          <p:cNvPr id="115" name="TextBox 114"/>
          <p:cNvSpPr txBox="1"/>
          <p:nvPr/>
        </p:nvSpPr>
        <p:spPr>
          <a:xfrm>
            <a:off x="6096000" y="68580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ESP Size Fractionated</a:t>
            </a:r>
          </a:p>
          <a:p>
            <a:r>
              <a:rPr lang="en-US" dirty="0" smtClean="0"/>
              <a:t>Image, AF Microscope</a:t>
            </a:r>
          </a:p>
          <a:p>
            <a:r>
              <a:rPr lang="en-US" dirty="0" err="1" smtClean="0"/>
              <a:t>Ver</a:t>
            </a:r>
            <a:r>
              <a:rPr lang="en-US" dirty="0" smtClean="0"/>
              <a:t>: 0.1</a:t>
            </a:r>
            <a:endParaRPr lang="en-US" dirty="0"/>
          </a:p>
        </p:txBody>
      </p:sp>
      <p:cxnSp>
        <p:nvCxnSpPr>
          <p:cNvPr id="146" name="Straight Arrow Connector 145"/>
          <p:cNvCxnSpPr/>
          <p:nvPr/>
        </p:nvCxnSpPr>
        <p:spPr>
          <a:xfrm>
            <a:off x="1290695" y="2080787"/>
            <a:ext cx="3183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866348" y="1952802"/>
            <a:ext cx="424347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2474596" y="1036979"/>
            <a:ext cx="817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Pressurize</a:t>
            </a:r>
            <a:endParaRPr lang="en-US" sz="1200" dirty="0"/>
          </a:p>
        </p:txBody>
      </p:sp>
      <p:sp>
        <p:nvSpPr>
          <p:cNvPr id="187" name="Arc 186"/>
          <p:cNvSpPr/>
          <p:nvPr/>
        </p:nvSpPr>
        <p:spPr>
          <a:xfrm>
            <a:off x="2104294" y="2955480"/>
            <a:ext cx="1248505" cy="937938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3200046" y="2288873"/>
            <a:ext cx="595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1 mL AQ wash</a:t>
            </a:r>
            <a:endParaRPr lang="en-US" sz="1200" dirty="0"/>
          </a:p>
        </p:txBody>
      </p:sp>
      <p:sp>
        <p:nvSpPr>
          <p:cNvPr id="62" name="Flowchart: Magnetic Disk 61"/>
          <p:cNvSpPr/>
          <p:nvPr/>
        </p:nvSpPr>
        <p:spPr>
          <a:xfrm>
            <a:off x="3064753" y="3798170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lowchart: Magnetic Disk 62"/>
          <p:cNvSpPr/>
          <p:nvPr/>
        </p:nvSpPr>
        <p:spPr>
          <a:xfrm>
            <a:off x="3064753" y="4259835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3047674" y="3461871"/>
            <a:ext cx="872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25mm 100 u </a:t>
            </a:r>
            <a:endParaRPr lang="en-US" sz="1000" dirty="0"/>
          </a:p>
        </p:txBody>
      </p:sp>
      <p:sp>
        <p:nvSpPr>
          <p:cNvPr id="77" name="TextBox 76"/>
          <p:cNvSpPr txBox="1"/>
          <p:nvPr/>
        </p:nvSpPr>
        <p:spPr>
          <a:xfrm>
            <a:off x="3079971" y="3913252"/>
            <a:ext cx="8354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13 mm 10 u </a:t>
            </a:r>
            <a:endParaRPr lang="en-US" sz="1000" dirty="0"/>
          </a:p>
        </p:txBody>
      </p:sp>
      <p:sp>
        <p:nvSpPr>
          <p:cNvPr id="78" name="TextBox 77"/>
          <p:cNvSpPr txBox="1"/>
          <p:nvPr/>
        </p:nvSpPr>
        <p:spPr>
          <a:xfrm>
            <a:off x="3097556" y="4371560"/>
            <a:ext cx="7793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5 mm</a:t>
            </a:r>
            <a:r>
              <a:rPr lang="en-US" sz="1000" dirty="0"/>
              <a:t>²</a:t>
            </a:r>
            <a:r>
              <a:rPr lang="en-US" sz="1000" dirty="0" smtClean="0"/>
              <a:t> .2 u </a:t>
            </a:r>
            <a:endParaRPr lang="en-US" sz="1000" dirty="0"/>
          </a:p>
        </p:txBody>
      </p:sp>
      <p:cxnSp>
        <p:nvCxnSpPr>
          <p:cNvPr id="6" name="Straight Arrow Connector 5"/>
          <p:cNvCxnSpPr>
            <a:stCxn id="121" idx="3"/>
          </p:cNvCxnSpPr>
          <p:nvPr/>
        </p:nvCxnSpPr>
        <p:spPr>
          <a:xfrm>
            <a:off x="3483853" y="3721970"/>
            <a:ext cx="0" cy="171448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62" idx="3"/>
          </p:cNvCxnSpPr>
          <p:nvPr/>
        </p:nvCxnSpPr>
        <p:spPr>
          <a:xfrm>
            <a:off x="3483853" y="4179170"/>
            <a:ext cx="0" cy="19239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 flipV="1">
            <a:off x="3922712" y="4458832"/>
            <a:ext cx="940576" cy="1813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Flowchart: Magnetic Disk 112"/>
          <p:cNvSpPr/>
          <p:nvPr/>
        </p:nvSpPr>
        <p:spPr>
          <a:xfrm>
            <a:off x="4859965" y="4268333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4" name="Straight Arrow Connector 113"/>
          <p:cNvCxnSpPr/>
          <p:nvPr/>
        </p:nvCxnSpPr>
        <p:spPr>
          <a:xfrm flipV="1">
            <a:off x="5698165" y="4460040"/>
            <a:ext cx="748488" cy="121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Flowchart: Magnetic Disk 116"/>
          <p:cNvSpPr/>
          <p:nvPr/>
        </p:nvSpPr>
        <p:spPr>
          <a:xfrm>
            <a:off x="6443330" y="4269542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Arrow Connector 122"/>
          <p:cNvCxnSpPr/>
          <p:nvPr/>
        </p:nvCxnSpPr>
        <p:spPr>
          <a:xfrm flipV="1">
            <a:off x="3922712" y="3984180"/>
            <a:ext cx="940576" cy="449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Magnetic Disk 124"/>
          <p:cNvSpPr/>
          <p:nvPr/>
        </p:nvSpPr>
        <p:spPr>
          <a:xfrm>
            <a:off x="4859965" y="3793680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7" name="Straight Arrow Connector 126"/>
          <p:cNvCxnSpPr/>
          <p:nvPr/>
        </p:nvCxnSpPr>
        <p:spPr>
          <a:xfrm>
            <a:off x="3922712" y="3525768"/>
            <a:ext cx="940576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Flowchart: Magnetic Disk 128"/>
          <p:cNvSpPr/>
          <p:nvPr/>
        </p:nvSpPr>
        <p:spPr>
          <a:xfrm>
            <a:off x="4859965" y="3335269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Arc 129"/>
          <p:cNvSpPr/>
          <p:nvPr/>
        </p:nvSpPr>
        <p:spPr>
          <a:xfrm flipH="1">
            <a:off x="6278498" y="3498404"/>
            <a:ext cx="1167863" cy="828676"/>
          </a:xfrm>
          <a:prstGeom prst="arc">
            <a:avLst>
              <a:gd name="adj1" fmla="val 2048511"/>
              <a:gd name="adj2" fmla="val 8812701"/>
            </a:avLst>
          </a:prstGeom>
          <a:ln w="127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6452515" y="3750428"/>
            <a:ext cx="829015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sz="1200" dirty="0" smtClean="0"/>
              <a:t>AFM Stage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4803213" y="2865091"/>
            <a:ext cx="99059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sz="1200" dirty="0" smtClean="0"/>
              <a:t>Image Stage</a:t>
            </a:r>
          </a:p>
        </p:txBody>
      </p:sp>
      <p:cxnSp>
        <p:nvCxnSpPr>
          <p:cNvPr id="140" name="Straight Arrow Connector 139"/>
          <p:cNvCxnSpPr/>
          <p:nvPr/>
        </p:nvCxnSpPr>
        <p:spPr>
          <a:xfrm>
            <a:off x="5279065" y="3142090"/>
            <a:ext cx="0" cy="246389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H="1">
            <a:off x="5279065" y="3388479"/>
            <a:ext cx="1283" cy="4572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>
          <a:xfrm flipH="1">
            <a:off x="5277782" y="3882608"/>
            <a:ext cx="1283" cy="4572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Flowchart: Magnetic Disk 142"/>
          <p:cNvSpPr/>
          <p:nvPr/>
        </p:nvSpPr>
        <p:spPr>
          <a:xfrm>
            <a:off x="3135371" y="2013111"/>
            <a:ext cx="696964" cy="941017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3832335" y="1532278"/>
            <a:ext cx="1341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Gas Delivery/Clear</a:t>
            </a:r>
            <a:endParaRPr lang="en-US" sz="1200" dirty="0"/>
          </a:p>
        </p:txBody>
      </p:sp>
      <p:cxnSp>
        <p:nvCxnSpPr>
          <p:cNvPr id="151" name="Straight Arrow Connector 150"/>
          <p:cNvCxnSpPr/>
          <p:nvPr/>
        </p:nvCxnSpPr>
        <p:spPr>
          <a:xfrm>
            <a:off x="3483105" y="4636001"/>
            <a:ext cx="748" cy="454858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3483105" y="2955480"/>
            <a:ext cx="0" cy="465513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2866598" y="1876236"/>
            <a:ext cx="1241295" cy="4295964"/>
          </a:xfrm>
          <a:prstGeom prst="round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4"/>
          <p:cNvSpPr txBox="1"/>
          <p:nvPr/>
        </p:nvSpPr>
        <p:spPr>
          <a:xfrm>
            <a:off x="3060810" y="5818175"/>
            <a:ext cx="874920" cy="276999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rtlCol="0">
            <a:spAutoFit/>
          </a:bodyPr>
          <a:lstStyle/>
          <a:p>
            <a:pPr algn="ctr"/>
            <a:r>
              <a:rPr lang="en-US" sz="1200" dirty="0" smtClean="0"/>
              <a:t>Cartridge (6)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Arc 71"/>
          <p:cNvSpPr/>
          <p:nvPr/>
        </p:nvSpPr>
        <p:spPr>
          <a:xfrm flipH="1">
            <a:off x="3279547" y="794992"/>
            <a:ext cx="795582" cy="909637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6" name="Arc 85"/>
          <p:cNvSpPr/>
          <p:nvPr/>
        </p:nvSpPr>
        <p:spPr>
          <a:xfrm flipH="1">
            <a:off x="3428999" y="1651274"/>
            <a:ext cx="1627926" cy="79659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959093" y="1231632"/>
            <a:ext cx="9837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5cc Ice Chips</a:t>
            </a:r>
            <a:endParaRPr lang="en-US" sz="1200" dirty="0"/>
          </a:p>
        </p:txBody>
      </p:sp>
      <p:sp>
        <p:nvSpPr>
          <p:cNvPr id="120" name="Flowchart: Magnetic Disk 119"/>
          <p:cNvSpPr/>
          <p:nvPr/>
        </p:nvSpPr>
        <p:spPr>
          <a:xfrm>
            <a:off x="2794266" y="1852165"/>
            <a:ext cx="978482" cy="1191399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lowchart: Magnetic Disk 120"/>
          <p:cNvSpPr/>
          <p:nvPr/>
        </p:nvSpPr>
        <p:spPr>
          <a:xfrm>
            <a:off x="2865155" y="3429054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lowchart: Magnetic Disk 121"/>
          <p:cNvSpPr/>
          <p:nvPr/>
        </p:nvSpPr>
        <p:spPr>
          <a:xfrm>
            <a:off x="2850706" y="5105400"/>
            <a:ext cx="877719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/>
          <p:cNvSpPr txBox="1"/>
          <p:nvPr/>
        </p:nvSpPr>
        <p:spPr>
          <a:xfrm>
            <a:off x="2850706" y="5329535"/>
            <a:ext cx="877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Filtrate</a:t>
            </a:r>
          </a:p>
          <a:p>
            <a:pPr algn="ctr"/>
            <a:r>
              <a:rPr lang="en-US" sz="1200" i="1" dirty="0" smtClean="0"/>
              <a:t>Collection</a:t>
            </a:r>
            <a:endParaRPr lang="en-US" sz="1200" i="1" dirty="0"/>
          </a:p>
        </p:txBody>
      </p:sp>
      <p:sp>
        <p:nvSpPr>
          <p:cNvPr id="115" name="TextBox 114"/>
          <p:cNvSpPr txBox="1"/>
          <p:nvPr/>
        </p:nvSpPr>
        <p:spPr>
          <a:xfrm>
            <a:off x="6096000" y="68580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EG-ESP </a:t>
            </a:r>
            <a:r>
              <a:rPr lang="en-US" dirty="0" smtClean="0"/>
              <a:t>Size Fractionated</a:t>
            </a:r>
          </a:p>
          <a:p>
            <a:r>
              <a:rPr lang="en-US" dirty="0" smtClean="0"/>
              <a:t>Image, AF Microscope</a:t>
            </a:r>
          </a:p>
          <a:p>
            <a:r>
              <a:rPr lang="en-US" dirty="0" err="1" smtClean="0"/>
              <a:t>Ver</a:t>
            </a:r>
            <a:r>
              <a:rPr lang="en-US" dirty="0" smtClean="0"/>
              <a:t>: 0.2</a:t>
            </a:r>
            <a:endParaRPr lang="en-US" dirty="0"/>
          </a:p>
        </p:txBody>
      </p:sp>
      <p:cxnSp>
        <p:nvCxnSpPr>
          <p:cNvPr id="146" name="Straight Arrow Connector 145"/>
          <p:cNvCxnSpPr>
            <a:stCxn id="180" idx="1"/>
          </p:cNvCxnSpPr>
          <p:nvPr/>
        </p:nvCxnSpPr>
        <p:spPr>
          <a:xfrm flipH="1" flipV="1">
            <a:off x="3772748" y="2447863"/>
            <a:ext cx="424105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4196853" y="2309364"/>
            <a:ext cx="424347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4237100" y="1512774"/>
            <a:ext cx="817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Pressurize</a:t>
            </a:r>
            <a:endParaRPr lang="en-US" sz="1200" dirty="0"/>
          </a:p>
        </p:txBody>
      </p:sp>
      <p:sp>
        <p:nvSpPr>
          <p:cNvPr id="105" name="TextBox 104"/>
          <p:cNvSpPr txBox="1"/>
          <p:nvPr/>
        </p:nvSpPr>
        <p:spPr>
          <a:xfrm>
            <a:off x="2897959" y="1280181"/>
            <a:ext cx="797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5 </a:t>
            </a:r>
            <a:r>
              <a:rPr lang="en-US" sz="1200" dirty="0" smtClean="0"/>
              <a:t>mL</a:t>
            </a:r>
            <a:br>
              <a:rPr lang="en-US" sz="1200" dirty="0" smtClean="0"/>
            </a:br>
            <a:r>
              <a:rPr lang="en-US" sz="1200" dirty="0" smtClean="0"/>
              <a:t>AQ wash</a:t>
            </a:r>
            <a:endParaRPr lang="en-US" sz="1200" dirty="0"/>
          </a:p>
        </p:txBody>
      </p:sp>
      <p:sp>
        <p:nvSpPr>
          <p:cNvPr id="62" name="Flowchart: Magnetic Disk 61"/>
          <p:cNvSpPr/>
          <p:nvPr/>
        </p:nvSpPr>
        <p:spPr>
          <a:xfrm>
            <a:off x="2865155" y="3886254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lowchart: Magnetic Disk 62"/>
          <p:cNvSpPr/>
          <p:nvPr/>
        </p:nvSpPr>
        <p:spPr>
          <a:xfrm>
            <a:off x="2865155" y="4347919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2848076" y="3549955"/>
            <a:ext cx="872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25mm 100 u </a:t>
            </a:r>
            <a:endParaRPr lang="en-US" sz="1000" dirty="0"/>
          </a:p>
        </p:txBody>
      </p:sp>
      <p:sp>
        <p:nvSpPr>
          <p:cNvPr id="77" name="TextBox 76"/>
          <p:cNvSpPr txBox="1"/>
          <p:nvPr/>
        </p:nvSpPr>
        <p:spPr>
          <a:xfrm>
            <a:off x="2880373" y="4001336"/>
            <a:ext cx="8354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13 mm 10 u </a:t>
            </a:r>
            <a:endParaRPr lang="en-US" sz="1000" dirty="0"/>
          </a:p>
        </p:txBody>
      </p:sp>
      <p:sp>
        <p:nvSpPr>
          <p:cNvPr id="78" name="TextBox 77"/>
          <p:cNvSpPr txBox="1"/>
          <p:nvPr/>
        </p:nvSpPr>
        <p:spPr>
          <a:xfrm>
            <a:off x="2897958" y="4459644"/>
            <a:ext cx="7793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5 mm</a:t>
            </a:r>
            <a:r>
              <a:rPr lang="en-US" sz="1000" dirty="0"/>
              <a:t>²</a:t>
            </a:r>
            <a:r>
              <a:rPr lang="en-US" sz="1000" dirty="0" smtClean="0"/>
              <a:t> .2 u </a:t>
            </a:r>
            <a:endParaRPr lang="en-US" sz="1000" dirty="0"/>
          </a:p>
        </p:txBody>
      </p:sp>
      <p:cxnSp>
        <p:nvCxnSpPr>
          <p:cNvPr id="6" name="Straight Arrow Connector 5"/>
          <p:cNvCxnSpPr>
            <a:stCxn id="121" idx="3"/>
          </p:cNvCxnSpPr>
          <p:nvPr/>
        </p:nvCxnSpPr>
        <p:spPr>
          <a:xfrm>
            <a:off x="3284255" y="3810054"/>
            <a:ext cx="0" cy="171448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62" idx="3"/>
          </p:cNvCxnSpPr>
          <p:nvPr/>
        </p:nvCxnSpPr>
        <p:spPr>
          <a:xfrm>
            <a:off x="3284255" y="4267254"/>
            <a:ext cx="0" cy="19239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 flipV="1">
            <a:off x="3723114" y="4546916"/>
            <a:ext cx="685912" cy="181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Flowchart: Magnetic Disk 112"/>
          <p:cNvSpPr/>
          <p:nvPr/>
        </p:nvSpPr>
        <p:spPr>
          <a:xfrm>
            <a:off x="4405668" y="4356927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4" name="Straight Arrow Connector 113"/>
          <p:cNvCxnSpPr/>
          <p:nvPr/>
        </p:nvCxnSpPr>
        <p:spPr>
          <a:xfrm flipV="1">
            <a:off x="5243868" y="4548634"/>
            <a:ext cx="579346" cy="121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Flowchart: Magnetic Disk 116"/>
          <p:cNvSpPr/>
          <p:nvPr/>
        </p:nvSpPr>
        <p:spPr>
          <a:xfrm>
            <a:off x="5824201" y="4364229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Arrow Connector 122"/>
          <p:cNvCxnSpPr/>
          <p:nvPr/>
        </p:nvCxnSpPr>
        <p:spPr>
          <a:xfrm>
            <a:off x="3723114" y="4076754"/>
            <a:ext cx="685912" cy="1386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Magnetic Disk 124"/>
          <p:cNvSpPr/>
          <p:nvPr/>
        </p:nvSpPr>
        <p:spPr>
          <a:xfrm>
            <a:off x="4405668" y="3882274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7" name="Straight Arrow Connector 126"/>
          <p:cNvCxnSpPr/>
          <p:nvPr/>
        </p:nvCxnSpPr>
        <p:spPr>
          <a:xfrm>
            <a:off x="3723114" y="3613852"/>
            <a:ext cx="685912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Flowchart: Magnetic Disk 128"/>
          <p:cNvSpPr/>
          <p:nvPr/>
        </p:nvSpPr>
        <p:spPr>
          <a:xfrm>
            <a:off x="4405668" y="3423863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Arc 129"/>
          <p:cNvSpPr/>
          <p:nvPr/>
        </p:nvSpPr>
        <p:spPr>
          <a:xfrm flipH="1">
            <a:off x="5658382" y="3612509"/>
            <a:ext cx="1167863" cy="828676"/>
          </a:xfrm>
          <a:prstGeom prst="arc">
            <a:avLst>
              <a:gd name="adj1" fmla="val 2048511"/>
              <a:gd name="adj2" fmla="val 8812701"/>
            </a:avLst>
          </a:prstGeom>
          <a:ln w="127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834261" y="2918180"/>
            <a:ext cx="829015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sz="1200" dirty="0" smtClean="0"/>
              <a:t>AFM Stage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4348916" y="2953685"/>
            <a:ext cx="99059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sz="1200" dirty="0" smtClean="0"/>
              <a:t>OM Stage</a:t>
            </a:r>
            <a:endParaRPr lang="en-US" sz="1200" dirty="0" smtClean="0"/>
          </a:p>
        </p:txBody>
      </p:sp>
      <p:cxnSp>
        <p:nvCxnSpPr>
          <p:cNvPr id="140" name="Straight Arrow Connector 139"/>
          <p:cNvCxnSpPr/>
          <p:nvPr/>
        </p:nvCxnSpPr>
        <p:spPr>
          <a:xfrm>
            <a:off x="4824768" y="3230684"/>
            <a:ext cx="0" cy="246389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H="1">
            <a:off x="4824768" y="3477073"/>
            <a:ext cx="1283" cy="4572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>
          <a:xfrm flipH="1">
            <a:off x="4823485" y="3971202"/>
            <a:ext cx="1283" cy="4572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Flowchart: Magnetic Disk 142"/>
          <p:cNvSpPr/>
          <p:nvPr/>
        </p:nvSpPr>
        <p:spPr>
          <a:xfrm>
            <a:off x="2897957" y="1124026"/>
            <a:ext cx="779381" cy="617559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3677338" y="656492"/>
            <a:ext cx="1341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Gas Delivery/Clear</a:t>
            </a:r>
            <a:endParaRPr lang="en-US" sz="1200" dirty="0"/>
          </a:p>
        </p:txBody>
      </p:sp>
      <p:cxnSp>
        <p:nvCxnSpPr>
          <p:cNvPr id="151" name="Straight Arrow Connector 150"/>
          <p:cNvCxnSpPr>
            <a:stCxn id="63" idx="3"/>
          </p:cNvCxnSpPr>
          <p:nvPr/>
        </p:nvCxnSpPr>
        <p:spPr>
          <a:xfrm>
            <a:off x="3284255" y="4728919"/>
            <a:ext cx="13860" cy="52888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3283507" y="3043564"/>
            <a:ext cx="0" cy="465513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2667001" y="933491"/>
            <a:ext cx="1219200" cy="3983241"/>
          </a:xfrm>
          <a:prstGeom prst="round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4"/>
          <p:cNvSpPr txBox="1"/>
          <p:nvPr/>
        </p:nvSpPr>
        <p:spPr>
          <a:xfrm>
            <a:off x="1920370" y="4192954"/>
            <a:ext cx="729046" cy="461665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rtlCol="0">
            <a:spAutoFit/>
          </a:bodyPr>
          <a:lstStyle/>
          <a:p>
            <a:pPr algn="ctr"/>
            <a:r>
              <a:rPr lang="en-US" sz="1200" dirty="0" smtClean="0"/>
              <a:t>Cartridges</a:t>
            </a:r>
            <a:br>
              <a:rPr lang="en-US" sz="1200" dirty="0" smtClean="0"/>
            </a:br>
            <a:r>
              <a:rPr lang="en-US" sz="1200" dirty="0" smtClean="0"/>
              <a:t>(</a:t>
            </a:r>
            <a:r>
              <a:rPr lang="en-US" sz="1200" dirty="0" smtClean="0"/>
              <a:t>6)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289566" y="1741585"/>
            <a:ext cx="8548" cy="309089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lowchart: Magnetic Disk 49"/>
          <p:cNvSpPr/>
          <p:nvPr/>
        </p:nvSpPr>
        <p:spPr>
          <a:xfrm>
            <a:off x="965152" y="1854375"/>
            <a:ext cx="978482" cy="1191399"/>
          </a:xfrm>
          <a:prstGeom prst="flowChartMagneticDisk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959093" y="2271911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Sample</a:t>
            </a:r>
            <a:br>
              <a:rPr lang="en-US" sz="1200" i="1" dirty="0" smtClean="0"/>
            </a:br>
            <a:r>
              <a:rPr lang="en-US" sz="1200" i="1" dirty="0" smtClean="0"/>
              <a:t>Delivery</a:t>
            </a:r>
            <a:br>
              <a:rPr lang="en-US" sz="1200" i="1" dirty="0" smtClean="0"/>
            </a:br>
            <a:r>
              <a:rPr lang="en-US" sz="1200" i="1" dirty="0" smtClean="0"/>
              <a:t>Puck</a:t>
            </a:r>
            <a:endParaRPr lang="en-US" sz="1200" i="1" dirty="0"/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1955752" y="2586363"/>
            <a:ext cx="838514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50" idx="4"/>
          </p:cNvCxnSpPr>
          <p:nvPr/>
        </p:nvCxnSpPr>
        <p:spPr>
          <a:xfrm flipV="1">
            <a:off x="1943634" y="2447863"/>
            <a:ext cx="850632" cy="221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5239558" y="4078650"/>
            <a:ext cx="583656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lowchart: Magnetic Disk 58"/>
          <p:cNvSpPr/>
          <p:nvPr/>
        </p:nvSpPr>
        <p:spPr>
          <a:xfrm>
            <a:off x="5823214" y="3873160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Arc 59"/>
          <p:cNvSpPr/>
          <p:nvPr/>
        </p:nvSpPr>
        <p:spPr>
          <a:xfrm flipH="1">
            <a:off x="5652520" y="3105597"/>
            <a:ext cx="1167863" cy="828676"/>
          </a:xfrm>
          <a:prstGeom prst="arc">
            <a:avLst>
              <a:gd name="adj1" fmla="val 2048511"/>
              <a:gd name="adj2" fmla="val 8812701"/>
            </a:avLst>
          </a:prstGeom>
          <a:ln w="127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5" name="Flowchart: Magnetic Disk 54"/>
          <p:cNvSpPr/>
          <p:nvPr/>
        </p:nvSpPr>
        <p:spPr>
          <a:xfrm>
            <a:off x="7242622" y="4356927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Magnetic Disk 56"/>
          <p:cNvSpPr/>
          <p:nvPr/>
        </p:nvSpPr>
        <p:spPr>
          <a:xfrm>
            <a:off x="7242622" y="3882274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lowchart: Magnetic Disk 63"/>
          <p:cNvSpPr/>
          <p:nvPr/>
        </p:nvSpPr>
        <p:spPr>
          <a:xfrm>
            <a:off x="7242622" y="3423863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7185870" y="2825848"/>
            <a:ext cx="990599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sz="1200" dirty="0" smtClean="0"/>
              <a:t>Other Instrument</a:t>
            </a:r>
            <a:endParaRPr lang="en-US" sz="1200" dirty="0" smtClean="0"/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3728425" y="5560367"/>
            <a:ext cx="838514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4566939" y="5329535"/>
            <a:ext cx="990599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sz="1200" dirty="0" smtClean="0"/>
              <a:t>Other Instrument</a:t>
            </a:r>
            <a:endParaRPr lang="en-US" sz="1200" dirty="0" smtClean="0"/>
          </a:p>
        </p:txBody>
      </p:sp>
      <p:sp>
        <p:nvSpPr>
          <p:cNvPr id="73" name="TextBox 72"/>
          <p:cNvSpPr txBox="1"/>
          <p:nvPr/>
        </p:nvSpPr>
        <p:spPr>
          <a:xfrm>
            <a:off x="2782148" y="2271911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Sample</a:t>
            </a:r>
            <a:br>
              <a:rPr lang="en-US" sz="1200" i="1" dirty="0" smtClean="0"/>
            </a:br>
            <a:r>
              <a:rPr lang="en-US" sz="1200" i="1" dirty="0" smtClean="0"/>
              <a:t>Delivery</a:t>
            </a:r>
            <a:br>
              <a:rPr lang="en-US" sz="1200" i="1" dirty="0" smtClean="0"/>
            </a:br>
            <a:r>
              <a:rPr lang="en-US" sz="1200" i="1" dirty="0" smtClean="0"/>
              <a:t>Puck</a:t>
            </a:r>
            <a:endParaRPr lang="en-US" sz="1200" i="1" dirty="0"/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1461323" y="1511013"/>
            <a:ext cx="4274" cy="5097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3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</TotalTime>
  <Words>99</Words>
  <Application>Microsoft Office PowerPoint</Application>
  <PresentationFormat>On-screen Show (4:3)</PresentationFormat>
  <Paragraphs>47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Pargett, Douglas</dc:creator>
  <cp:lastModifiedBy>meteor</cp:lastModifiedBy>
  <cp:revision>106</cp:revision>
  <dcterms:created xsi:type="dcterms:W3CDTF">2006-08-16T00:00:00Z</dcterms:created>
  <dcterms:modified xsi:type="dcterms:W3CDTF">2018-08-20T21:44:55Z</dcterms:modified>
</cp:coreProperties>
</file>