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3" r:id="rId2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3" d="100"/>
          <a:sy n="163" d="100"/>
        </p:scale>
        <p:origin x="-21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76" y="-78"/>
      </p:cViewPr>
      <p:guideLst>
        <p:guide orient="horz" pos="2933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B2804AFB-50E9-4435-B1D1-8F0A705A022B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E3DB07-2224-4694-B853-4F4EBE59CA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95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Arc 71"/>
          <p:cNvSpPr/>
          <p:nvPr/>
        </p:nvSpPr>
        <p:spPr>
          <a:xfrm flipH="1">
            <a:off x="3279547" y="794992"/>
            <a:ext cx="795582" cy="909637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6" name="Arc 85"/>
          <p:cNvSpPr/>
          <p:nvPr/>
        </p:nvSpPr>
        <p:spPr>
          <a:xfrm flipH="1">
            <a:off x="3428999" y="1651274"/>
            <a:ext cx="1627926" cy="79659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959093" y="1231632"/>
            <a:ext cx="983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5cc Ice Chips</a:t>
            </a:r>
            <a:endParaRPr lang="en-US" sz="1200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2794266" y="1852165"/>
            <a:ext cx="978482" cy="1191399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lowchart: Magnetic Disk 120"/>
          <p:cNvSpPr/>
          <p:nvPr/>
        </p:nvSpPr>
        <p:spPr>
          <a:xfrm>
            <a:off x="2865155" y="342905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Magnetic Disk 121"/>
          <p:cNvSpPr/>
          <p:nvPr/>
        </p:nvSpPr>
        <p:spPr>
          <a:xfrm>
            <a:off x="2850706" y="5105400"/>
            <a:ext cx="877719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2850706" y="5329535"/>
            <a:ext cx="87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Filtrate</a:t>
            </a:r>
          </a:p>
          <a:p>
            <a:pPr algn="ctr"/>
            <a:r>
              <a:rPr lang="en-US" sz="1200" i="1" dirty="0" smtClean="0"/>
              <a:t>Collection</a:t>
            </a:r>
            <a:endParaRPr lang="en-US" sz="1200" i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6096000" y="6858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EG-ESP Size Fractionated</a:t>
            </a:r>
          </a:p>
          <a:p>
            <a:r>
              <a:rPr lang="en-US" dirty="0" smtClean="0"/>
              <a:t>Image, AF Microscope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0.2</a:t>
            </a:r>
            <a:endParaRPr lang="en-US" dirty="0"/>
          </a:p>
        </p:txBody>
      </p:sp>
      <p:cxnSp>
        <p:nvCxnSpPr>
          <p:cNvPr id="146" name="Straight Arrow Connector 145"/>
          <p:cNvCxnSpPr>
            <a:stCxn id="180" idx="1"/>
          </p:cNvCxnSpPr>
          <p:nvPr/>
        </p:nvCxnSpPr>
        <p:spPr>
          <a:xfrm flipH="1" flipV="1">
            <a:off x="3772748" y="2447863"/>
            <a:ext cx="424105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4196853" y="2309364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4237100" y="1512774"/>
            <a:ext cx="817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Pressurize</a:t>
            </a:r>
            <a:endParaRPr lang="en-US" sz="1200" dirty="0"/>
          </a:p>
        </p:txBody>
      </p:sp>
      <p:sp>
        <p:nvSpPr>
          <p:cNvPr id="105" name="TextBox 104"/>
          <p:cNvSpPr txBox="1"/>
          <p:nvPr/>
        </p:nvSpPr>
        <p:spPr>
          <a:xfrm>
            <a:off x="2897959" y="1280181"/>
            <a:ext cx="79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5 mL</a:t>
            </a:r>
            <a:br>
              <a:rPr lang="en-US" sz="1200" dirty="0" smtClean="0"/>
            </a:br>
            <a:r>
              <a:rPr lang="en-US" sz="1200" dirty="0" smtClean="0"/>
              <a:t>AQ wash</a:t>
            </a:r>
            <a:endParaRPr lang="en-US" sz="1200" dirty="0"/>
          </a:p>
        </p:txBody>
      </p:sp>
      <p:sp>
        <p:nvSpPr>
          <p:cNvPr id="62" name="Flowchart: Magnetic Disk 61"/>
          <p:cNvSpPr/>
          <p:nvPr/>
        </p:nvSpPr>
        <p:spPr>
          <a:xfrm>
            <a:off x="2865155" y="388625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Magnetic Disk 62"/>
          <p:cNvSpPr/>
          <p:nvPr/>
        </p:nvSpPr>
        <p:spPr>
          <a:xfrm>
            <a:off x="2865155" y="4347919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2848076" y="3549955"/>
            <a:ext cx="872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25mm 100 u </a:t>
            </a:r>
            <a:endParaRPr lang="en-US" sz="1000" dirty="0"/>
          </a:p>
        </p:txBody>
      </p:sp>
      <p:sp>
        <p:nvSpPr>
          <p:cNvPr id="77" name="TextBox 76"/>
          <p:cNvSpPr txBox="1"/>
          <p:nvPr/>
        </p:nvSpPr>
        <p:spPr>
          <a:xfrm>
            <a:off x="2880373" y="4001336"/>
            <a:ext cx="8354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13 mm 10 u </a:t>
            </a:r>
            <a:endParaRPr lang="en-US" sz="1000" dirty="0"/>
          </a:p>
        </p:txBody>
      </p:sp>
      <p:sp>
        <p:nvSpPr>
          <p:cNvPr id="78" name="TextBox 77"/>
          <p:cNvSpPr txBox="1"/>
          <p:nvPr/>
        </p:nvSpPr>
        <p:spPr>
          <a:xfrm>
            <a:off x="2897958" y="4459644"/>
            <a:ext cx="7793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5 mm</a:t>
            </a:r>
            <a:r>
              <a:rPr lang="en-US" sz="1000" dirty="0"/>
              <a:t>²</a:t>
            </a:r>
            <a:r>
              <a:rPr lang="en-US" sz="1000" dirty="0" smtClean="0"/>
              <a:t> .2 u </a:t>
            </a:r>
            <a:endParaRPr lang="en-US" sz="1000" dirty="0"/>
          </a:p>
        </p:txBody>
      </p:sp>
      <p:cxnSp>
        <p:nvCxnSpPr>
          <p:cNvPr id="6" name="Straight Arrow Connector 5"/>
          <p:cNvCxnSpPr>
            <a:stCxn id="121" idx="3"/>
          </p:cNvCxnSpPr>
          <p:nvPr/>
        </p:nvCxnSpPr>
        <p:spPr>
          <a:xfrm>
            <a:off x="3284255" y="3810054"/>
            <a:ext cx="0" cy="171448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62" idx="3"/>
          </p:cNvCxnSpPr>
          <p:nvPr/>
        </p:nvCxnSpPr>
        <p:spPr>
          <a:xfrm>
            <a:off x="3284255" y="4267254"/>
            <a:ext cx="0" cy="19239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V="1">
            <a:off x="3723114" y="4546916"/>
            <a:ext cx="685912" cy="181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lowchart: Magnetic Disk 112"/>
          <p:cNvSpPr/>
          <p:nvPr/>
        </p:nvSpPr>
        <p:spPr>
          <a:xfrm>
            <a:off x="4405668" y="4356927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Arrow Connector 113"/>
          <p:cNvCxnSpPr/>
          <p:nvPr/>
        </p:nvCxnSpPr>
        <p:spPr>
          <a:xfrm flipV="1">
            <a:off x="5243868" y="4548634"/>
            <a:ext cx="579346" cy="121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lowchart: Magnetic Disk 116"/>
          <p:cNvSpPr/>
          <p:nvPr/>
        </p:nvSpPr>
        <p:spPr>
          <a:xfrm>
            <a:off x="5824201" y="4364229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Arrow Connector 122"/>
          <p:cNvCxnSpPr/>
          <p:nvPr/>
        </p:nvCxnSpPr>
        <p:spPr>
          <a:xfrm>
            <a:off x="3723114" y="4076754"/>
            <a:ext cx="685912" cy="1386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Magnetic Disk 124"/>
          <p:cNvSpPr/>
          <p:nvPr/>
        </p:nvSpPr>
        <p:spPr>
          <a:xfrm>
            <a:off x="4405668" y="388227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7" name="Straight Arrow Connector 126"/>
          <p:cNvCxnSpPr/>
          <p:nvPr/>
        </p:nvCxnSpPr>
        <p:spPr>
          <a:xfrm>
            <a:off x="3723114" y="3613852"/>
            <a:ext cx="685912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lowchart: Magnetic Disk 128"/>
          <p:cNvSpPr/>
          <p:nvPr/>
        </p:nvSpPr>
        <p:spPr>
          <a:xfrm>
            <a:off x="4405668" y="3423863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c 129"/>
          <p:cNvSpPr/>
          <p:nvPr/>
        </p:nvSpPr>
        <p:spPr>
          <a:xfrm flipH="1">
            <a:off x="5658382" y="3612509"/>
            <a:ext cx="1167863" cy="828676"/>
          </a:xfrm>
          <a:prstGeom prst="arc">
            <a:avLst>
              <a:gd name="adj1" fmla="val 2048511"/>
              <a:gd name="adj2" fmla="val 8812701"/>
            </a:avLst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834261" y="2918180"/>
            <a:ext cx="829015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AFM Stage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348916" y="2953685"/>
            <a:ext cx="9905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OM Stage</a:t>
            </a:r>
          </a:p>
        </p:txBody>
      </p:sp>
      <p:cxnSp>
        <p:nvCxnSpPr>
          <p:cNvPr id="140" name="Straight Arrow Connector 139"/>
          <p:cNvCxnSpPr/>
          <p:nvPr/>
        </p:nvCxnSpPr>
        <p:spPr>
          <a:xfrm>
            <a:off x="4824768" y="3230684"/>
            <a:ext cx="0" cy="246389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4824768" y="3477073"/>
            <a:ext cx="1283" cy="4572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H="1">
            <a:off x="4823485" y="3971202"/>
            <a:ext cx="1283" cy="4572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lg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Flowchart: Magnetic Disk 142"/>
          <p:cNvSpPr/>
          <p:nvPr/>
        </p:nvSpPr>
        <p:spPr>
          <a:xfrm>
            <a:off x="2897957" y="1124026"/>
            <a:ext cx="779381" cy="617559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3677338" y="656492"/>
            <a:ext cx="1341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Gas Delivery/Clear</a:t>
            </a:r>
            <a:endParaRPr lang="en-US" sz="1200" dirty="0"/>
          </a:p>
        </p:txBody>
      </p:sp>
      <p:cxnSp>
        <p:nvCxnSpPr>
          <p:cNvPr id="151" name="Straight Arrow Connector 150"/>
          <p:cNvCxnSpPr>
            <a:stCxn id="63" idx="3"/>
          </p:cNvCxnSpPr>
          <p:nvPr/>
        </p:nvCxnSpPr>
        <p:spPr>
          <a:xfrm>
            <a:off x="3284255" y="4728919"/>
            <a:ext cx="13860" cy="52888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3283507" y="3043564"/>
            <a:ext cx="0" cy="465513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2667001" y="933491"/>
            <a:ext cx="1219200" cy="3983241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/>
          <p:cNvSpPr txBox="1"/>
          <p:nvPr/>
        </p:nvSpPr>
        <p:spPr>
          <a:xfrm>
            <a:off x="1920370" y="4192954"/>
            <a:ext cx="729046" cy="461665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rtlCol="0">
            <a:spAutoFit/>
          </a:bodyPr>
          <a:lstStyle/>
          <a:p>
            <a:pPr algn="ctr"/>
            <a:r>
              <a:rPr lang="en-US" sz="1200" dirty="0" smtClean="0"/>
              <a:t>Cartridges</a:t>
            </a:r>
            <a:br>
              <a:rPr lang="en-US" sz="1200" dirty="0" smtClean="0"/>
            </a:br>
            <a:r>
              <a:rPr lang="en-US" sz="1200" dirty="0" smtClean="0"/>
              <a:t>(6)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289566" y="1741585"/>
            <a:ext cx="8548" cy="309089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lowchart: Magnetic Disk 49"/>
          <p:cNvSpPr/>
          <p:nvPr/>
        </p:nvSpPr>
        <p:spPr>
          <a:xfrm>
            <a:off x="965152" y="1854375"/>
            <a:ext cx="978482" cy="1191399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959093" y="227191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Sample</a:t>
            </a:r>
            <a:br>
              <a:rPr lang="en-US" sz="1200" i="1" dirty="0" smtClean="0"/>
            </a:br>
            <a:r>
              <a:rPr lang="en-US" sz="1200" i="1" dirty="0" smtClean="0"/>
              <a:t>Delivery</a:t>
            </a:r>
            <a:br>
              <a:rPr lang="en-US" sz="1200" i="1" dirty="0" smtClean="0"/>
            </a:br>
            <a:r>
              <a:rPr lang="en-US" sz="1200" i="1" dirty="0" smtClean="0"/>
              <a:t>Puck</a:t>
            </a:r>
            <a:endParaRPr lang="en-US" sz="1200" i="1" dirty="0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1955752" y="2586363"/>
            <a:ext cx="838514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0" idx="4"/>
          </p:cNvCxnSpPr>
          <p:nvPr/>
        </p:nvCxnSpPr>
        <p:spPr>
          <a:xfrm flipV="1">
            <a:off x="1943634" y="2447863"/>
            <a:ext cx="850632" cy="221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239558" y="4078650"/>
            <a:ext cx="583656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lowchart: Magnetic Disk 58"/>
          <p:cNvSpPr/>
          <p:nvPr/>
        </p:nvSpPr>
        <p:spPr>
          <a:xfrm>
            <a:off x="5823214" y="3873160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c 59"/>
          <p:cNvSpPr/>
          <p:nvPr/>
        </p:nvSpPr>
        <p:spPr>
          <a:xfrm flipH="1">
            <a:off x="5652520" y="3105597"/>
            <a:ext cx="1167863" cy="828676"/>
          </a:xfrm>
          <a:prstGeom prst="arc">
            <a:avLst>
              <a:gd name="adj1" fmla="val 2048511"/>
              <a:gd name="adj2" fmla="val 8812701"/>
            </a:avLst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5" name="Flowchart: Magnetic Disk 54"/>
          <p:cNvSpPr/>
          <p:nvPr/>
        </p:nvSpPr>
        <p:spPr>
          <a:xfrm>
            <a:off x="7242622" y="4356927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Magnetic Disk 56"/>
          <p:cNvSpPr/>
          <p:nvPr/>
        </p:nvSpPr>
        <p:spPr>
          <a:xfrm>
            <a:off x="7242622" y="3882274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Magnetic Disk 63"/>
          <p:cNvSpPr/>
          <p:nvPr/>
        </p:nvSpPr>
        <p:spPr>
          <a:xfrm>
            <a:off x="7242622" y="3423863"/>
            <a:ext cx="8382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7185870" y="2825848"/>
            <a:ext cx="990599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Other Instrument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3728425" y="5560367"/>
            <a:ext cx="838514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566939" y="5329535"/>
            <a:ext cx="990599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sz="1200" dirty="0" smtClean="0"/>
              <a:t>Other Instrument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782148" y="227191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Sample</a:t>
            </a:r>
            <a:br>
              <a:rPr lang="en-US" sz="1200" i="1" dirty="0" smtClean="0"/>
            </a:br>
            <a:r>
              <a:rPr lang="en-US" sz="1200" i="1" dirty="0" smtClean="0"/>
              <a:t>Delivery</a:t>
            </a:r>
            <a:br>
              <a:rPr lang="en-US" sz="1200" i="1" dirty="0" smtClean="0"/>
            </a:br>
            <a:r>
              <a:rPr lang="en-US" sz="1200" i="1" dirty="0" smtClean="0"/>
              <a:t>Puck</a:t>
            </a:r>
            <a:endParaRPr lang="en-US" sz="1200" i="1" dirty="0"/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61323" y="1511013"/>
            <a:ext cx="4274" cy="5097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48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meteor</cp:lastModifiedBy>
  <cp:revision>107</cp:revision>
  <dcterms:created xsi:type="dcterms:W3CDTF">2006-08-16T00:00:00Z</dcterms:created>
  <dcterms:modified xsi:type="dcterms:W3CDTF">2018-08-20T22:43:58Z</dcterms:modified>
</cp:coreProperties>
</file>