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tmp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-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3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96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4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0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9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7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0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0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71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4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23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ADD3D-020C-FD4F-A179-625CBF0BB3C6}" type="datetimeFigureOut">
              <a:rPr lang="en-US" smtClean="0"/>
              <a:t>12/20/13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F17B9-6DE1-A841-9C96-A5C07DD96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3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m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m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Cartridge idea design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December 20,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947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15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Cartridge</a:t>
            </a:r>
            <a:endParaRPr lang="en-US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45233"/>
            <a:ext cx="4779175" cy="52577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+mj-lt"/>
              </a:rPr>
              <a:t>page </a:t>
            </a:r>
            <a:fld id="{C82C4355-B2E2-4FDE-A92F-D76E69FC2C0B}" type="slidenum">
              <a:rPr lang="en-US" i="0" smtClean="0">
                <a:latin typeface="+mj-lt"/>
              </a:rPr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3800" y="872951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Push/Pull Plungers</a:t>
            </a:r>
            <a:endParaRPr lang="en-US" sz="1200" dirty="0"/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 bwMode="auto">
          <a:xfrm flipH="1">
            <a:off x="2971800" y="1103784"/>
            <a:ext cx="762000" cy="37876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634" y="990601"/>
            <a:ext cx="2124930" cy="182880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481234" y="124162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Actuator Example</a:t>
            </a:r>
            <a:endParaRPr lang="en-US" sz="1200" dirty="0"/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 bwMode="auto">
          <a:xfrm>
            <a:off x="6319434" y="1472459"/>
            <a:ext cx="462366" cy="230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5334000" y="373826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Dowel Pins for Location</a:t>
            </a:r>
            <a:endParaRPr lang="en-US" sz="1200" dirty="0"/>
          </a:p>
        </p:txBody>
      </p:sp>
      <p:cxnSp>
        <p:nvCxnSpPr>
          <p:cNvPr id="17" name="Straight Arrow Connector 16"/>
          <p:cNvCxnSpPr>
            <a:stCxn id="16" idx="1"/>
          </p:cNvCxnSpPr>
          <p:nvPr/>
        </p:nvCxnSpPr>
        <p:spPr bwMode="auto">
          <a:xfrm flipH="1">
            <a:off x="4114800" y="3969098"/>
            <a:ext cx="1219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503190" y="490906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Sea Water In</a:t>
            </a:r>
            <a:endParaRPr lang="en-US" sz="1200" dirty="0"/>
          </a:p>
        </p:txBody>
      </p:sp>
      <p:cxnSp>
        <p:nvCxnSpPr>
          <p:cNvPr id="20" name="Straight Arrow Connector 19"/>
          <p:cNvCxnSpPr>
            <a:stCxn id="19" idx="1"/>
          </p:cNvCxnSpPr>
          <p:nvPr/>
        </p:nvCxnSpPr>
        <p:spPr bwMode="auto">
          <a:xfrm flipH="1" flipV="1">
            <a:off x="4893590" y="5000282"/>
            <a:ext cx="609600" cy="472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5467102" y="5338464"/>
            <a:ext cx="1331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Sea Water Out</a:t>
            </a:r>
            <a:endParaRPr lang="en-US" sz="1200" dirty="0"/>
          </a:p>
        </p:txBody>
      </p:sp>
      <p:cxnSp>
        <p:nvCxnSpPr>
          <p:cNvPr id="25" name="Straight Arrow Connector 24"/>
          <p:cNvCxnSpPr>
            <a:stCxn id="24" idx="1"/>
          </p:cNvCxnSpPr>
          <p:nvPr/>
        </p:nvCxnSpPr>
        <p:spPr bwMode="auto">
          <a:xfrm flipH="1" flipV="1">
            <a:off x="4857502" y="5429683"/>
            <a:ext cx="609600" cy="472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267200" y="6172200"/>
            <a:ext cx="648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cxnSp>
        <p:nvCxnSpPr>
          <p:cNvPr id="28" name="Straight Arrow Connector 27"/>
          <p:cNvCxnSpPr>
            <a:stCxn id="27" idx="1"/>
          </p:cNvCxnSpPr>
          <p:nvPr/>
        </p:nvCxnSpPr>
        <p:spPr bwMode="auto">
          <a:xfrm flipH="1" flipV="1">
            <a:off x="3657600" y="6172200"/>
            <a:ext cx="609600" cy="138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284671" y="5925870"/>
            <a:ext cx="704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Clamp</a:t>
            </a:r>
            <a:endParaRPr lang="en-US" sz="1200" dirty="0"/>
          </a:p>
        </p:txBody>
      </p:sp>
      <p:cxnSp>
        <p:nvCxnSpPr>
          <p:cNvPr id="35" name="Straight Arrow Connector 34"/>
          <p:cNvCxnSpPr>
            <a:stCxn id="34" idx="3"/>
          </p:cNvCxnSpPr>
          <p:nvPr/>
        </p:nvCxnSpPr>
        <p:spPr bwMode="auto">
          <a:xfrm flipV="1">
            <a:off x="989521" y="5808095"/>
            <a:ext cx="330321" cy="2562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7296293" y="245294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April 12,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91397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Valving</a:t>
            </a:r>
            <a:endParaRPr lang="en-US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4" y="1560022"/>
            <a:ext cx="3773900" cy="3733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705" y="1527525"/>
            <a:ext cx="3466406" cy="38651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8348" y="1105593"/>
            <a:ext cx="1953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Filtering Position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16583" y="1105593"/>
            <a:ext cx="220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Processing Position</a:t>
            </a:r>
            <a:endParaRPr lang="en-US" dirty="0"/>
          </a:p>
        </p:txBody>
      </p:sp>
      <p:cxnSp>
        <p:nvCxnSpPr>
          <p:cNvPr id="10" name="Elbow Connector 9"/>
          <p:cNvCxnSpPr/>
          <p:nvPr/>
        </p:nvCxnSpPr>
        <p:spPr bwMode="auto">
          <a:xfrm rot="10800000" flipV="1">
            <a:off x="798024" y="2892828"/>
            <a:ext cx="2951016" cy="257696"/>
          </a:xfrm>
          <a:prstGeom prst="bentConnector3">
            <a:avLst>
              <a:gd name="adj1" fmla="val 51690"/>
            </a:avLst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Elbow Connector 13"/>
          <p:cNvCxnSpPr/>
          <p:nvPr/>
        </p:nvCxnSpPr>
        <p:spPr bwMode="auto">
          <a:xfrm flipV="1">
            <a:off x="739833" y="3757353"/>
            <a:ext cx="3092334" cy="232756"/>
          </a:xfrm>
          <a:prstGeom prst="bentConnector3">
            <a:avLst>
              <a:gd name="adj1" fmla="val 48118"/>
            </a:avLst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785658" y="1712422"/>
            <a:ext cx="0" cy="101415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333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5785658" y="2726575"/>
            <a:ext cx="847898" cy="733528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333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 flipV="1">
            <a:off x="6575367" y="3150525"/>
            <a:ext cx="58189" cy="232755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333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H="1">
            <a:off x="5228705" y="3150525"/>
            <a:ext cx="1375756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333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228705" y="3990109"/>
            <a:ext cx="1375756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6604461" y="3990109"/>
            <a:ext cx="0" cy="32419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H="1">
            <a:off x="5916583" y="4280964"/>
            <a:ext cx="687878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5954687" y="4314305"/>
            <a:ext cx="0" cy="115547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7296293" y="245294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April 12,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1797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Archive Cartridge Overview</a:t>
            </a:r>
            <a:endParaRPr lang="en-US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611" y="1385455"/>
            <a:ext cx="4669859" cy="473271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08865" y="1064029"/>
            <a:ext cx="1496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Reagent Syringe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 bwMode="auto">
          <a:xfrm flipH="1">
            <a:off x="4904509" y="1387195"/>
            <a:ext cx="1604356" cy="8489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644340" y="6010899"/>
            <a:ext cx="21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Port-Not Used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 bwMode="auto">
          <a:xfrm flipH="1" flipV="1">
            <a:off x="4854632" y="6010899"/>
            <a:ext cx="789708" cy="1846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615143" y="1720790"/>
            <a:ext cx="1593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Evac</a:t>
            </a:r>
            <a:r>
              <a:rPr lang="en-US" dirty="0" smtClean="0"/>
              <a:t> Syringe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7" idx="3"/>
          </p:cNvCxnSpPr>
          <p:nvPr/>
        </p:nvCxnSpPr>
        <p:spPr bwMode="auto">
          <a:xfrm>
            <a:off x="2208417" y="1905456"/>
            <a:ext cx="958732" cy="330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615143" y="2529840"/>
            <a:ext cx="180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Waste Syringes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 bwMode="auto">
          <a:xfrm flipV="1">
            <a:off x="2420389" y="2452256"/>
            <a:ext cx="1361902" cy="2622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3"/>
          </p:cNvCxnSpPr>
          <p:nvPr/>
        </p:nvCxnSpPr>
        <p:spPr bwMode="auto">
          <a:xfrm flipV="1">
            <a:off x="2420389" y="2652630"/>
            <a:ext cx="1868978" cy="618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6508865" y="3026312"/>
            <a:ext cx="1496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Syringe Manifold*</a:t>
            </a:r>
            <a:endParaRPr lang="en-US" dirty="0"/>
          </a:p>
        </p:txBody>
      </p:sp>
      <p:cxnSp>
        <p:nvCxnSpPr>
          <p:cNvPr id="34" name="Straight Arrow Connector 33"/>
          <p:cNvCxnSpPr>
            <a:stCxn id="33" idx="1"/>
          </p:cNvCxnSpPr>
          <p:nvPr/>
        </p:nvCxnSpPr>
        <p:spPr bwMode="auto">
          <a:xfrm flipH="1">
            <a:off x="5843847" y="3349478"/>
            <a:ext cx="665018" cy="4244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7257010" y="4491644"/>
            <a:ext cx="1496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Manifold Plate*</a:t>
            </a:r>
            <a:endParaRPr lang="en-US" dirty="0"/>
          </a:p>
        </p:txBody>
      </p:sp>
      <p:cxnSp>
        <p:nvCxnSpPr>
          <p:cNvPr id="37" name="Straight Arrow Connector 36"/>
          <p:cNvCxnSpPr>
            <a:stCxn id="36" idx="1"/>
          </p:cNvCxnSpPr>
          <p:nvPr/>
        </p:nvCxnSpPr>
        <p:spPr bwMode="auto">
          <a:xfrm flipH="1">
            <a:off x="5386648" y="4814810"/>
            <a:ext cx="1870362" cy="21439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2880361" y="6393119"/>
            <a:ext cx="2369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Archive specific part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89709" y="3359632"/>
            <a:ext cx="117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Cartridge Manifold*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40" idx="3"/>
          </p:cNvCxnSpPr>
          <p:nvPr/>
        </p:nvCxnSpPr>
        <p:spPr bwMode="auto">
          <a:xfrm>
            <a:off x="1968732" y="3682798"/>
            <a:ext cx="719051" cy="2324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7296293" y="245294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May 23,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31181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573579" y="1531208"/>
            <a:ext cx="6309360" cy="4130354"/>
            <a:chOff x="1288473" y="1593387"/>
            <a:chExt cx="6309360" cy="4130354"/>
          </a:xfrm>
        </p:grpSpPr>
        <p:pic>
          <p:nvPicPr>
            <p:cNvPr id="3" name="Picture 2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473" y="1593387"/>
              <a:ext cx="6309360" cy="4130354"/>
            </a:xfrm>
            <a:prstGeom prst="rect">
              <a:avLst/>
            </a:prstGeom>
          </p:spPr>
        </p:pic>
        <p:cxnSp>
          <p:nvCxnSpPr>
            <p:cNvPr id="14" name="Straight Arrow Connector 13"/>
            <p:cNvCxnSpPr/>
            <p:nvPr/>
          </p:nvCxnSpPr>
          <p:spPr bwMode="auto">
            <a:xfrm>
              <a:off x="5652655" y="2044931"/>
              <a:ext cx="0" cy="155448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>
              <a:off x="5652655" y="3599411"/>
              <a:ext cx="673330" cy="82296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V="1">
              <a:off x="6325985" y="4098175"/>
              <a:ext cx="0" cy="324196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 flipH="1">
              <a:off x="3374967" y="4098175"/>
              <a:ext cx="2951018" cy="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>
              <a:off x="3374967" y="5029200"/>
              <a:ext cx="2951018" cy="16625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6325985" y="5045825"/>
              <a:ext cx="0" cy="307571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 bwMode="auto">
            <a:xfrm flipH="1" flipV="1">
              <a:off x="4995949" y="3491345"/>
              <a:ext cx="1330036" cy="1862051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/>
            <p:nvPr/>
          </p:nvCxnSpPr>
          <p:spPr bwMode="auto">
            <a:xfrm flipV="1">
              <a:off x="4995949" y="2244436"/>
              <a:ext cx="0" cy="1246909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/>
            <p:nvPr/>
          </p:nvCxnSpPr>
          <p:spPr bwMode="auto">
            <a:xfrm flipH="1">
              <a:off x="3483033" y="2244436"/>
              <a:ext cx="1512916" cy="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/>
            <p:nvPr/>
          </p:nvCxnSpPr>
          <p:spPr bwMode="auto">
            <a:xfrm flipV="1">
              <a:off x="3574473" y="1712422"/>
              <a:ext cx="0" cy="532014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H="1" flipV="1">
              <a:off x="4613564" y="1712422"/>
              <a:ext cx="8312" cy="532014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Archive Cartridge Fluid Path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57505" y="2619132"/>
            <a:ext cx="149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Reagent In</a:t>
            </a:r>
            <a:endParaRPr lang="en-US" dirty="0"/>
          </a:p>
        </p:txBody>
      </p:sp>
      <p:cxnSp>
        <p:nvCxnSpPr>
          <p:cNvPr id="9" name="Straight Arrow Connector 8"/>
          <p:cNvCxnSpPr>
            <a:stCxn id="8" idx="1"/>
          </p:cNvCxnSpPr>
          <p:nvPr/>
        </p:nvCxnSpPr>
        <p:spPr bwMode="auto">
          <a:xfrm flipH="1" flipV="1">
            <a:off x="4946073" y="2758079"/>
            <a:ext cx="2111432" cy="4571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7140631" y="3948712"/>
            <a:ext cx="149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Reagent Out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 bwMode="auto">
          <a:xfrm flipH="1">
            <a:off x="5669280" y="4133378"/>
            <a:ext cx="1471351" cy="8336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7296293" y="245294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May 23,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31279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264" y="1219199"/>
            <a:ext cx="3487331" cy="480964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44123"/>
            <a:ext cx="5770620" cy="4476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Cartridge Delivery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38855" y="475798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¼-28 Ports</a:t>
            </a: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 bwMode="auto">
          <a:xfrm flipH="1" flipV="1">
            <a:off x="6230319" y="4842832"/>
            <a:ext cx="808536" cy="9981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1"/>
          </p:cNvCxnSpPr>
          <p:nvPr/>
        </p:nvCxnSpPr>
        <p:spPr bwMode="auto">
          <a:xfrm flipH="1">
            <a:off x="6230319" y="4942646"/>
            <a:ext cx="808536" cy="3031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6617776" y="2451535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Evacuation Spring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7" idx="1"/>
          </p:cNvCxnSpPr>
          <p:nvPr/>
        </p:nvCxnSpPr>
        <p:spPr bwMode="auto">
          <a:xfrm flipH="1">
            <a:off x="5253925" y="2636201"/>
            <a:ext cx="1363851" cy="496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36797" y="1658494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On-Board Storage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0" idx="3"/>
          </p:cNvCxnSpPr>
          <p:nvPr/>
        </p:nvCxnSpPr>
        <p:spPr bwMode="auto">
          <a:xfrm>
            <a:off x="2593770" y="1843160"/>
            <a:ext cx="924345" cy="1846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6459187" y="1102043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Reagent</a:t>
            </a:r>
            <a:endParaRPr lang="en-US" dirty="0"/>
          </a:p>
        </p:txBody>
      </p:sp>
      <p:cxnSp>
        <p:nvCxnSpPr>
          <p:cNvPr id="31" name="Straight Arrow Connector 30"/>
          <p:cNvCxnSpPr>
            <a:stCxn id="30" idx="1"/>
          </p:cNvCxnSpPr>
          <p:nvPr/>
        </p:nvCxnSpPr>
        <p:spPr bwMode="auto">
          <a:xfrm flipH="1">
            <a:off x="4881966" y="1286709"/>
            <a:ext cx="1577221" cy="1846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20" idx="3"/>
          </p:cNvCxnSpPr>
          <p:nvPr/>
        </p:nvCxnSpPr>
        <p:spPr bwMode="auto">
          <a:xfrm>
            <a:off x="2593770" y="1843160"/>
            <a:ext cx="1567525" cy="5280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36796" y="2846829"/>
            <a:ext cx="1462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Check Valve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37" idx="3"/>
          </p:cNvCxnSpPr>
          <p:nvPr/>
        </p:nvCxnSpPr>
        <p:spPr bwMode="auto">
          <a:xfrm>
            <a:off x="1999569" y="3031495"/>
            <a:ext cx="2564682" cy="5280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043345" y="4198205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 Puck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40" idx="3"/>
          </p:cNvCxnSpPr>
          <p:nvPr/>
        </p:nvCxnSpPr>
        <p:spPr bwMode="auto">
          <a:xfrm>
            <a:off x="2087221" y="4382871"/>
            <a:ext cx="1804559" cy="5280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6384767" y="245294"/>
            <a:ext cx="2665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August 13, 2013 – Phase 2 end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42485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425" y="844376"/>
            <a:ext cx="3546643" cy="49622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001"/>
            <a:ext cx="8229600" cy="847591"/>
          </a:xfrm>
        </p:spPr>
        <p:txBody>
          <a:bodyPr/>
          <a:lstStyle/>
          <a:p>
            <a:pPr algn="l"/>
            <a:r>
              <a:rPr lang="en-US" dirty="0" smtClean="0"/>
              <a:t>Lyse-n-Go Layout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9619" y="4684103"/>
            <a:ext cx="1356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CAM Latch</a:t>
            </a:r>
            <a:endParaRPr lang="en-US" dirty="0"/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 bwMode="auto">
          <a:xfrm>
            <a:off x="1985721" y="4868769"/>
            <a:ext cx="937647" cy="27591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13" name="TextBox 12"/>
          <p:cNvSpPr txBox="1"/>
          <p:nvPr/>
        </p:nvSpPr>
        <p:spPr>
          <a:xfrm>
            <a:off x="2691425" y="5493666"/>
            <a:ext cx="122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 Valve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 bwMode="auto">
          <a:xfrm flipV="1">
            <a:off x="3917729" y="5579390"/>
            <a:ext cx="1196714" cy="237442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15" name="TextBox 14"/>
          <p:cNvSpPr txBox="1"/>
          <p:nvPr/>
        </p:nvSpPr>
        <p:spPr>
          <a:xfrm>
            <a:off x="6478292" y="3720140"/>
            <a:ext cx="1356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Extended Manifold Plate 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5" idx="1"/>
          </p:cNvCxnSpPr>
          <p:nvPr/>
        </p:nvCxnSpPr>
        <p:spPr bwMode="auto">
          <a:xfrm flipH="1">
            <a:off x="5680129" y="4181805"/>
            <a:ext cx="798163" cy="99936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19" name="TextBox 18"/>
          <p:cNvSpPr txBox="1"/>
          <p:nvPr/>
        </p:nvSpPr>
        <p:spPr>
          <a:xfrm>
            <a:off x="759418" y="2725324"/>
            <a:ext cx="1356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Reworked syringe manifold plates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9" idx="3"/>
          </p:cNvCxnSpPr>
          <p:nvPr/>
        </p:nvCxnSpPr>
        <p:spPr bwMode="auto">
          <a:xfrm>
            <a:off x="2115520" y="3325489"/>
            <a:ext cx="759416" cy="3044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24" name="TextBox 23"/>
          <p:cNvSpPr txBox="1"/>
          <p:nvPr/>
        </p:nvSpPr>
        <p:spPr>
          <a:xfrm>
            <a:off x="1255362" y="1764429"/>
            <a:ext cx="89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Evac</a:t>
            </a:r>
            <a:r>
              <a:rPr lang="en-US" dirty="0" smtClean="0"/>
              <a:t> &amp; Vent</a:t>
            </a:r>
            <a:endParaRPr lang="en-US" dirty="0"/>
          </a:p>
        </p:txBody>
      </p:sp>
      <p:cxnSp>
        <p:nvCxnSpPr>
          <p:cNvPr id="25" name="Straight Arrow Connector 24"/>
          <p:cNvCxnSpPr>
            <a:stCxn id="24" idx="3"/>
          </p:cNvCxnSpPr>
          <p:nvPr/>
        </p:nvCxnSpPr>
        <p:spPr bwMode="auto">
          <a:xfrm>
            <a:off x="2146517" y="2087595"/>
            <a:ext cx="1325103" cy="454331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37" name="TextBox 36"/>
          <p:cNvSpPr txBox="1"/>
          <p:nvPr/>
        </p:nvSpPr>
        <p:spPr>
          <a:xfrm>
            <a:off x="6734015" y="2226094"/>
            <a:ext cx="1100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Reagent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37" idx="1"/>
          </p:cNvCxnSpPr>
          <p:nvPr/>
        </p:nvCxnSpPr>
        <p:spPr bwMode="auto">
          <a:xfrm flipH="1">
            <a:off x="5277173" y="2410760"/>
            <a:ext cx="1456842" cy="6917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42" name="TextBox 41"/>
          <p:cNvSpPr txBox="1"/>
          <p:nvPr/>
        </p:nvSpPr>
        <p:spPr>
          <a:xfrm>
            <a:off x="6427924" y="1328507"/>
            <a:ext cx="1100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Storage/Dilution</a:t>
            </a:r>
            <a:endParaRPr lang="en-US" dirty="0"/>
          </a:p>
        </p:txBody>
      </p:sp>
      <p:cxnSp>
        <p:nvCxnSpPr>
          <p:cNvPr id="43" name="Straight Arrow Connector 42"/>
          <p:cNvCxnSpPr>
            <a:stCxn id="42" idx="1"/>
          </p:cNvCxnSpPr>
          <p:nvPr/>
        </p:nvCxnSpPr>
        <p:spPr bwMode="auto">
          <a:xfrm flipH="1">
            <a:off x="4149672" y="1651673"/>
            <a:ext cx="2278252" cy="4616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cxnSp>
        <p:nvCxnSpPr>
          <p:cNvPr id="45" name="Straight Arrow Connector 44"/>
          <p:cNvCxnSpPr>
            <a:stCxn id="42" idx="1"/>
          </p:cNvCxnSpPr>
          <p:nvPr/>
        </p:nvCxnSpPr>
        <p:spPr bwMode="auto">
          <a:xfrm flipH="1">
            <a:off x="4632056" y="1651673"/>
            <a:ext cx="1795868" cy="435922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52" name="TextBox 51"/>
          <p:cNvSpPr txBox="1"/>
          <p:nvPr/>
        </p:nvSpPr>
        <p:spPr>
          <a:xfrm>
            <a:off x="7016859" y="4952084"/>
            <a:ext cx="1356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Cartridge extended by 10mm</a:t>
            </a:r>
            <a:endParaRPr lang="en-US" dirty="0"/>
          </a:p>
        </p:txBody>
      </p:sp>
      <p:cxnSp>
        <p:nvCxnSpPr>
          <p:cNvPr id="53" name="Straight Arrow Connector 52"/>
          <p:cNvCxnSpPr>
            <a:stCxn id="52" idx="1"/>
          </p:cNvCxnSpPr>
          <p:nvPr/>
        </p:nvCxnSpPr>
        <p:spPr bwMode="auto">
          <a:xfrm flipH="1">
            <a:off x="6300063" y="5413749"/>
            <a:ext cx="716796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cxnSp>
        <p:nvCxnSpPr>
          <p:cNvPr id="57" name="Straight Arrow Connector 56"/>
          <p:cNvCxnSpPr/>
          <p:nvPr/>
        </p:nvCxnSpPr>
        <p:spPr bwMode="auto">
          <a:xfrm>
            <a:off x="6238068" y="5144682"/>
            <a:ext cx="0" cy="538135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58" name="TextBox 57"/>
          <p:cNvSpPr txBox="1"/>
          <p:nvPr/>
        </p:nvSpPr>
        <p:spPr>
          <a:xfrm>
            <a:off x="812255" y="5200246"/>
            <a:ext cx="1113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Need lower actuator!</a:t>
            </a:r>
            <a:endParaRPr lang="en-US" i="1" dirty="0">
              <a:solidFill>
                <a:srgbClr val="FF0000"/>
              </a:solidFill>
            </a:endParaRPr>
          </a:p>
        </p:txBody>
      </p:sp>
      <p:cxnSp>
        <p:nvCxnSpPr>
          <p:cNvPr id="59" name="Straight Arrow Connector 58"/>
          <p:cNvCxnSpPr>
            <a:stCxn id="58" idx="3"/>
          </p:cNvCxnSpPr>
          <p:nvPr/>
        </p:nvCxnSpPr>
        <p:spPr bwMode="auto">
          <a:xfrm>
            <a:off x="1926198" y="5661911"/>
            <a:ext cx="765227" cy="6881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27" name="TextBox 26"/>
          <p:cNvSpPr txBox="1"/>
          <p:nvPr/>
        </p:nvSpPr>
        <p:spPr>
          <a:xfrm>
            <a:off x="5916480" y="5806599"/>
            <a:ext cx="1100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Interface plate?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7" idx="1"/>
          </p:cNvCxnSpPr>
          <p:nvPr/>
        </p:nvCxnSpPr>
        <p:spPr bwMode="auto">
          <a:xfrm flipH="1" flipV="1">
            <a:off x="5288798" y="5730727"/>
            <a:ext cx="627682" cy="399038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cxnSp>
      <p:sp>
        <p:nvSpPr>
          <p:cNvPr id="30" name="TextBox 29"/>
          <p:cNvSpPr txBox="1"/>
          <p:nvPr/>
        </p:nvSpPr>
        <p:spPr>
          <a:xfrm>
            <a:off x="7296293" y="245294"/>
            <a:ext cx="1573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17,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01295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165</Words>
  <Application>Microsoft Macintosh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Cartridge idea design history</vt:lpstr>
      <vt:lpstr>Cartridge</vt:lpstr>
      <vt:lpstr>Valving</vt:lpstr>
      <vt:lpstr>Archive Cartridge Overview</vt:lpstr>
      <vt:lpstr>Archive Cartridge Fluid Path</vt:lpstr>
      <vt:lpstr>Cartridge Delivery</vt:lpstr>
      <vt:lpstr>Lyse-n-Go Layout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Birch</dc:creator>
  <cp:lastModifiedBy>Jim Birch</cp:lastModifiedBy>
  <cp:revision>2</cp:revision>
  <dcterms:created xsi:type="dcterms:W3CDTF">2013-12-20T17:18:35Z</dcterms:created>
  <dcterms:modified xsi:type="dcterms:W3CDTF">2013-12-20T17:43:15Z</dcterms:modified>
</cp:coreProperties>
</file>