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67" r:id="rId2"/>
  </p:sldIdLst>
  <p:sldSz cx="9144000" cy="6858000" type="screen4x3"/>
  <p:notesSz cx="7026275" cy="9312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1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-2076" y="-78"/>
      </p:cViewPr>
      <p:guideLst>
        <p:guide orient="horz" pos="2933"/>
        <p:guide pos="2213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9930" y="0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/>
          <a:lstStyle>
            <a:lvl1pPr algn="r">
              <a:defRPr sz="1200"/>
            </a:lvl1pPr>
          </a:lstStyle>
          <a:p>
            <a:fld id="{B2804AFB-50E9-4435-B1D1-8F0A705A022B}" type="datetimeFigureOut">
              <a:rPr lang="en-US" smtClean="0"/>
              <a:pPr/>
              <a:t>2/14/2013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5045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9930" y="8845045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 anchor="b"/>
          <a:lstStyle>
            <a:lvl1pPr algn="r">
              <a:defRPr sz="1200"/>
            </a:lvl1pPr>
          </a:lstStyle>
          <a:p>
            <a:fld id="{EAE3DB07-2224-4694-B853-4F4EBE59CA8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TextBox 144"/>
          <p:cNvSpPr txBox="1"/>
          <p:nvPr/>
        </p:nvSpPr>
        <p:spPr>
          <a:xfrm>
            <a:off x="304800" y="152400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G3 Whole Cell Archive</a:t>
            </a:r>
          </a:p>
          <a:p>
            <a:pPr algn="ctr"/>
            <a:r>
              <a:rPr lang="en-US" dirty="0" smtClean="0"/>
              <a:t>Modular Cartridge. </a:t>
            </a:r>
            <a:r>
              <a:rPr lang="en-US" dirty="0" err="1" smtClean="0"/>
              <a:t>Ver</a:t>
            </a:r>
            <a:r>
              <a:rPr lang="en-US" dirty="0" smtClean="0"/>
              <a:t>: 0.0</a:t>
            </a:r>
            <a:endParaRPr lang="en-US" dirty="0"/>
          </a:p>
        </p:txBody>
      </p:sp>
      <p:cxnSp>
        <p:nvCxnSpPr>
          <p:cNvPr id="32" name="Curved Connector 31"/>
          <p:cNvCxnSpPr/>
          <p:nvPr/>
        </p:nvCxnSpPr>
        <p:spPr>
          <a:xfrm rot="5400000">
            <a:off x="1143000" y="2895600"/>
            <a:ext cx="1219200" cy="304800"/>
          </a:xfrm>
          <a:prstGeom prst="curvedConnector3">
            <a:avLst>
              <a:gd name="adj1" fmla="val 50000"/>
            </a:avLst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Arc 34"/>
          <p:cNvSpPr/>
          <p:nvPr/>
        </p:nvSpPr>
        <p:spPr>
          <a:xfrm>
            <a:off x="533400" y="1828800"/>
            <a:ext cx="1371600" cy="609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6" name="Arc 35"/>
          <p:cNvSpPr/>
          <p:nvPr/>
        </p:nvSpPr>
        <p:spPr>
          <a:xfrm>
            <a:off x="1295400" y="1524000"/>
            <a:ext cx="914400" cy="1219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1066800" y="1371600"/>
            <a:ext cx="7416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38" name="TextBox 37"/>
          <p:cNvSpPr txBox="1"/>
          <p:nvPr/>
        </p:nvSpPr>
        <p:spPr>
          <a:xfrm>
            <a:off x="228600" y="1676400"/>
            <a:ext cx="7885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Seawater</a:t>
            </a:r>
            <a:endParaRPr lang="en-US" sz="1200" dirty="0"/>
          </a:p>
        </p:txBody>
      </p:sp>
      <p:sp>
        <p:nvSpPr>
          <p:cNvPr id="40" name="Flowchart: Magnetic Disk 39"/>
          <p:cNvSpPr/>
          <p:nvPr/>
        </p:nvSpPr>
        <p:spPr>
          <a:xfrm>
            <a:off x="1524000" y="2133600"/>
            <a:ext cx="1752600" cy="3048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2514600" y="3048000"/>
            <a:ext cx="5750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Waste</a:t>
            </a:r>
            <a:endParaRPr lang="en-US" sz="1200" dirty="0"/>
          </a:p>
        </p:txBody>
      </p:sp>
      <p:sp>
        <p:nvSpPr>
          <p:cNvPr id="43" name="Arc 42"/>
          <p:cNvSpPr/>
          <p:nvPr/>
        </p:nvSpPr>
        <p:spPr>
          <a:xfrm rot="16200000" flipH="1">
            <a:off x="1790700" y="2095500"/>
            <a:ext cx="1524000" cy="685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1905000" y="22098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/>
              <a:t>25mm Filter</a:t>
            </a:r>
            <a:endParaRPr lang="en-US" sz="1200" i="1" dirty="0"/>
          </a:p>
        </p:txBody>
      </p:sp>
      <p:sp>
        <p:nvSpPr>
          <p:cNvPr id="50" name="TextBox 49"/>
          <p:cNvSpPr txBox="1"/>
          <p:nvPr/>
        </p:nvSpPr>
        <p:spPr>
          <a:xfrm>
            <a:off x="3124200" y="1143000"/>
            <a:ext cx="1447800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tIns="0" bIns="0" rtlCol="0">
            <a:spAutoFit/>
          </a:bodyPr>
          <a:lstStyle/>
          <a:p>
            <a:r>
              <a:rPr lang="en-US" sz="1200" dirty="0" smtClean="0"/>
              <a:t>500-1000 </a:t>
            </a:r>
            <a:r>
              <a:rPr lang="en-US" sz="1200" dirty="0" err="1" smtClean="0"/>
              <a:t>uL</a:t>
            </a:r>
            <a:r>
              <a:rPr lang="en-US" sz="1200" dirty="0" smtClean="0"/>
              <a:t> </a:t>
            </a:r>
            <a:r>
              <a:rPr lang="en-US" sz="1200" dirty="0" err="1" smtClean="0"/>
              <a:t>RNAltr</a:t>
            </a:r>
            <a:endParaRPr lang="en-US" sz="1200" dirty="0"/>
          </a:p>
        </p:txBody>
      </p:sp>
      <p:sp>
        <p:nvSpPr>
          <p:cNvPr id="52" name="Rectangle 51"/>
          <p:cNvSpPr/>
          <p:nvPr/>
        </p:nvSpPr>
        <p:spPr>
          <a:xfrm>
            <a:off x="304800" y="9906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Isosceles Triangle 52"/>
          <p:cNvSpPr/>
          <p:nvPr/>
        </p:nvSpPr>
        <p:spPr>
          <a:xfrm rot="5400000">
            <a:off x="457200" y="1371600"/>
            <a:ext cx="609600" cy="914400"/>
          </a:xfrm>
          <a:prstGeom prst="triangle">
            <a:avLst/>
          </a:pr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/>
          <p:cNvSpPr txBox="1"/>
          <p:nvPr/>
        </p:nvSpPr>
        <p:spPr>
          <a:xfrm>
            <a:off x="304800" y="990600"/>
            <a:ext cx="1447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Filter</a:t>
            </a:r>
            <a:endParaRPr lang="en-US" i="1" dirty="0"/>
          </a:p>
        </p:txBody>
      </p:sp>
      <p:sp>
        <p:nvSpPr>
          <p:cNvPr id="56" name="Arc 55"/>
          <p:cNvSpPr/>
          <p:nvPr/>
        </p:nvSpPr>
        <p:spPr>
          <a:xfrm flipH="1">
            <a:off x="2438400" y="1219200"/>
            <a:ext cx="1371600" cy="1828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57" name="TextBox 56"/>
          <p:cNvSpPr txBox="1"/>
          <p:nvPr/>
        </p:nvSpPr>
        <p:spPr>
          <a:xfrm>
            <a:off x="3124200" y="1295400"/>
            <a:ext cx="9403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 (?)</a:t>
            </a:r>
            <a:endParaRPr lang="en-US" sz="1200" dirty="0"/>
          </a:p>
        </p:txBody>
      </p:sp>
      <p:sp>
        <p:nvSpPr>
          <p:cNvPr id="58" name="Arc 57"/>
          <p:cNvSpPr/>
          <p:nvPr/>
        </p:nvSpPr>
        <p:spPr>
          <a:xfrm flipH="1">
            <a:off x="2590800" y="1447800"/>
            <a:ext cx="1066800" cy="1371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62" name="Oval 61"/>
          <p:cNvSpPr/>
          <p:nvPr/>
        </p:nvSpPr>
        <p:spPr>
          <a:xfrm>
            <a:off x="1447800" y="3657600"/>
            <a:ext cx="304800" cy="304800"/>
          </a:xfrm>
          <a:prstGeom prst="ellipse">
            <a:avLst/>
          </a:prstGeom>
          <a:noFill/>
          <a:ln w="2540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3" name="Straight Arrow Connector 62"/>
          <p:cNvCxnSpPr>
            <a:stCxn id="62" idx="0"/>
          </p:cNvCxnSpPr>
          <p:nvPr/>
        </p:nvCxnSpPr>
        <p:spPr>
          <a:xfrm>
            <a:off x="1600200" y="3657600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Oval 63"/>
          <p:cNvSpPr/>
          <p:nvPr/>
        </p:nvSpPr>
        <p:spPr>
          <a:xfrm>
            <a:off x="1447800" y="3657600"/>
            <a:ext cx="304800" cy="304800"/>
          </a:xfrm>
          <a:prstGeom prst="ellipse">
            <a:avLst/>
          </a:prstGeom>
          <a:noFill/>
          <a:ln w="2540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5" name="Straight Arrow Connector 64"/>
          <p:cNvCxnSpPr>
            <a:stCxn id="64" idx="0"/>
          </p:cNvCxnSpPr>
          <p:nvPr/>
        </p:nvCxnSpPr>
        <p:spPr>
          <a:xfrm>
            <a:off x="1600200" y="3657600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1219200" y="4267200"/>
            <a:ext cx="7453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Offboard</a:t>
            </a:r>
            <a:endParaRPr lang="en-US" sz="1200" dirty="0"/>
          </a:p>
        </p:txBody>
      </p:sp>
      <p:sp>
        <p:nvSpPr>
          <p:cNvPr id="67" name="Isosceles Triangle 66"/>
          <p:cNvSpPr/>
          <p:nvPr/>
        </p:nvSpPr>
        <p:spPr>
          <a:xfrm>
            <a:off x="1066800" y="3962400"/>
            <a:ext cx="1066800" cy="685800"/>
          </a:xfrm>
          <a:prstGeom prst="triangle">
            <a:avLst/>
          </a:pr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1906</TotalTime>
  <Words>27</Words>
  <Application>Microsoft Office PowerPoint</Application>
  <PresentationFormat>On-screen Show 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Pargett, Douglas</dc:creator>
  <cp:lastModifiedBy>meteor</cp:lastModifiedBy>
  <cp:revision>208</cp:revision>
  <dcterms:created xsi:type="dcterms:W3CDTF">2006-08-16T00:00:00Z</dcterms:created>
  <dcterms:modified xsi:type="dcterms:W3CDTF">2013-02-14T22:09:07Z</dcterms:modified>
</cp:coreProperties>
</file>