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66" r:id="rId2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76" y="-78"/>
      </p:cViewPr>
      <p:guideLst>
        <p:guide orient="horz" pos="2933"/>
        <p:guide pos="2213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993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B2804AFB-50E9-4435-B1D1-8F0A705A022B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993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EAE3DB07-2224-4694-B853-4F4EBE59C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4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HAB, </a:t>
            </a:r>
            <a:r>
              <a:rPr lang="en-US" dirty="0" err="1" smtClean="0"/>
              <a:t>Domoic</a:t>
            </a:r>
            <a:r>
              <a:rPr lang="en-US" dirty="0" smtClean="0"/>
              <a:t> Acid</a:t>
            </a:r>
          </a:p>
          <a:p>
            <a:pPr algn="ctr"/>
            <a:r>
              <a:rPr lang="en-US" dirty="0" smtClean="0"/>
              <a:t>Modular Cartridge. </a:t>
            </a:r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201" name="Oval 200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1" name="Straight Arrow Connector 210"/>
          <p:cNvCxnSpPr>
            <a:stCxn id="201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Oval 256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8" name="Straight Arrow Connector 257"/>
          <p:cNvCxnSpPr>
            <a:stCxn id="257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38100" cmpd="dbl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56"/>
          <p:cNvCxnSpPr/>
          <p:nvPr/>
        </p:nvCxnSpPr>
        <p:spPr>
          <a:xfrm rot="5400000">
            <a:off x="1143000" y="2895600"/>
            <a:ext cx="1219200" cy="304800"/>
          </a:xfrm>
          <a:prstGeom prst="curvedConnector3">
            <a:avLst>
              <a:gd name="adj1" fmla="val 50000"/>
            </a:avLst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Arc 57"/>
          <p:cNvSpPr/>
          <p:nvPr/>
        </p:nvSpPr>
        <p:spPr>
          <a:xfrm flipH="1">
            <a:off x="2895600" y="1905000"/>
            <a:ext cx="609600" cy="457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9" name="Arc 58"/>
          <p:cNvSpPr/>
          <p:nvPr/>
        </p:nvSpPr>
        <p:spPr>
          <a:xfrm flipH="1">
            <a:off x="2743200" y="1676400"/>
            <a:ext cx="9144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0" name="Arc 59"/>
          <p:cNvSpPr/>
          <p:nvPr/>
        </p:nvSpPr>
        <p:spPr>
          <a:xfrm>
            <a:off x="533400" y="1828800"/>
            <a:ext cx="1371600" cy="609600"/>
          </a:xfrm>
          <a:prstGeom prst="arc">
            <a:avLst/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1" name="Arc 60"/>
          <p:cNvSpPr/>
          <p:nvPr/>
        </p:nvSpPr>
        <p:spPr>
          <a:xfrm>
            <a:off x="1295400" y="1524000"/>
            <a:ext cx="9144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1066800" y="1371600"/>
            <a:ext cx="741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228600" y="1676400"/>
            <a:ext cx="788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Seawater</a:t>
            </a:r>
            <a:endParaRPr lang="en-US" sz="1200" dirty="0"/>
          </a:p>
        </p:txBody>
      </p:sp>
      <p:sp>
        <p:nvSpPr>
          <p:cNvPr id="64" name="TextBox 63"/>
          <p:cNvSpPr txBox="1"/>
          <p:nvPr/>
        </p:nvSpPr>
        <p:spPr>
          <a:xfrm>
            <a:off x="3276600" y="32766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 smtClean="0"/>
              <a:t>Lysate</a:t>
            </a:r>
            <a:r>
              <a:rPr lang="en-US" sz="1200" i="1" dirty="0" smtClean="0"/>
              <a:t> filter</a:t>
            </a:r>
            <a:endParaRPr lang="en-US" sz="1200" i="1" dirty="0"/>
          </a:p>
        </p:txBody>
      </p:sp>
      <p:sp>
        <p:nvSpPr>
          <p:cNvPr id="65" name="Flowchart: Magnetic Disk 64"/>
          <p:cNvSpPr/>
          <p:nvPr/>
        </p:nvSpPr>
        <p:spPr>
          <a:xfrm>
            <a:off x="1524000" y="21336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lowchart: Magnetic Disk 65"/>
          <p:cNvSpPr/>
          <p:nvPr/>
        </p:nvSpPr>
        <p:spPr>
          <a:xfrm rot="16200000">
            <a:off x="3429000" y="3048000"/>
            <a:ext cx="304800" cy="152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2514600" y="3048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68" name="Arc 67"/>
          <p:cNvSpPr/>
          <p:nvPr/>
        </p:nvSpPr>
        <p:spPr>
          <a:xfrm rot="16200000" flipH="1">
            <a:off x="1790700" y="2095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1905000" y="22098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3276600" y="2362200"/>
            <a:ext cx="990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3429000" y="20574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70C, 10min</a:t>
            </a:r>
            <a:endParaRPr lang="en-US" sz="1000" dirty="0"/>
          </a:p>
        </p:txBody>
      </p:sp>
      <p:sp>
        <p:nvSpPr>
          <p:cNvPr id="73" name="TextBox 72"/>
          <p:cNvSpPr txBox="1"/>
          <p:nvPr/>
        </p:nvSpPr>
        <p:spPr>
          <a:xfrm>
            <a:off x="3200400" y="1752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74" name="Arc 73"/>
          <p:cNvSpPr/>
          <p:nvPr/>
        </p:nvSpPr>
        <p:spPr>
          <a:xfrm rot="16200000" flipH="1">
            <a:off x="2895600" y="1752600"/>
            <a:ext cx="12192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3124200" y="11430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r>
              <a:rPr lang="en-US" sz="1200" dirty="0" smtClean="0"/>
              <a:t>1000 </a:t>
            </a:r>
            <a:r>
              <a:rPr lang="en-US" sz="1200" dirty="0" err="1" smtClean="0"/>
              <a:t>uL</a:t>
            </a:r>
            <a:r>
              <a:rPr lang="en-US" sz="1200" dirty="0" smtClean="0"/>
              <a:t> </a:t>
            </a:r>
            <a:r>
              <a:rPr lang="en-US" sz="1200" dirty="0" err="1" smtClean="0"/>
              <a:t>AqMeth</a:t>
            </a:r>
            <a:endParaRPr lang="en-US" sz="1200" dirty="0"/>
          </a:p>
        </p:txBody>
      </p:sp>
      <p:sp>
        <p:nvSpPr>
          <p:cNvPr id="76" name="TextBox 75"/>
          <p:cNvSpPr txBox="1"/>
          <p:nvPr/>
        </p:nvSpPr>
        <p:spPr>
          <a:xfrm>
            <a:off x="3200400" y="16002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r>
              <a:rPr lang="en-US" sz="1200" dirty="0" smtClean="0"/>
              <a:t>500 </a:t>
            </a:r>
            <a:r>
              <a:rPr lang="en-US" sz="1200" dirty="0" err="1" smtClean="0"/>
              <a:t>uL</a:t>
            </a:r>
            <a:r>
              <a:rPr lang="en-US" sz="1200" dirty="0" smtClean="0"/>
              <a:t> Guan.</a:t>
            </a:r>
            <a:endParaRPr lang="en-US" sz="1200" dirty="0"/>
          </a:p>
        </p:txBody>
      </p:sp>
      <p:sp>
        <p:nvSpPr>
          <p:cNvPr id="77" name="Rectangle 76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Isosceles Triangle 77"/>
          <p:cNvSpPr/>
          <p:nvPr/>
        </p:nvSpPr>
        <p:spPr>
          <a:xfrm rot="5400000">
            <a:off x="457200" y="13716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Arrow Connector 78"/>
          <p:cNvCxnSpPr>
            <a:stCxn id="66" idx="3"/>
          </p:cNvCxnSpPr>
          <p:nvPr/>
        </p:nvCxnSpPr>
        <p:spPr>
          <a:xfrm>
            <a:off x="3657600" y="3124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304800" y="990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Filter</a:t>
            </a:r>
            <a:endParaRPr lang="en-US" i="1" dirty="0"/>
          </a:p>
        </p:txBody>
      </p:sp>
      <p:sp>
        <p:nvSpPr>
          <p:cNvPr id="81" name="Arc 80"/>
          <p:cNvSpPr/>
          <p:nvPr/>
        </p:nvSpPr>
        <p:spPr>
          <a:xfrm flipH="1">
            <a:off x="2438400" y="1219200"/>
            <a:ext cx="13716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3124200" y="1295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83" name="Arc 82"/>
          <p:cNvSpPr/>
          <p:nvPr/>
        </p:nvSpPr>
        <p:spPr>
          <a:xfrm flipH="1">
            <a:off x="2590800" y="1447800"/>
            <a:ext cx="10668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2438400" y="2514600"/>
            <a:ext cx="457200" cy="1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6" name="Straight Arrow Connector 85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3429000" y="25146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85C, 5min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1906</TotalTime>
  <Words>44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Pargett, Douglas</dc:creator>
  <cp:lastModifiedBy>meteor</cp:lastModifiedBy>
  <cp:revision>206</cp:revision>
  <dcterms:created xsi:type="dcterms:W3CDTF">2006-08-16T00:00:00Z</dcterms:created>
  <dcterms:modified xsi:type="dcterms:W3CDTF">2013-02-14T22:09:33Z</dcterms:modified>
</cp:coreProperties>
</file>