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9" r:id="rId2"/>
    <p:sldId id="260" r:id="rId3"/>
    <p:sldId id="261" r:id="rId4"/>
    <p:sldId id="262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104" y="-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49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ESP\G3-ESP\FilteringData\Mod-digitalfilter%20-%20Cop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Flux</a:t>
            </a:r>
            <a:r>
              <a:rPr lang="en-US" baseline="0"/>
              <a:t> vs Time</a:t>
            </a:r>
            <a:endParaRPr lang="en-US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marker>
            <c:symbol val="none"/>
          </c:marker>
          <c:xVal>
            <c:numRef>
              <c:f>Sheet3!$J$17:$J$394</c:f>
              <c:numCache>
                <c:formatCode>General</c:formatCode>
                <c:ptCount val="378"/>
                <c:pt idx="0">
                  <c:v>5</c:v>
                </c:pt>
                <c:pt idx="1">
                  <c:v>8</c:v>
                </c:pt>
                <c:pt idx="2">
                  <c:v>9</c:v>
                </c:pt>
                <c:pt idx="3">
                  <c:v>13</c:v>
                </c:pt>
                <c:pt idx="4">
                  <c:v>14</c:v>
                </c:pt>
                <c:pt idx="5">
                  <c:v>17</c:v>
                </c:pt>
                <c:pt idx="6">
                  <c:v>18</c:v>
                </c:pt>
                <c:pt idx="7">
                  <c:v>21</c:v>
                </c:pt>
                <c:pt idx="8">
                  <c:v>22</c:v>
                </c:pt>
                <c:pt idx="9">
                  <c:v>26</c:v>
                </c:pt>
                <c:pt idx="10">
                  <c:v>27</c:v>
                </c:pt>
                <c:pt idx="11">
                  <c:v>30</c:v>
                </c:pt>
                <c:pt idx="12">
                  <c:v>31</c:v>
                </c:pt>
                <c:pt idx="13">
                  <c:v>35</c:v>
                </c:pt>
                <c:pt idx="14">
                  <c:v>36</c:v>
                </c:pt>
                <c:pt idx="15">
                  <c:v>39</c:v>
                </c:pt>
                <c:pt idx="16">
                  <c:v>41</c:v>
                </c:pt>
                <c:pt idx="17">
                  <c:v>43</c:v>
                </c:pt>
                <c:pt idx="18">
                  <c:v>46</c:v>
                </c:pt>
                <c:pt idx="19">
                  <c:v>47</c:v>
                </c:pt>
                <c:pt idx="20">
                  <c:v>51</c:v>
                </c:pt>
                <c:pt idx="21">
                  <c:v>53</c:v>
                </c:pt>
                <c:pt idx="22">
                  <c:v>56</c:v>
                </c:pt>
                <c:pt idx="23">
                  <c:v>57</c:v>
                </c:pt>
                <c:pt idx="24">
                  <c:v>60</c:v>
                </c:pt>
                <c:pt idx="25">
                  <c:v>62</c:v>
                </c:pt>
                <c:pt idx="26">
                  <c:v>64</c:v>
                </c:pt>
                <c:pt idx="27">
                  <c:v>67</c:v>
                </c:pt>
                <c:pt idx="28">
                  <c:v>68</c:v>
                </c:pt>
                <c:pt idx="29">
                  <c:v>72</c:v>
                </c:pt>
                <c:pt idx="30">
                  <c:v>74</c:v>
                </c:pt>
                <c:pt idx="31">
                  <c:v>76</c:v>
                </c:pt>
                <c:pt idx="32">
                  <c:v>80</c:v>
                </c:pt>
                <c:pt idx="33">
                  <c:v>81</c:v>
                </c:pt>
                <c:pt idx="34">
                  <c:v>85</c:v>
                </c:pt>
                <c:pt idx="35">
                  <c:v>87</c:v>
                </c:pt>
                <c:pt idx="36">
                  <c:v>89</c:v>
                </c:pt>
                <c:pt idx="37">
                  <c:v>93</c:v>
                </c:pt>
                <c:pt idx="38">
                  <c:v>94</c:v>
                </c:pt>
                <c:pt idx="39">
                  <c:v>98</c:v>
                </c:pt>
                <c:pt idx="40">
                  <c:v>100</c:v>
                </c:pt>
                <c:pt idx="41">
                  <c:v>103</c:v>
                </c:pt>
                <c:pt idx="42">
                  <c:v>104</c:v>
                </c:pt>
                <c:pt idx="43">
                  <c:v>108</c:v>
                </c:pt>
                <c:pt idx="44">
                  <c:v>110</c:v>
                </c:pt>
                <c:pt idx="45">
                  <c:v>114</c:v>
                </c:pt>
                <c:pt idx="46">
                  <c:v>115</c:v>
                </c:pt>
                <c:pt idx="47">
                  <c:v>119</c:v>
                </c:pt>
                <c:pt idx="48">
                  <c:v>121</c:v>
                </c:pt>
                <c:pt idx="49">
                  <c:v>125</c:v>
                </c:pt>
                <c:pt idx="50">
                  <c:v>126</c:v>
                </c:pt>
                <c:pt idx="51">
                  <c:v>130</c:v>
                </c:pt>
                <c:pt idx="52">
                  <c:v>133</c:v>
                </c:pt>
                <c:pt idx="53">
                  <c:v>134</c:v>
                </c:pt>
                <c:pt idx="54">
                  <c:v>138</c:v>
                </c:pt>
                <c:pt idx="55">
                  <c:v>142</c:v>
                </c:pt>
                <c:pt idx="56">
                  <c:v>143</c:v>
                </c:pt>
                <c:pt idx="57">
                  <c:v>147</c:v>
                </c:pt>
                <c:pt idx="58">
                  <c:v>151</c:v>
                </c:pt>
                <c:pt idx="59">
                  <c:v>153</c:v>
                </c:pt>
                <c:pt idx="60">
                  <c:v>157</c:v>
                </c:pt>
                <c:pt idx="61">
                  <c:v>158</c:v>
                </c:pt>
                <c:pt idx="62">
                  <c:v>162</c:v>
                </c:pt>
                <c:pt idx="63">
                  <c:v>166</c:v>
                </c:pt>
                <c:pt idx="64">
                  <c:v>169</c:v>
                </c:pt>
                <c:pt idx="65">
                  <c:v>170</c:v>
                </c:pt>
                <c:pt idx="66">
                  <c:v>174</c:v>
                </c:pt>
                <c:pt idx="67">
                  <c:v>178</c:v>
                </c:pt>
                <c:pt idx="68">
                  <c:v>182</c:v>
                </c:pt>
                <c:pt idx="69">
                  <c:v>186</c:v>
                </c:pt>
                <c:pt idx="70">
                  <c:v>190</c:v>
                </c:pt>
                <c:pt idx="71">
                  <c:v>194</c:v>
                </c:pt>
                <c:pt idx="72">
                  <c:v>198</c:v>
                </c:pt>
                <c:pt idx="73">
                  <c:v>201</c:v>
                </c:pt>
                <c:pt idx="74">
                  <c:v>205</c:v>
                </c:pt>
                <c:pt idx="75">
                  <c:v>209</c:v>
                </c:pt>
                <c:pt idx="76">
                  <c:v>210</c:v>
                </c:pt>
                <c:pt idx="77">
                  <c:v>215</c:v>
                </c:pt>
                <c:pt idx="78">
                  <c:v>219</c:v>
                </c:pt>
                <c:pt idx="79">
                  <c:v>223</c:v>
                </c:pt>
                <c:pt idx="80">
                  <c:v>227</c:v>
                </c:pt>
                <c:pt idx="81">
                  <c:v>231</c:v>
                </c:pt>
                <c:pt idx="82">
                  <c:v>235</c:v>
                </c:pt>
                <c:pt idx="83">
                  <c:v>239</c:v>
                </c:pt>
                <c:pt idx="84">
                  <c:v>243</c:v>
                </c:pt>
                <c:pt idx="85">
                  <c:v>247</c:v>
                </c:pt>
                <c:pt idx="86">
                  <c:v>251</c:v>
                </c:pt>
                <c:pt idx="87">
                  <c:v>255</c:v>
                </c:pt>
                <c:pt idx="88">
                  <c:v>259</c:v>
                </c:pt>
                <c:pt idx="89">
                  <c:v>263</c:v>
                </c:pt>
                <c:pt idx="90">
                  <c:v>267</c:v>
                </c:pt>
                <c:pt idx="91">
                  <c:v>271</c:v>
                </c:pt>
                <c:pt idx="92">
                  <c:v>275</c:v>
                </c:pt>
                <c:pt idx="93">
                  <c:v>279</c:v>
                </c:pt>
                <c:pt idx="94">
                  <c:v>283</c:v>
                </c:pt>
                <c:pt idx="95">
                  <c:v>287</c:v>
                </c:pt>
                <c:pt idx="96">
                  <c:v>291</c:v>
                </c:pt>
                <c:pt idx="97">
                  <c:v>295</c:v>
                </c:pt>
                <c:pt idx="98">
                  <c:v>299</c:v>
                </c:pt>
                <c:pt idx="99">
                  <c:v>303</c:v>
                </c:pt>
                <c:pt idx="100">
                  <c:v>307</c:v>
                </c:pt>
                <c:pt idx="101">
                  <c:v>311</c:v>
                </c:pt>
                <c:pt idx="102">
                  <c:v>315</c:v>
                </c:pt>
                <c:pt idx="103">
                  <c:v>320</c:v>
                </c:pt>
                <c:pt idx="104">
                  <c:v>324</c:v>
                </c:pt>
                <c:pt idx="105">
                  <c:v>328</c:v>
                </c:pt>
                <c:pt idx="106">
                  <c:v>332</c:v>
                </c:pt>
                <c:pt idx="107">
                  <c:v>336</c:v>
                </c:pt>
                <c:pt idx="108">
                  <c:v>340</c:v>
                </c:pt>
                <c:pt idx="109">
                  <c:v>345</c:v>
                </c:pt>
                <c:pt idx="110">
                  <c:v>349</c:v>
                </c:pt>
                <c:pt idx="111">
                  <c:v>354</c:v>
                </c:pt>
                <c:pt idx="112">
                  <c:v>358</c:v>
                </c:pt>
                <c:pt idx="113">
                  <c:v>362</c:v>
                </c:pt>
                <c:pt idx="114">
                  <c:v>367</c:v>
                </c:pt>
                <c:pt idx="115">
                  <c:v>371</c:v>
                </c:pt>
                <c:pt idx="116">
                  <c:v>376</c:v>
                </c:pt>
                <c:pt idx="117">
                  <c:v>381</c:v>
                </c:pt>
                <c:pt idx="118">
                  <c:v>385</c:v>
                </c:pt>
                <c:pt idx="119">
                  <c:v>391</c:v>
                </c:pt>
                <c:pt idx="120">
                  <c:v>396</c:v>
                </c:pt>
                <c:pt idx="121">
                  <c:v>400</c:v>
                </c:pt>
                <c:pt idx="122">
                  <c:v>406</c:v>
                </c:pt>
                <c:pt idx="123">
                  <c:v>410</c:v>
                </c:pt>
                <c:pt idx="124">
                  <c:v>415</c:v>
                </c:pt>
                <c:pt idx="125">
                  <c:v>420</c:v>
                </c:pt>
                <c:pt idx="126">
                  <c:v>424</c:v>
                </c:pt>
                <c:pt idx="127">
                  <c:v>430</c:v>
                </c:pt>
                <c:pt idx="128">
                  <c:v>434</c:v>
                </c:pt>
                <c:pt idx="129">
                  <c:v>440</c:v>
                </c:pt>
                <c:pt idx="130">
                  <c:v>445</c:v>
                </c:pt>
                <c:pt idx="131">
                  <c:v>450</c:v>
                </c:pt>
                <c:pt idx="132">
                  <c:v>455</c:v>
                </c:pt>
                <c:pt idx="133">
                  <c:v>460</c:v>
                </c:pt>
                <c:pt idx="134">
                  <c:v>466</c:v>
                </c:pt>
                <c:pt idx="135">
                  <c:v>470</c:v>
                </c:pt>
                <c:pt idx="136">
                  <c:v>476</c:v>
                </c:pt>
                <c:pt idx="137">
                  <c:v>482</c:v>
                </c:pt>
                <c:pt idx="138">
                  <c:v>487</c:v>
                </c:pt>
                <c:pt idx="139">
                  <c:v>492</c:v>
                </c:pt>
                <c:pt idx="140">
                  <c:v>496</c:v>
                </c:pt>
                <c:pt idx="141">
                  <c:v>503</c:v>
                </c:pt>
                <c:pt idx="142">
                  <c:v>508</c:v>
                </c:pt>
                <c:pt idx="143">
                  <c:v>514</c:v>
                </c:pt>
                <c:pt idx="144">
                  <c:v>520</c:v>
                </c:pt>
                <c:pt idx="145">
                  <c:v>527</c:v>
                </c:pt>
                <c:pt idx="146">
                  <c:v>531</c:v>
                </c:pt>
                <c:pt idx="147">
                  <c:v>537</c:v>
                </c:pt>
                <c:pt idx="148">
                  <c:v>543</c:v>
                </c:pt>
                <c:pt idx="149">
                  <c:v>550</c:v>
                </c:pt>
                <c:pt idx="150">
                  <c:v>556</c:v>
                </c:pt>
                <c:pt idx="151">
                  <c:v>563</c:v>
                </c:pt>
                <c:pt idx="152">
                  <c:v>569</c:v>
                </c:pt>
                <c:pt idx="153">
                  <c:v>574</c:v>
                </c:pt>
                <c:pt idx="154">
                  <c:v>581</c:v>
                </c:pt>
                <c:pt idx="155">
                  <c:v>588</c:v>
                </c:pt>
                <c:pt idx="156">
                  <c:v>594</c:v>
                </c:pt>
                <c:pt idx="157">
                  <c:v>601</c:v>
                </c:pt>
                <c:pt idx="158">
                  <c:v>607</c:v>
                </c:pt>
                <c:pt idx="159">
                  <c:v>614</c:v>
                </c:pt>
                <c:pt idx="160">
                  <c:v>620</c:v>
                </c:pt>
                <c:pt idx="161">
                  <c:v>626</c:v>
                </c:pt>
                <c:pt idx="162">
                  <c:v>634</c:v>
                </c:pt>
                <c:pt idx="163">
                  <c:v>640</c:v>
                </c:pt>
                <c:pt idx="164">
                  <c:v>647</c:v>
                </c:pt>
                <c:pt idx="165">
                  <c:v>655</c:v>
                </c:pt>
                <c:pt idx="166">
                  <c:v>661</c:v>
                </c:pt>
                <c:pt idx="167">
                  <c:v>668</c:v>
                </c:pt>
                <c:pt idx="168">
                  <c:v>676</c:v>
                </c:pt>
                <c:pt idx="169">
                  <c:v>683</c:v>
                </c:pt>
                <c:pt idx="170">
                  <c:v>690</c:v>
                </c:pt>
                <c:pt idx="171">
                  <c:v>698</c:v>
                </c:pt>
                <c:pt idx="172">
                  <c:v>706</c:v>
                </c:pt>
                <c:pt idx="173">
                  <c:v>714</c:v>
                </c:pt>
                <c:pt idx="174">
                  <c:v>723</c:v>
                </c:pt>
                <c:pt idx="175">
                  <c:v>731</c:v>
                </c:pt>
                <c:pt idx="176">
                  <c:v>739</c:v>
                </c:pt>
                <c:pt idx="177">
                  <c:v>746</c:v>
                </c:pt>
                <c:pt idx="178">
                  <c:v>755</c:v>
                </c:pt>
                <c:pt idx="179">
                  <c:v>763</c:v>
                </c:pt>
                <c:pt idx="180">
                  <c:v>770</c:v>
                </c:pt>
                <c:pt idx="181">
                  <c:v>779</c:v>
                </c:pt>
                <c:pt idx="182">
                  <c:v>787</c:v>
                </c:pt>
                <c:pt idx="183">
                  <c:v>796</c:v>
                </c:pt>
                <c:pt idx="184">
                  <c:v>804</c:v>
                </c:pt>
                <c:pt idx="185">
                  <c:v>813</c:v>
                </c:pt>
                <c:pt idx="186">
                  <c:v>822</c:v>
                </c:pt>
                <c:pt idx="187">
                  <c:v>830</c:v>
                </c:pt>
                <c:pt idx="188">
                  <c:v>839</c:v>
                </c:pt>
                <c:pt idx="189">
                  <c:v>848</c:v>
                </c:pt>
                <c:pt idx="190">
                  <c:v>857</c:v>
                </c:pt>
                <c:pt idx="191">
                  <c:v>866</c:v>
                </c:pt>
                <c:pt idx="192">
                  <c:v>876</c:v>
                </c:pt>
                <c:pt idx="193">
                  <c:v>884</c:v>
                </c:pt>
                <c:pt idx="194">
                  <c:v>894</c:v>
                </c:pt>
                <c:pt idx="195">
                  <c:v>904</c:v>
                </c:pt>
                <c:pt idx="196">
                  <c:v>913</c:v>
                </c:pt>
                <c:pt idx="197">
                  <c:v>922</c:v>
                </c:pt>
                <c:pt idx="198">
                  <c:v>933</c:v>
                </c:pt>
                <c:pt idx="199">
                  <c:v>943</c:v>
                </c:pt>
                <c:pt idx="200">
                  <c:v>952</c:v>
                </c:pt>
                <c:pt idx="201">
                  <c:v>961</c:v>
                </c:pt>
                <c:pt idx="202">
                  <c:v>971</c:v>
                </c:pt>
                <c:pt idx="203">
                  <c:v>982</c:v>
                </c:pt>
                <c:pt idx="204">
                  <c:v>991</c:v>
                </c:pt>
                <c:pt idx="205">
                  <c:v>1003</c:v>
                </c:pt>
                <c:pt idx="206">
                  <c:v>1013</c:v>
                </c:pt>
                <c:pt idx="207">
                  <c:v>1024</c:v>
                </c:pt>
                <c:pt idx="208">
                  <c:v>1035</c:v>
                </c:pt>
                <c:pt idx="209">
                  <c:v>1046</c:v>
                </c:pt>
                <c:pt idx="210">
                  <c:v>1057</c:v>
                </c:pt>
                <c:pt idx="211">
                  <c:v>1068</c:v>
                </c:pt>
                <c:pt idx="212">
                  <c:v>1079</c:v>
                </c:pt>
                <c:pt idx="213">
                  <c:v>1089</c:v>
                </c:pt>
                <c:pt idx="214">
                  <c:v>1099</c:v>
                </c:pt>
                <c:pt idx="215">
                  <c:v>1111</c:v>
                </c:pt>
                <c:pt idx="216">
                  <c:v>1122</c:v>
                </c:pt>
                <c:pt idx="217">
                  <c:v>1134</c:v>
                </c:pt>
                <c:pt idx="218">
                  <c:v>1146</c:v>
                </c:pt>
                <c:pt idx="219">
                  <c:v>1157</c:v>
                </c:pt>
                <c:pt idx="220">
                  <c:v>1169</c:v>
                </c:pt>
                <c:pt idx="221">
                  <c:v>1180</c:v>
                </c:pt>
                <c:pt idx="222">
                  <c:v>1193</c:v>
                </c:pt>
                <c:pt idx="223">
                  <c:v>1205</c:v>
                </c:pt>
                <c:pt idx="224">
                  <c:v>1217</c:v>
                </c:pt>
                <c:pt idx="225">
                  <c:v>1229</c:v>
                </c:pt>
                <c:pt idx="226">
                  <c:v>1243</c:v>
                </c:pt>
                <c:pt idx="227">
                  <c:v>1257</c:v>
                </c:pt>
                <c:pt idx="228">
                  <c:v>1271</c:v>
                </c:pt>
                <c:pt idx="229">
                  <c:v>1284</c:v>
                </c:pt>
                <c:pt idx="230">
                  <c:v>1298</c:v>
                </c:pt>
                <c:pt idx="231">
                  <c:v>1311</c:v>
                </c:pt>
                <c:pt idx="232">
                  <c:v>1325</c:v>
                </c:pt>
                <c:pt idx="233">
                  <c:v>1338</c:v>
                </c:pt>
                <c:pt idx="234">
                  <c:v>1352</c:v>
                </c:pt>
                <c:pt idx="235">
                  <c:v>1365</c:v>
                </c:pt>
                <c:pt idx="236">
                  <c:v>1378</c:v>
                </c:pt>
                <c:pt idx="237">
                  <c:v>1394</c:v>
                </c:pt>
                <c:pt idx="238">
                  <c:v>1406</c:v>
                </c:pt>
                <c:pt idx="239">
                  <c:v>1420</c:v>
                </c:pt>
                <c:pt idx="240">
                  <c:v>1435</c:v>
                </c:pt>
                <c:pt idx="241">
                  <c:v>1448</c:v>
                </c:pt>
                <c:pt idx="242">
                  <c:v>1461</c:v>
                </c:pt>
                <c:pt idx="243">
                  <c:v>1476</c:v>
                </c:pt>
                <c:pt idx="244">
                  <c:v>1495</c:v>
                </c:pt>
                <c:pt idx="245">
                  <c:v>1509</c:v>
                </c:pt>
                <c:pt idx="246">
                  <c:v>1523</c:v>
                </c:pt>
                <c:pt idx="247">
                  <c:v>1538</c:v>
                </c:pt>
                <c:pt idx="248">
                  <c:v>1553</c:v>
                </c:pt>
                <c:pt idx="249">
                  <c:v>1569</c:v>
                </c:pt>
                <c:pt idx="250">
                  <c:v>1587</c:v>
                </c:pt>
                <c:pt idx="251">
                  <c:v>1601</c:v>
                </c:pt>
                <c:pt idx="252">
                  <c:v>1617</c:v>
                </c:pt>
                <c:pt idx="253">
                  <c:v>1633</c:v>
                </c:pt>
                <c:pt idx="254">
                  <c:v>1650</c:v>
                </c:pt>
                <c:pt idx="255">
                  <c:v>1670</c:v>
                </c:pt>
                <c:pt idx="256">
                  <c:v>1688</c:v>
                </c:pt>
                <c:pt idx="257">
                  <c:v>1707</c:v>
                </c:pt>
                <c:pt idx="258">
                  <c:v>1721</c:v>
                </c:pt>
                <c:pt idx="259">
                  <c:v>1738</c:v>
                </c:pt>
                <c:pt idx="260">
                  <c:v>1754</c:v>
                </c:pt>
                <c:pt idx="261">
                  <c:v>1774</c:v>
                </c:pt>
                <c:pt idx="262">
                  <c:v>1790</c:v>
                </c:pt>
                <c:pt idx="263">
                  <c:v>1807</c:v>
                </c:pt>
                <c:pt idx="264">
                  <c:v>1825</c:v>
                </c:pt>
                <c:pt idx="265">
                  <c:v>1843</c:v>
                </c:pt>
                <c:pt idx="266">
                  <c:v>1862</c:v>
                </c:pt>
                <c:pt idx="267">
                  <c:v>1880</c:v>
                </c:pt>
                <c:pt idx="268">
                  <c:v>1896</c:v>
                </c:pt>
                <c:pt idx="269">
                  <c:v>1914</c:v>
                </c:pt>
                <c:pt idx="270">
                  <c:v>1933</c:v>
                </c:pt>
                <c:pt idx="271">
                  <c:v>1954</c:v>
                </c:pt>
                <c:pt idx="272">
                  <c:v>1970</c:v>
                </c:pt>
                <c:pt idx="273">
                  <c:v>1993</c:v>
                </c:pt>
                <c:pt idx="274">
                  <c:v>2008</c:v>
                </c:pt>
                <c:pt idx="275">
                  <c:v>2027</c:v>
                </c:pt>
                <c:pt idx="276">
                  <c:v>2047</c:v>
                </c:pt>
                <c:pt idx="277">
                  <c:v>2068</c:v>
                </c:pt>
                <c:pt idx="278">
                  <c:v>2088</c:v>
                </c:pt>
                <c:pt idx="279">
                  <c:v>2107</c:v>
                </c:pt>
                <c:pt idx="280">
                  <c:v>2131</c:v>
                </c:pt>
                <c:pt idx="281">
                  <c:v>2153</c:v>
                </c:pt>
                <c:pt idx="282">
                  <c:v>2175</c:v>
                </c:pt>
                <c:pt idx="283">
                  <c:v>2197</c:v>
                </c:pt>
                <c:pt idx="284">
                  <c:v>2219</c:v>
                </c:pt>
                <c:pt idx="285">
                  <c:v>2243</c:v>
                </c:pt>
                <c:pt idx="286">
                  <c:v>2268</c:v>
                </c:pt>
                <c:pt idx="287">
                  <c:v>2291</c:v>
                </c:pt>
                <c:pt idx="288">
                  <c:v>2313</c:v>
                </c:pt>
                <c:pt idx="289">
                  <c:v>2331</c:v>
                </c:pt>
                <c:pt idx="290">
                  <c:v>2354</c:v>
                </c:pt>
                <c:pt idx="291">
                  <c:v>2378</c:v>
                </c:pt>
                <c:pt idx="292">
                  <c:v>2403</c:v>
                </c:pt>
                <c:pt idx="293">
                  <c:v>2426</c:v>
                </c:pt>
                <c:pt idx="294">
                  <c:v>2449</c:v>
                </c:pt>
                <c:pt idx="295">
                  <c:v>2470</c:v>
                </c:pt>
                <c:pt idx="296">
                  <c:v>2494</c:v>
                </c:pt>
                <c:pt idx="297">
                  <c:v>2517</c:v>
                </c:pt>
                <c:pt idx="298">
                  <c:v>2539</c:v>
                </c:pt>
                <c:pt idx="299">
                  <c:v>2559</c:v>
                </c:pt>
                <c:pt idx="300">
                  <c:v>2586</c:v>
                </c:pt>
                <c:pt idx="301">
                  <c:v>2612</c:v>
                </c:pt>
                <c:pt idx="302">
                  <c:v>2635</c:v>
                </c:pt>
                <c:pt idx="303">
                  <c:v>2664</c:v>
                </c:pt>
                <c:pt idx="304">
                  <c:v>2688</c:v>
                </c:pt>
                <c:pt idx="305">
                  <c:v>2716</c:v>
                </c:pt>
                <c:pt idx="306">
                  <c:v>2741</c:v>
                </c:pt>
                <c:pt idx="307">
                  <c:v>2764</c:v>
                </c:pt>
                <c:pt idx="308">
                  <c:v>2791</c:v>
                </c:pt>
                <c:pt idx="309">
                  <c:v>2817</c:v>
                </c:pt>
                <c:pt idx="310">
                  <c:v>2843</c:v>
                </c:pt>
                <c:pt idx="311">
                  <c:v>2866</c:v>
                </c:pt>
                <c:pt idx="312">
                  <c:v>2893</c:v>
                </c:pt>
                <c:pt idx="313">
                  <c:v>2922</c:v>
                </c:pt>
                <c:pt idx="314">
                  <c:v>2952</c:v>
                </c:pt>
                <c:pt idx="315">
                  <c:v>2976</c:v>
                </c:pt>
                <c:pt idx="316">
                  <c:v>3001</c:v>
                </c:pt>
                <c:pt idx="317">
                  <c:v>3032</c:v>
                </c:pt>
                <c:pt idx="318">
                  <c:v>3061</c:v>
                </c:pt>
                <c:pt idx="319">
                  <c:v>3087</c:v>
                </c:pt>
                <c:pt idx="320">
                  <c:v>3117</c:v>
                </c:pt>
                <c:pt idx="321">
                  <c:v>3147</c:v>
                </c:pt>
                <c:pt idx="322">
                  <c:v>3177</c:v>
                </c:pt>
                <c:pt idx="323">
                  <c:v>3202</c:v>
                </c:pt>
                <c:pt idx="324">
                  <c:v>3230</c:v>
                </c:pt>
                <c:pt idx="325">
                  <c:v>3258</c:v>
                </c:pt>
                <c:pt idx="326">
                  <c:v>3291</c:v>
                </c:pt>
                <c:pt idx="327">
                  <c:v>3321</c:v>
                </c:pt>
                <c:pt idx="328">
                  <c:v>3348</c:v>
                </c:pt>
                <c:pt idx="329">
                  <c:v>3380</c:v>
                </c:pt>
                <c:pt idx="330">
                  <c:v>3412</c:v>
                </c:pt>
                <c:pt idx="331">
                  <c:v>3443</c:v>
                </c:pt>
                <c:pt idx="332">
                  <c:v>3472</c:v>
                </c:pt>
                <c:pt idx="333">
                  <c:v>3502</c:v>
                </c:pt>
                <c:pt idx="334">
                  <c:v>3533</c:v>
                </c:pt>
                <c:pt idx="335">
                  <c:v>3568</c:v>
                </c:pt>
                <c:pt idx="336">
                  <c:v>3604</c:v>
                </c:pt>
                <c:pt idx="337">
                  <c:v>3641</c:v>
                </c:pt>
                <c:pt idx="338">
                  <c:v>3678</c:v>
                </c:pt>
                <c:pt idx="339">
                  <c:v>3714</c:v>
                </c:pt>
                <c:pt idx="340">
                  <c:v>3741</c:v>
                </c:pt>
                <c:pt idx="341">
                  <c:v>3776</c:v>
                </c:pt>
                <c:pt idx="342">
                  <c:v>3814</c:v>
                </c:pt>
                <c:pt idx="343">
                  <c:v>3847</c:v>
                </c:pt>
                <c:pt idx="344">
                  <c:v>3873</c:v>
                </c:pt>
                <c:pt idx="345">
                  <c:v>3908</c:v>
                </c:pt>
                <c:pt idx="346">
                  <c:v>3950</c:v>
                </c:pt>
                <c:pt idx="347">
                  <c:v>3978</c:v>
                </c:pt>
                <c:pt idx="348">
                  <c:v>4011</c:v>
                </c:pt>
                <c:pt idx="349">
                  <c:v>4048</c:v>
                </c:pt>
                <c:pt idx="350">
                  <c:v>4084</c:v>
                </c:pt>
                <c:pt idx="351">
                  <c:v>4116</c:v>
                </c:pt>
                <c:pt idx="352">
                  <c:v>4159</c:v>
                </c:pt>
                <c:pt idx="353">
                  <c:v>4195</c:v>
                </c:pt>
                <c:pt idx="354">
                  <c:v>4236</c:v>
                </c:pt>
                <c:pt idx="355">
                  <c:v>4272</c:v>
                </c:pt>
                <c:pt idx="356">
                  <c:v>4305</c:v>
                </c:pt>
                <c:pt idx="357">
                  <c:v>4342</c:v>
                </c:pt>
                <c:pt idx="358">
                  <c:v>4379</c:v>
                </c:pt>
                <c:pt idx="359">
                  <c:v>4414</c:v>
                </c:pt>
                <c:pt idx="360">
                  <c:v>4453</c:v>
                </c:pt>
                <c:pt idx="361">
                  <c:v>4495</c:v>
                </c:pt>
                <c:pt idx="362">
                  <c:v>4536</c:v>
                </c:pt>
                <c:pt idx="363">
                  <c:v>4575</c:v>
                </c:pt>
                <c:pt idx="364">
                  <c:v>4610</c:v>
                </c:pt>
                <c:pt idx="365">
                  <c:v>4650</c:v>
                </c:pt>
                <c:pt idx="366">
                  <c:v>4688</c:v>
                </c:pt>
                <c:pt idx="367">
                  <c:v>4728</c:v>
                </c:pt>
                <c:pt idx="368">
                  <c:v>4777</c:v>
                </c:pt>
                <c:pt idx="369">
                  <c:v>4815</c:v>
                </c:pt>
                <c:pt idx="370">
                  <c:v>4858</c:v>
                </c:pt>
                <c:pt idx="371">
                  <c:v>4892</c:v>
                </c:pt>
                <c:pt idx="372">
                  <c:v>4939</c:v>
                </c:pt>
                <c:pt idx="373">
                  <c:v>4982</c:v>
                </c:pt>
                <c:pt idx="374">
                  <c:v>5020</c:v>
                </c:pt>
                <c:pt idx="375">
                  <c:v>5060</c:v>
                </c:pt>
                <c:pt idx="376">
                  <c:v>5103</c:v>
                </c:pt>
                <c:pt idx="377">
                  <c:v>5150</c:v>
                </c:pt>
              </c:numCache>
            </c:numRef>
          </c:xVal>
          <c:yVal>
            <c:numRef>
              <c:f>Sheet3!$M$17:$M$394</c:f>
              <c:numCache>
                <c:formatCode>General</c:formatCode>
                <c:ptCount val="378"/>
                <c:pt idx="0">
                  <c:v>1.2885000000000002</c:v>
                </c:pt>
                <c:pt idx="1">
                  <c:v>1.2884166666666665</c:v>
                </c:pt>
                <c:pt idx="2">
                  <c:v>1.1730666666666667</c:v>
                </c:pt>
                <c:pt idx="3">
                  <c:v>1.1730666666666667</c:v>
                </c:pt>
                <c:pt idx="4">
                  <c:v>1.2884999999999998</c:v>
                </c:pt>
                <c:pt idx="5">
                  <c:v>1.2885000000000006</c:v>
                </c:pt>
                <c:pt idx="6">
                  <c:v>1.2885833333333334</c:v>
                </c:pt>
                <c:pt idx="7">
                  <c:v>1.2885833333333334</c:v>
                </c:pt>
                <c:pt idx="8">
                  <c:v>1.2085333333333337</c:v>
                </c:pt>
                <c:pt idx="9">
                  <c:v>1.2085333333333321</c:v>
                </c:pt>
                <c:pt idx="10">
                  <c:v>1.244166666666666</c:v>
                </c:pt>
                <c:pt idx="11">
                  <c:v>1.2441666666666678</c:v>
                </c:pt>
                <c:pt idx="12">
                  <c:v>1.2085333333333337</c:v>
                </c:pt>
                <c:pt idx="13">
                  <c:v>1.2440666666666682</c:v>
                </c:pt>
                <c:pt idx="14">
                  <c:v>1.244166666666666</c:v>
                </c:pt>
                <c:pt idx="15">
                  <c:v>1.173066666666664</c:v>
                </c:pt>
                <c:pt idx="16">
                  <c:v>1.1995833333333337</c:v>
                </c:pt>
                <c:pt idx="17">
                  <c:v>1.173066666666668</c:v>
                </c:pt>
                <c:pt idx="18">
                  <c:v>1.1553333333333364</c:v>
                </c:pt>
                <c:pt idx="19">
                  <c:v>1.1018666666666648</c:v>
                </c:pt>
                <c:pt idx="20">
                  <c:v>1.0663333333333311</c:v>
                </c:pt>
                <c:pt idx="21">
                  <c:v>1.0663999999999978</c:v>
                </c:pt>
                <c:pt idx="22">
                  <c:v>1.0664166666666703</c:v>
                </c:pt>
                <c:pt idx="23">
                  <c:v>1.1996666666666718</c:v>
                </c:pt>
                <c:pt idx="24">
                  <c:v>1.1729999999999989</c:v>
                </c:pt>
                <c:pt idx="25">
                  <c:v>1.0664166666666635</c:v>
                </c:pt>
                <c:pt idx="26">
                  <c:v>1.173066666666664</c:v>
                </c:pt>
                <c:pt idx="27">
                  <c:v>1.1996666666666682</c:v>
                </c:pt>
                <c:pt idx="28">
                  <c:v>1.1018666666666677</c:v>
                </c:pt>
                <c:pt idx="29">
                  <c:v>1.1256111111111096</c:v>
                </c:pt>
                <c:pt idx="30">
                  <c:v>1.1553333333333311</c:v>
                </c:pt>
                <c:pt idx="31">
                  <c:v>1.0961111111111126</c:v>
                </c:pt>
                <c:pt idx="32">
                  <c:v>1.1018666666666648</c:v>
                </c:pt>
                <c:pt idx="33">
                  <c:v>1.1366666666666692</c:v>
                </c:pt>
                <c:pt idx="34">
                  <c:v>1.1255555555555556</c:v>
                </c:pt>
                <c:pt idx="35">
                  <c:v>1.1116666666666637</c:v>
                </c:pt>
                <c:pt idx="36">
                  <c:v>1.0666666666666693</c:v>
                </c:pt>
                <c:pt idx="37">
                  <c:v>1.0666666666666658</c:v>
                </c:pt>
                <c:pt idx="38">
                  <c:v>1.1366666666666692</c:v>
                </c:pt>
                <c:pt idx="39">
                  <c:v>1.0955555555555534</c:v>
                </c:pt>
                <c:pt idx="40">
                  <c:v>1.0313333333333312</c:v>
                </c:pt>
                <c:pt idx="41">
                  <c:v>1.0666666666666706</c:v>
                </c:pt>
                <c:pt idx="42">
                  <c:v>1.0306666666666686</c:v>
                </c:pt>
                <c:pt idx="43">
                  <c:v>1.0366666666666673</c:v>
                </c:pt>
                <c:pt idx="44">
                  <c:v>1.0666666666666649</c:v>
                </c:pt>
                <c:pt idx="45">
                  <c:v>1.0306666666666686</c:v>
                </c:pt>
                <c:pt idx="46">
                  <c:v>1.0306666666666686</c:v>
                </c:pt>
                <c:pt idx="47">
                  <c:v>1.0661111111111057</c:v>
                </c:pt>
                <c:pt idx="48">
                  <c:v>1.0072222222222196</c:v>
                </c:pt>
                <c:pt idx="49">
                  <c:v>0.96066666666667078</c:v>
                </c:pt>
                <c:pt idx="50">
                  <c:v>0.99533333333333684</c:v>
                </c:pt>
                <c:pt idx="51">
                  <c:v>1.0152380952380968</c:v>
                </c:pt>
                <c:pt idx="52">
                  <c:v>1.0216666666666638</c:v>
                </c:pt>
                <c:pt idx="53">
                  <c:v>0.92466666666666808</c:v>
                </c:pt>
                <c:pt idx="54">
                  <c:v>0.93333333333333113</c:v>
                </c:pt>
                <c:pt idx="55">
                  <c:v>0.95999999999999974</c:v>
                </c:pt>
                <c:pt idx="56">
                  <c:v>0.95933333333333426</c:v>
                </c:pt>
                <c:pt idx="57">
                  <c:v>0.97749999999999915</c:v>
                </c:pt>
                <c:pt idx="58">
                  <c:v>0.91888888888889042</c:v>
                </c:pt>
                <c:pt idx="59">
                  <c:v>0.88833333333333364</c:v>
                </c:pt>
                <c:pt idx="60">
                  <c:v>0.95866666666666323</c:v>
                </c:pt>
                <c:pt idx="61">
                  <c:v>0.8879999999999999</c:v>
                </c:pt>
                <c:pt idx="62">
                  <c:v>0.88916666666666999</c:v>
                </c:pt>
                <c:pt idx="63">
                  <c:v>0.93999999999999651</c:v>
                </c:pt>
                <c:pt idx="64">
                  <c:v>0.97750000000000614</c:v>
                </c:pt>
                <c:pt idx="65">
                  <c:v>0.8879999999999999</c:v>
                </c:pt>
                <c:pt idx="66">
                  <c:v>0.86624999999999897</c:v>
                </c:pt>
                <c:pt idx="67">
                  <c:v>0.86666666666666836</c:v>
                </c:pt>
                <c:pt idx="68">
                  <c:v>0.77750000000000041</c:v>
                </c:pt>
                <c:pt idx="69">
                  <c:v>0.75541666666666818</c:v>
                </c:pt>
                <c:pt idx="70">
                  <c:v>0.82208333333333439</c:v>
                </c:pt>
                <c:pt idx="71">
                  <c:v>0.7999999999999986</c:v>
                </c:pt>
                <c:pt idx="72">
                  <c:v>0.81238095238094932</c:v>
                </c:pt>
                <c:pt idx="73">
                  <c:v>0.83761904761904737</c:v>
                </c:pt>
                <c:pt idx="74">
                  <c:v>0.82208333333333095</c:v>
                </c:pt>
                <c:pt idx="75">
                  <c:v>0.85333333333333372</c:v>
                </c:pt>
                <c:pt idx="76">
                  <c:v>0.82944444444444276</c:v>
                </c:pt>
                <c:pt idx="77">
                  <c:v>0.80925925925926256</c:v>
                </c:pt>
                <c:pt idx="78">
                  <c:v>0.7995833333333362</c:v>
                </c:pt>
                <c:pt idx="79">
                  <c:v>0.77791666666666281</c:v>
                </c:pt>
                <c:pt idx="80">
                  <c:v>0.800416666666668</c:v>
                </c:pt>
                <c:pt idx="81">
                  <c:v>0.82208333333333439</c:v>
                </c:pt>
                <c:pt idx="82">
                  <c:v>0.77708333333333102</c:v>
                </c:pt>
                <c:pt idx="83">
                  <c:v>0.75500000000000222</c:v>
                </c:pt>
                <c:pt idx="84">
                  <c:v>0.75541666666666818</c:v>
                </c:pt>
                <c:pt idx="85">
                  <c:v>0.73333333333332895</c:v>
                </c:pt>
                <c:pt idx="86">
                  <c:v>0.75541666666666818</c:v>
                </c:pt>
                <c:pt idx="87">
                  <c:v>0.80000000000000204</c:v>
                </c:pt>
                <c:pt idx="88">
                  <c:v>0.73291666666666644</c:v>
                </c:pt>
                <c:pt idx="89">
                  <c:v>0.7104166666666647</c:v>
                </c:pt>
                <c:pt idx="90">
                  <c:v>0.73333333333333584</c:v>
                </c:pt>
                <c:pt idx="91">
                  <c:v>0.68875000000000186</c:v>
                </c:pt>
                <c:pt idx="92">
                  <c:v>0.71083333333332721</c:v>
                </c:pt>
                <c:pt idx="93">
                  <c:v>0.73333333333332895</c:v>
                </c:pt>
                <c:pt idx="94">
                  <c:v>0.66625000000000023</c:v>
                </c:pt>
                <c:pt idx="95">
                  <c:v>0.64416666666666789</c:v>
                </c:pt>
                <c:pt idx="96">
                  <c:v>0.71125000000000349</c:v>
                </c:pt>
                <c:pt idx="97">
                  <c:v>0.71125000000000349</c:v>
                </c:pt>
                <c:pt idx="98">
                  <c:v>0.62208333333332866</c:v>
                </c:pt>
                <c:pt idx="99">
                  <c:v>0.66625000000000023</c:v>
                </c:pt>
                <c:pt idx="100">
                  <c:v>0.71083333333333409</c:v>
                </c:pt>
                <c:pt idx="101">
                  <c:v>0.62249999999999805</c:v>
                </c:pt>
                <c:pt idx="102">
                  <c:v>0.59259259259259522</c:v>
                </c:pt>
                <c:pt idx="103">
                  <c:v>0.63148148148147976</c:v>
                </c:pt>
                <c:pt idx="104">
                  <c:v>0.66625000000000023</c:v>
                </c:pt>
                <c:pt idx="105">
                  <c:v>0.66666666666666963</c:v>
                </c:pt>
                <c:pt idx="106">
                  <c:v>0.66666666666666263</c:v>
                </c:pt>
                <c:pt idx="107">
                  <c:v>0.66666666666666963</c:v>
                </c:pt>
                <c:pt idx="108">
                  <c:v>0.61222222222222389</c:v>
                </c:pt>
                <c:pt idx="109">
                  <c:v>0.59222222222221621</c:v>
                </c:pt>
                <c:pt idx="110">
                  <c:v>0.57259259259259365</c:v>
                </c:pt>
                <c:pt idx="111">
                  <c:v>0.59259259259260133</c:v>
                </c:pt>
                <c:pt idx="112">
                  <c:v>0.64374999999999849</c:v>
                </c:pt>
                <c:pt idx="113">
                  <c:v>0.59222222222221621</c:v>
                </c:pt>
                <c:pt idx="114">
                  <c:v>0.57296296296296645</c:v>
                </c:pt>
                <c:pt idx="115">
                  <c:v>0.57296296296296645</c:v>
                </c:pt>
                <c:pt idx="116">
                  <c:v>0.53366666666666562</c:v>
                </c:pt>
                <c:pt idx="117">
                  <c:v>0.55259259259259208</c:v>
                </c:pt>
                <c:pt idx="118">
                  <c:v>0.53266666666666462</c:v>
                </c:pt>
                <c:pt idx="119">
                  <c:v>0.5009090909090872</c:v>
                </c:pt>
                <c:pt idx="120">
                  <c:v>0.5337037037037029</c:v>
                </c:pt>
                <c:pt idx="121">
                  <c:v>0.55100000000000149</c:v>
                </c:pt>
                <c:pt idx="122">
                  <c:v>0.56833333333333735</c:v>
                </c:pt>
                <c:pt idx="123">
                  <c:v>0.55296296296296488</c:v>
                </c:pt>
                <c:pt idx="124">
                  <c:v>0.51533333333333431</c:v>
                </c:pt>
                <c:pt idx="125">
                  <c:v>0.53333333333333011</c:v>
                </c:pt>
                <c:pt idx="126">
                  <c:v>0.55133333333333145</c:v>
                </c:pt>
                <c:pt idx="127">
                  <c:v>0.53300000000000569</c:v>
                </c:pt>
                <c:pt idx="128">
                  <c:v>0.49733333333333291</c:v>
                </c:pt>
                <c:pt idx="129">
                  <c:v>0.48484848484848192</c:v>
                </c:pt>
                <c:pt idx="130">
                  <c:v>0.51566666666666983</c:v>
                </c:pt>
                <c:pt idx="131">
                  <c:v>0.53300000000000569</c:v>
                </c:pt>
                <c:pt idx="132">
                  <c:v>0.53299999999999459</c:v>
                </c:pt>
                <c:pt idx="133">
                  <c:v>0.48484848484847681</c:v>
                </c:pt>
                <c:pt idx="134">
                  <c:v>0.47999999999999704</c:v>
                </c:pt>
                <c:pt idx="135">
                  <c:v>0.49766666666666842</c:v>
                </c:pt>
                <c:pt idx="136">
                  <c:v>0.47388888888888941</c:v>
                </c:pt>
                <c:pt idx="137">
                  <c:v>0.46848484848484434</c:v>
                </c:pt>
                <c:pt idx="138">
                  <c:v>0.48000000000000265</c:v>
                </c:pt>
                <c:pt idx="139">
                  <c:v>0.53333333333334254</c:v>
                </c:pt>
                <c:pt idx="140">
                  <c:v>0.46848484848484939</c:v>
                </c:pt>
                <c:pt idx="141">
                  <c:v>0.44416666666666216</c:v>
                </c:pt>
                <c:pt idx="142">
                  <c:v>0.46848484848484939</c:v>
                </c:pt>
                <c:pt idx="143">
                  <c:v>0.44444444444444642</c:v>
                </c:pt>
                <c:pt idx="144">
                  <c:v>0.4102564102564078</c:v>
                </c:pt>
                <c:pt idx="145">
                  <c:v>0.43636363636363368</c:v>
                </c:pt>
                <c:pt idx="146">
                  <c:v>0.49733333333333851</c:v>
                </c:pt>
                <c:pt idx="147">
                  <c:v>0.44416666666667143</c:v>
                </c:pt>
                <c:pt idx="148">
                  <c:v>0.39666666666666056</c:v>
                </c:pt>
                <c:pt idx="149">
                  <c:v>0.4102564102564078</c:v>
                </c:pt>
                <c:pt idx="150">
                  <c:v>0.41025641025641629</c:v>
                </c:pt>
                <c:pt idx="151">
                  <c:v>0.41000000000000436</c:v>
                </c:pt>
                <c:pt idx="152">
                  <c:v>0.45242424242423901</c:v>
                </c:pt>
                <c:pt idx="153">
                  <c:v>0.39999999999999297</c:v>
                </c:pt>
                <c:pt idx="154">
                  <c:v>0.38071428571428584</c:v>
                </c:pt>
                <c:pt idx="155">
                  <c:v>0.41025641025641629</c:v>
                </c:pt>
                <c:pt idx="156">
                  <c:v>0.39641025641025718</c:v>
                </c:pt>
                <c:pt idx="157">
                  <c:v>0.39641025641024863</c:v>
                </c:pt>
                <c:pt idx="158">
                  <c:v>0.39666666666666484</c:v>
                </c:pt>
                <c:pt idx="159">
                  <c:v>0.41025641025641207</c:v>
                </c:pt>
                <c:pt idx="160">
                  <c:v>0.42916666666666564</c:v>
                </c:pt>
                <c:pt idx="161">
                  <c:v>0.36809523809523881</c:v>
                </c:pt>
                <c:pt idx="162">
                  <c:v>0.36833333333333557</c:v>
                </c:pt>
                <c:pt idx="163">
                  <c:v>0.38282051282051416</c:v>
                </c:pt>
                <c:pt idx="164">
                  <c:v>0.33199999999999896</c:v>
                </c:pt>
                <c:pt idx="165">
                  <c:v>0.36809523809523881</c:v>
                </c:pt>
                <c:pt idx="166">
                  <c:v>0.39615384615384946</c:v>
                </c:pt>
                <c:pt idx="167">
                  <c:v>0.34355555555555622</c:v>
                </c:pt>
                <c:pt idx="168">
                  <c:v>0.3437777777777799</c:v>
                </c:pt>
                <c:pt idx="169">
                  <c:v>0.35547619047618778</c:v>
                </c:pt>
                <c:pt idx="170">
                  <c:v>0.34333333333332888</c:v>
                </c:pt>
                <c:pt idx="171">
                  <c:v>0.33312500000000012</c:v>
                </c:pt>
                <c:pt idx="172">
                  <c:v>0.3224999999999964</c:v>
                </c:pt>
                <c:pt idx="173">
                  <c:v>0.30333333333333518</c:v>
                </c:pt>
                <c:pt idx="174">
                  <c:v>0.31352941176470922</c:v>
                </c:pt>
                <c:pt idx="175">
                  <c:v>0.33312500000000012</c:v>
                </c:pt>
                <c:pt idx="176">
                  <c:v>0.34355555555555622</c:v>
                </c:pt>
                <c:pt idx="177">
                  <c:v>0.31104166666666089</c:v>
                </c:pt>
                <c:pt idx="178">
                  <c:v>0.29274509803921672</c:v>
                </c:pt>
                <c:pt idx="179">
                  <c:v>0.35577777777778447</c:v>
                </c:pt>
                <c:pt idx="180">
                  <c:v>0.34416666666665929</c:v>
                </c:pt>
                <c:pt idx="181">
                  <c:v>0.30313725490196136</c:v>
                </c:pt>
                <c:pt idx="182">
                  <c:v>0.30333333333334173</c:v>
                </c:pt>
                <c:pt idx="183">
                  <c:v>0.30313725490196136</c:v>
                </c:pt>
                <c:pt idx="184">
                  <c:v>0.29254901960783963</c:v>
                </c:pt>
                <c:pt idx="185">
                  <c:v>0.29611111111110811</c:v>
                </c:pt>
                <c:pt idx="186">
                  <c:v>0.31372549019607654</c:v>
                </c:pt>
                <c:pt idx="187">
                  <c:v>0.30313725490196136</c:v>
                </c:pt>
                <c:pt idx="188">
                  <c:v>0.29648148148148706</c:v>
                </c:pt>
                <c:pt idx="189">
                  <c:v>0.29611111111110811</c:v>
                </c:pt>
                <c:pt idx="190">
                  <c:v>0.28629629629629066</c:v>
                </c:pt>
                <c:pt idx="191">
                  <c:v>0.27140350877193148</c:v>
                </c:pt>
                <c:pt idx="192">
                  <c:v>0.28629629629630299</c:v>
                </c:pt>
                <c:pt idx="193">
                  <c:v>0.29629629629630067</c:v>
                </c:pt>
                <c:pt idx="194">
                  <c:v>0.26649999999999729</c:v>
                </c:pt>
                <c:pt idx="195">
                  <c:v>0.26175438596490919</c:v>
                </c:pt>
                <c:pt idx="196">
                  <c:v>0.27648148148147939</c:v>
                </c:pt>
                <c:pt idx="197">
                  <c:v>0.24899999999999922</c:v>
                </c:pt>
                <c:pt idx="198">
                  <c:v>0.24539682539683114</c:v>
                </c:pt>
                <c:pt idx="199">
                  <c:v>0.27105263157894671</c:v>
                </c:pt>
                <c:pt idx="200">
                  <c:v>0.27648148148147322</c:v>
                </c:pt>
                <c:pt idx="201">
                  <c:v>0.2621052631578939</c:v>
                </c:pt>
                <c:pt idx="202">
                  <c:v>0.24539682539683114</c:v>
                </c:pt>
                <c:pt idx="203">
                  <c:v>0.25783333333333491</c:v>
                </c:pt>
                <c:pt idx="204">
                  <c:v>0.24539682539682056</c:v>
                </c:pt>
                <c:pt idx="205">
                  <c:v>0.24227272727272986</c:v>
                </c:pt>
                <c:pt idx="206">
                  <c:v>0.25396825396825246</c:v>
                </c:pt>
                <c:pt idx="207">
                  <c:v>0.24227272727272481</c:v>
                </c:pt>
                <c:pt idx="208">
                  <c:v>0.23439393939394082</c:v>
                </c:pt>
                <c:pt idx="209">
                  <c:v>0.22621212121212456</c:v>
                </c:pt>
                <c:pt idx="210">
                  <c:v>0.2342424242424247</c:v>
                </c:pt>
                <c:pt idx="211">
                  <c:v>0.2342424242424247</c:v>
                </c:pt>
                <c:pt idx="212">
                  <c:v>0.23698412698412522</c:v>
                </c:pt>
                <c:pt idx="213">
                  <c:v>0.24883333333333146</c:v>
                </c:pt>
                <c:pt idx="214">
                  <c:v>0.23424242424242972</c:v>
                </c:pt>
                <c:pt idx="215">
                  <c:v>0.22405797101449318</c:v>
                </c:pt>
                <c:pt idx="216">
                  <c:v>0.22420289855072117</c:v>
                </c:pt>
                <c:pt idx="217">
                  <c:v>0.21486111111110781</c:v>
                </c:pt>
                <c:pt idx="218">
                  <c:v>0.21637681159420127</c:v>
                </c:pt>
                <c:pt idx="219">
                  <c:v>0.22405797101449318</c:v>
                </c:pt>
                <c:pt idx="220">
                  <c:v>0.22405797101449318</c:v>
                </c:pt>
                <c:pt idx="221">
                  <c:v>0.21472222222222262</c:v>
                </c:pt>
                <c:pt idx="222">
                  <c:v>0.21320000000000228</c:v>
                </c:pt>
                <c:pt idx="223">
                  <c:v>0.21458333333333282</c:v>
                </c:pt>
                <c:pt idx="224">
                  <c:v>0.20736111111110955</c:v>
                </c:pt>
                <c:pt idx="225">
                  <c:v>0.19153846153846521</c:v>
                </c:pt>
                <c:pt idx="226">
                  <c:v>0.1840476190476194</c:v>
                </c:pt>
                <c:pt idx="227">
                  <c:v>0.19059523809523773</c:v>
                </c:pt>
                <c:pt idx="228">
                  <c:v>0.1974074074074095</c:v>
                </c:pt>
                <c:pt idx="229">
                  <c:v>0.19086419753086045</c:v>
                </c:pt>
                <c:pt idx="230">
                  <c:v>0.18432098765431959</c:v>
                </c:pt>
                <c:pt idx="231">
                  <c:v>0.18432098765431959</c:v>
                </c:pt>
                <c:pt idx="232">
                  <c:v>0.19111111111110898</c:v>
                </c:pt>
                <c:pt idx="233">
                  <c:v>0.1974074074074095</c:v>
                </c:pt>
                <c:pt idx="234">
                  <c:v>0.19061728395062014</c:v>
                </c:pt>
                <c:pt idx="235">
                  <c:v>0.19141025641025497</c:v>
                </c:pt>
                <c:pt idx="236">
                  <c:v>0.17172413793103394</c:v>
                </c:pt>
                <c:pt idx="237">
                  <c:v>0.1840476190476194</c:v>
                </c:pt>
                <c:pt idx="238">
                  <c:v>0.19807692307692262</c:v>
                </c:pt>
                <c:pt idx="239">
                  <c:v>0.17160919540230138</c:v>
                </c:pt>
                <c:pt idx="240">
                  <c:v>0.18428571428571619</c:v>
                </c:pt>
                <c:pt idx="241">
                  <c:v>0.19820512820512431</c:v>
                </c:pt>
                <c:pt idx="242">
                  <c:v>0.1778571428571423</c:v>
                </c:pt>
                <c:pt idx="243">
                  <c:v>0.15676470588235461</c:v>
                </c:pt>
                <c:pt idx="244">
                  <c:v>0.16151515151515325</c:v>
                </c:pt>
                <c:pt idx="245">
                  <c:v>0.17773809523809389</c:v>
                </c:pt>
                <c:pt idx="246">
                  <c:v>0.17160919540229375</c:v>
                </c:pt>
                <c:pt idx="247">
                  <c:v>0.17188888888889364</c:v>
                </c:pt>
                <c:pt idx="248">
                  <c:v>0.17193548387096599</c:v>
                </c:pt>
                <c:pt idx="249">
                  <c:v>0.1514705882352905</c:v>
                </c:pt>
                <c:pt idx="250">
                  <c:v>0.15552083333333563</c:v>
                </c:pt>
                <c:pt idx="251">
                  <c:v>0.16599999999999948</c:v>
                </c:pt>
                <c:pt idx="252">
                  <c:v>0.16656249999999831</c:v>
                </c:pt>
                <c:pt idx="253">
                  <c:v>0.16151515151515661</c:v>
                </c:pt>
                <c:pt idx="254">
                  <c:v>0.13927927927927955</c:v>
                </c:pt>
                <c:pt idx="255">
                  <c:v>0.14043859649122487</c:v>
                </c:pt>
                <c:pt idx="256">
                  <c:v>0.13927927927928554</c:v>
                </c:pt>
                <c:pt idx="257">
                  <c:v>0.15080808080808303</c:v>
                </c:pt>
                <c:pt idx="258">
                  <c:v>0.16053763440859736</c:v>
                </c:pt>
                <c:pt idx="259">
                  <c:v>0.15080808080807967</c:v>
                </c:pt>
                <c:pt idx="260">
                  <c:v>0.14814814814814725</c:v>
                </c:pt>
                <c:pt idx="261">
                  <c:v>0.14805555555555097</c:v>
                </c:pt>
                <c:pt idx="262">
                  <c:v>0.15070707070707229</c:v>
                </c:pt>
                <c:pt idx="263">
                  <c:v>0.14219047619048147</c:v>
                </c:pt>
                <c:pt idx="264">
                  <c:v>0.14324074074073853</c:v>
                </c:pt>
                <c:pt idx="265">
                  <c:v>0.13927927927927955</c:v>
                </c:pt>
                <c:pt idx="266">
                  <c:v>0.13459459459459416</c:v>
                </c:pt>
                <c:pt idx="267">
                  <c:v>0.14637254901960675</c:v>
                </c:pt>
                <c:pt idx="268">
                  <c:v>0.15147058823529377</c:v>
                </c:pt>
                <c:pt idx="269">
                  <c:v>0.13927927927927955</c:v>
                </c:pt>
                <c:pt idx="270">
                  <c:v>0.12450000000000239</c:v>
                </c:pt>
                <c:pt idx="271">
                  <c:v>0.13927927927927955</c:v>
                </c:pt>
                <c:pt idx="272">
                  <c:v>0.13205128205128175</c:v>
                </c:pt>
                <c:pt idx="273">
                  <c:v>0.13096491228070076</c:v>
                </c:pt>
                <c:pt idx="274">
                  <c:v>0.14647058823529038</c:v>
                </c:pt>
                <c:pt idx="275">
                  <c:v>0.13213675213675238</c:v>
                </c:pt>
                <c:pt idx="276">
                  <c:v>0.125772357723578</c:v>
                </c:pt>
                <c:pt idx="277">
                  <c:v>0.1213821138211373</c:v>
                </c:pt>
                <c:pt idx="278">
                  <c:v>0.12752136752136886</c:v>
                </c:pt>
                <c:pt idx="279">
                  <c:v>0.1198449612403103</c:v>
                </c:pt>
                <c:pt idx="280">
                  <c:v>0.112101449275363</c:v>
                </c:pt>
                <c:pt idx="281">
                  <c:v>0.11310606060605975</c:v>
                </c:pt>
                <c:pt idx="282">
                  <c:v>0.1130303030303042</c:v>
                </c:pt>
                <c:pt idx="283">
                  <c:v>0.11712121212121235</c:v>
                </c:pt>
                <c:pt idx="284">
                  <c:v>0.112101449275363</c:v>
                </c:pt>
                <c:pt idx="285">
                  <c:v>0.10156462585034164</c:v>
                </c:pt>
                <c:pt idx="286">
                  <c:v>0.10368055555555246</c:v>
                </c:pt>
                <c:pt idx="287">
                  <c:v>0.11451851851851874</c:v>
                </c:pt>
                <c:pt idx="288">
                  <c:v>0.12883333333333358</c:v>
                </c:pt>
                <c:pt idx="289">
                  <c:v>0.12138211382114</c:v>
                </c:pt>
                <c:pt idx="290">
                  <c:v>0.1058865248226966</c:v>
                </c:pt>
                <c:pt idx="291">
                  <c:v>0.10891156462584786</c:v>
                </c:pt>
                <c:pt idx="292">
                  <c:v>0.11104166666666554</c:v>
                </c:pt>
                <c:pt idx="293">
                  <c:v>0.10811594202898422</c:v>
                </c:pt>
                <c:pt idx="294">
                  <c:v>0.11310606060606228</c:v>
                </c:pt>
                <c:pt idx="295">
                  <c:v>0.11066666666666879</c:v>
                </c:pt>
                <c:pt idx="296">
                  <c:v>0.10964539007092219</c:v>
                </c:pt>
                <c:pt idx="297">
                  <c:v>0.11444444444444418</c:v>
                </c:pt>
                <c:pt idx="298">
                  <c:v>0.11849206349206261</c:v>
                </c:pt>
                <c:pt idx="299">
                  <c:v>0.10595744680850795</c:v>
                </c:pt>
                <c:pt idx="300">
                  <c:v>9.7232704402515913E-2</c:v>
                </c:pt>
                <c:pt idx="301">
                  <c:v>0.10523809523809588</c:v>
                </c:pt>
                <c:pt idx="302">
                  <c:v>9.5705128205127485E-2</c:v>
                </c:pt>
                <c:pt idx="303">
                  <c:v>9.3836477987424449E-2</c:v>
                </c:pt>
                <c:pt idx="304">
                  <c:v>9.9102564102564294E-2</c:v>
                </c:pt>
                <c:pt idx="305">
                  <c:v>9.7295597484275229E-2</c:v>
                </c:pt>
                <c:pt idx="306">
                  <c:v>0.10368055555555478</c:v>
                </c:pt>
                <c:pt idx="307">
                  <c:v>9.9466666666667702E-2</c:v>
                </c:pt>
                <c:pt idx="308">
                  <c:v>9.7232704402515913E-2</c:v>
                </c:pt>
                <c:pt idx="309">
                  <c:v>9.9166666666667277E-2</c:v>
                </c:pt>
                <c:pt idx="310">
                  <c:v>0.10156462585034164</c:v>
                </c:pt>
                <c:pt idx="311">
                  <c:v>9.9533333333332585E-2</c:v>
                </c:pt>
                <c:pt idx="312">
                  <c:v>9.2023809523807718E-2</c:v>
                </c:pt>
                <c:pt idx="313">
                  <c:v>8.7344632768361741E-2</c:v>
                </c:pt>
                <c:pt idx="314">
                  <c:v>9.2160493827159795E-2</c:v>
                </c:pt>
                <c:pt idx="315">
                  <c:v>0.10156462585033937</c:v>
                </c:pt>
                <c:pt idx="316">
                  <c:v>9.2023809523809702E-2</c:v>
                </c:pt>
                <c:pt idx="317">
                  <c:v>8.5888888888889056E-2</c:v>
                </c:pt>
                <c:pt idx="318">
                  <c:v>9.048484848484982E-2</c:v>
                </c:pt>
                <c:pt idx="319">
                  <c:v>8.8869047619046945E-2</c:v>
                </c:pt>
                <c:pt idx="320">
                  <c:v>8.6000000000000895E-2</c:v>
                </c:pt>
                <c:pt idx="321">
                  <c:v>8.5888888888887197E-2</c:v>
                </c:pt>
                <c:pt idx="322">
                  <c:v>9.3636363636363421E-2</c:v>
                </c:pt>
                <c:pt idx="323">
                  <c:v>9.7232704402518008E-2</c:v>
                </c:pt>
                <c:pt idx="324">
                  <c:v>8.8928571428569164E-2</c:v>
                </c:pt>
                <c:pt idx="325">
                  <c:v>8.1584699453553122E-2</c:v>
                </c:pt>
                <c:pt idx="326">
                  <c:v>8.1746031746035078E-2</c:v>
                </c:pt>
                <c:pt idx="327">
                  <c:v>9.0409356725144427E-2</c:v>
                </c:pt>
                <c:pt idx="328">
                  <c:v>8.44067796610148E-2</c:v>
                </c:pt>
                <c:pt idx="329">
                  <c:v>8.0520833333333486E-2</c:v>
                </c:pt>
                <c:pt idx="330">
                  <c:v>8.1851851851852356E-2</c:v>
                </c:pt>
                <c:pt idx="331">
                  <c:v>8.2944444444443821E-2</c:v>
                </c:pt>
                <c:pt idx="332">
                  <c:v>8.4293785310735336E-2</c:v>
                </c:pt>
                <c:pt idx="333">
                  <c:v>8.4480874316940055E-2</c:v>
                </c:pt>
                <c:pt idx="334">
                  <c:v>7.8131313131313607E-2</c:v>
                </c:pt>
                <c:pt idx="335">
                  <c:v>7.0093896713616058E-2</c:v>
                </c:pt>
                <c:pt idx="336">
                  <c:v>6.8127853881277733E-2</c:v>
                </c:pt>
                <c:pt idx="337">
                  <c:v>6.9639639639638276E-2</c:v>
                </c:pt>
                <c:pt idx="338">
                  <c:v>7.0639269406391605E-2</c:v>
                </c:pt>
                <c:pt idx="339">
                  <c:v>7.8994708994711921E-2</c:v>
                </c:pt>
                <c:pt idx="340">
                  <c:v>8.0268817204302262E-2</c:v>
                </c:pt>
                <c:pt idx="341">
                  <c:v>7.059360730593317E-2</c:v>
                </c:pt>
                <c:pt idx="342">
                  <c:v>7.2582159624413278E-2</c:v>
                </c:pt>
                <c:pt idx="343">
                  <c:v>8.4350282485876948E-2</c:v>
                </c:pt>
                <c:pt idx="344">
                  <c:v>8.1584699453551304E-2</c:v>
                </c:pt>
                <c:pt idx="345">
                  <c:v>6.7012987012987704E-2</c:v>
                </c:pt>
                <c:pt idx="346">
                  <c:v>7.3619047619047764E-2</c:v>
                </c:pt>
                <c:pt idx="347">
                  <c:v>8.1475409836062426E-2</c:v>
                </c:pt>
                <c:pt idx="348">
                  <c:v>7.1095238095237559E-2</c:v>
                </c:pt>
                <c:pt idx="349">
                  <c:v>7.0684931506850041E-2</c:v>
                </c:pt>
                <c:pt idx="350">
                  <c:v>7.578431372549034E-2</c:v>
                </c:pt>
                <c:pt idx="351">
                  <c:v>6.6266666666668542E-2</c:v>
                </c:pt>
                <c:pt idx="352">
                  <c:v>6.2995780590716824E-2</c:v>
                </c:pt>
                <c:pt idx="353">
                  <c:v>6.7012987012987704E-2</c:v>
                </c:pt>
                <c:pt idx="354">
                  <c:v>6.6926406926407056E-2</c:v>
                </c:pt>
                <c:pt idx="355">
                  <c:v>7.2173913043474813E-2</c:v>
                </c:pt>
                <c:pt idx="356">
                  <c:v>7.3619047619047764E-2</c:v>
                </c:pt>
                <c:pt idx="357">
                  <c:v>6.9594594594597436E-2</c:v>
                </c:pt>
                <c:pt idx="358">
                  <c:v>6.9120370370371387E-2</c:v>
                </c:pt>
                <c:pt idx="359">
                  <c:v>6.7297297297297082E-2</c:v>
                </c:pt>
                <c:pt idx="360">
                  <c:v>6.5843621399176558E-2</c:v>
                </c:pt>
                <c:pt idx="361">
                  <c:v>6.4216867469877523E-2</c:v>
                </c:pt>
                <c:pt idx="362">
                  <c:v>6.2166666666665926E-2</c:v>
                </c:pt>
                <c:pt idx="363">
                  <c:v>6.7252252252254743E-2</c:v>
                </c:pt>
                <c:pt idx="364">
                  <c:v>6.8755555555555972E-2</c:v>
                </c:pt>
                <c:pt idx="365">
                  <c:v>6.6068376068374776E-2</c:v>
                </c:pt>
                <c:pt idx="366">
                  <c:v>6.3803418803418319E-2</c:v>
                </c:pt>
                <c:pt idx="367">
                  <c:v>5.5917602996255505E-2</c:v>
                </c:pt>
                <c:pt idx="368">
                  <c:v>5.9233716475095899E-2</c:v>
                </c:pt>
                <c:pt idx="369">
                  <c:v>6.3621399176954849E-2</c:v>
                </c:pt>
                <c:pt idx="370">
                  <c:v>6.4675324675325913E-2</c:v>
                </c:pt>
                <c:pt idx="371">
                  <c:v>6.3621399176954849E-2</c:v>
                </c:pt>
                <c:pt idx="372">
                  <c:v>5.7222222222222091E-2</c:v>
                </c:pt>
                <c:pt idx="373">
                  <c:v>6.1440329218105161E-2</c:v>
                </c:pt>
                <c:pt idx="374">
                  <c:v>6.3974358974359616E-2</c:v>
                </c:pt>
                <c:pt idx="375">
                  <c:v>6.1847389558234149E-2</c:v>
                </c:pt>
                <c:pt idx="376">
                  <c:v>5.7407407407406019E-2</c:v>
                </c:pt>
                <c:pt idx="377">
                  <c:v>6.150793650793502E-2</c:v>
                </c:pt>
              </c:numCache>
            </c:numRef>
          </c:yVal>
          <c:smooth val="0"/>
        </c:ser>
        <c:ser>
          <c:idx val="1"/>
          <c:order val="1"/>
          <c:marker>
            <c:symbol val="none"/>
          </c:marker>
          <c:xVal>
            <c:numRef>
              <c:f>Sheet3!$X$16:$X$691</c:f>
              <c:numCache>
                <c:formatCode>General</c:formatCode>
                <c:ptCount val="676"/>
                <c:pt idx="0">
                  <c:v>0</c:v>
                </c:pt>
                <c:pt idx="1">
                  <c:v>1</c:v>
                </c:pt>
                <c:pt idx="2">
                  <c:v>4</c:v>
                </c:pt>
                <c:pt idx="3">
                  <c:v>5</c:v>
                </c:pt>
                <c:pt idx="4">
                  <c:v>8</c:v>
                </c:pt>
                <c:pt idx="5">
                  <c:v>9</c:v>
                </c:pt>
                <c:pt idx="6">
                  <c:v>12</c:v>
                </c:pt>
                <c:pt idx="7">
                  <c:v>13</c:v>
                </c:pt>
                <c:pt idx="8">
                  <c:v>16</c:v>
                </c:pt>
                <c:pt idx="9">
                  <c:v>17</c:v>
                </c:pt>
                <c:pt idx="10">
                  <c:v>21</c:v>
                </c:pt>
                <c:pt idx="11">
                  <c:v>22</c:v>
                </c:pt>
                <c:pt idx="12">
                  <c:v>25</c:v>
                </c:pt>
                <c:pt idx="13">
                  <c:v>26</c:v>
                </c:pt>
                <c:pt idx="14">
                  <c:v>29</c:v>
                </c:pt>
                <c:pt idx="15">
                  <c:v>30</c:v>
                </c:pt>
                <c:pt idx="16">
                  <c:v>33</c:v>
                </c:pt>
                <c:pt idx="17">
                  <c:v>34</c:v>
                </c:pt>
                <c:pt idx="18">
                  <c:v>37</c:v>
                </c:pt>
                <c:pt idx="19">
                  <c:v>38</c:v>
                </c:pt>
                <c:pt idx="20">
                  <c:v>42</c:v>
                </c:pt>
                <c:pt idx="21">
                  <c:v>43</c:v>
                </c:pt>
                <c:pt idx="22">
                  <c:v>47</c:v>
                </c:pt>
                <c:pt idx="23">
                  <c:v>48</c:v>
                </c:pt>
                <c:pt idx="24">
                  <c:v>52</c:v>
                </c:pt>
                <c:pt idx="25">
                  <c:v>53</c:v>
                </c:pt>
                <c:pt idx="26">
                  <c:v>56</c:v>
                </c:pt>
                <c:pt idx="27">
                  <c:v>57</c:v>
                </c:pt>
                <c:pt idx="28">
                  <c:v>60</c:v>
                </c:pt>
                <c:pt idx="29">
                  <c:v>61</c:v>
                </c:pt>
                <c:pt idx="30">
                  <c:v>64</c:v>
                </c:pt>
                <c:pt idx="31">
                  <c:v>65</c:v>
                </c:pt>
                <c:pt idx="32">
                  <c:v>69</c:v>
                </c:pt>
                <c:pt idx="33">
                  <c:v>70</c:v>
                </c:pt>
                <c:pt idx="34">
                  <c:v>74</c:v>
                </c:pt>
                <c:pt idx="35">
                  <c:v>75</c:v>
                </c:pt>
                <c:pt idx="36">
                  <c:v>78</c:v>
                </c:pt>
                <c:pt idx="37">
                  <c:v>79</c:v>
                </c:pt>
                <c:pt idx="38">
                  <c:v>83</c:v>
                </c:pt>
                <c:pt idx="39">
                  <c:v>84</c:v>
                </c:pt>
                <c:pt idx="40">
                  <c:v>88</c:v>
                </c:pt>
                <c:pt idx="41">
                  <c:v>89</c:v>
                </c:pt>
                <c:pt idx="42">
                  <c:v>93</c:v>
                </c:pt>
                <c:pt idx="43">
                  <c:v>94</c:v>
                </c:pt>
                <c:pt idx="44">
                  <c:v>98</c:v>
                </c:pt>
                <c:pt idx="45">
                  <c:v>99</c:v>
                </c:pt>
                <c:pt idx="46">
                  <c:v>103</c:v>
                </c:pt>
                <c:pt idx="47">
                  <c:v>104</c:v>
                </c:pt>
                <c:pt idx="48">
                  <c:v>108</c:v>
                </c:pt>
                <c:pt idx="49">
                  <c:v>109</c:v>
                </c:pt>
                <c:pt idx="50">
                  <c:v>112</c:v>
                </c:pt>
                <c:pt idx="51">
                  <c:v>113</c:v>
                </c:pt>
                <c:pt idx="52">
                  <c:v>117</c:v>
                </c:pt>
                <c:pt idx="53">
                  <c:v>118</c:v>
                </c:pt>
                <c:pt idx="54">
                  <c:v>122</c:v>
                </c:pt>
                <c:pt idx="55">
                  <c:v>123</c:v>
                </c:pt>
                <c:pt idx="56">
                  <c:v>127</c:v>
                </c:pt>
                <c:pt idx="57">
                  <c:v>128</c:v>
                </c:pt>
                <c:pt idx="58">
                  <c:v>132</c:v>
                </c:pt>
                <c:pt idx="59">
                  <c:v>133</c:v>
                </c:pt>
                <c:pt idx="60">
                  <c:v>137</c:v>
                </c:pt>
                <c:pt idx="61">
                  <c:v>138</c:v>
                </c:pt>
                <c:pt idx="62">
                  <c:v>142</c:v>
                </c:pt>
                <c:pt idx="63">
                  <c:v>143</c:v>
                </c:pt>
                <c:pt idx="64">
                  <c:v>147</c:v>
                </c:pt>
                <c:pt idx="65">
                  <c:v>148</c:v>
                </c:pt>
                <c:pt idx="66">
                  <c:v>152</c:v>
                </c:pt>
                <c:pt idx="67">
                  <c:v>153</c:v>
                </c:pt>
                <c:pt idx="68">
                  <c:v>158</c:v>
                </c:pt>
                <c:pt idx="69">
                  <c:v>159</c:v>
                </c:pt>
                <c:pt idx="70">
                  <c:v>163</c:v>
                </c:pt>
                <c:pt idx="71">
                  <c:v>164</c:v>
                </c:pt>
                <c:pt idx="72">
                  <c:v>168</c:v>
                </c:pt>
                <c:pt idx="73">
                  <c:v>169</c:v>
                </c:pt>
                <c:pt idx="74">
                  <c:v>173</c:v>
                </c:pt>
                <c:pt idx="75">
                  <c:v>174</c:v>
                </c:pt>
                <c:pt idx="76">
                  <c:v>178</c:v>
                </c:pt>
                <c:pt idx="77">
                  <c:v>179</c:v>
                </c:pt>
                <c:pt idx="78">
                  <c:v>183</c:v>
                </c:pt>
                <c:pt idx="79">
                  <c:v>184</c:v>
                </c:pt>
                <c:pt idx="80">
                  <c:v>188</c:v>
                </c:pt>
                <c:pt idx="81">
                  <c:v>189</c:v>
                </c:pt>
                <c:pt idx="82">
                  <c:v>193</c:v>
                </c:pt>
                <c:pt idx="83">
                  <c:v>194</c:v>
                </c:pt>
                <c:pt idx="84">
                  <c:v>198</c:v>
                </c:pt>
                <c:pt idx="85">
                  <c:v>199</c:v>
                </c:pt>
                <c:pt idx="86">
                  <c:v>204</c:v>
                </c:pt>
                <c:pt idx="87">
                  <c:v>205</c:v>
                </c:pt>
                <c:pt idx="88">
                  <c:v>209</c:v>
                </c:pt>
                <c:pt idx="89">
                  <c:v>210</c:v>
                </c:pt>
                <c:pt idx="90">
                  <c:v>214</c:v>
                </c:pt>
                <c:pt idx="91">
                  <c:v>215</c:v>
                </c:pt>
                <c:pt idx="92">
                  <c:v>219</c:v>
                </c:pt>
                <c:pt idx="93">
                  <c:v>220</c:v>
                </c:pt>
                <c:pt idx="94">
                  <c:v>225</c:v>
                </c:pt>
                <c:pt idx="95">
                  <c:v>226</c:v>
                </c:pt>
                <c:pt idx="96">
                  <c:v>231</c:v>
                </c:pt>
                <c:pt idx="97">
                  <c:v>232</c:v>
                </c:pt>
                <c:pt idx="98">
                  <c:v>237</c:v>
                </c:pt>
                <c:pt idx="99">
                  <c:v>238</c:v>
                </c:pt>
                <c:pt idx="100">
                  <c:v>242</c:v>
                </c:pt>
                <c:pt idx="101">
                  <c:v>243</c:v>
                </c:pt>
                <c:pt idx="102">
                  <c:v>248</c:v>
                </c:pt>
                <c:pt idx="103">
                  <c:v>249</c:v>
                </c:pt>
                <c:pt idx="104">
                  <c:v>253</c:v>
                </c:pt>
                <c:pt idx="105">
                  <c:v>254</c:v>
                </c:pt>
                <c:pt idx="106">
                  <c:v>259</c:v>
                </c:pt>
                <c:pt idx="107">
                  <c:v>260</c:v>
                </c:pt>
                <c:pt idx="108">
                  <c:v>265</c:v>
                </c:pt>
                <c:pt idx="109">
                  <c:v>266</c:v>
                </c:pt>
                <c:pt idx="110">
                  <c:v>271</c:v>
                </c:pt>
                <c:pt idx="111">
                  <c:v>272</c:v>
                </c:pt>
                <c:pt idx="112">
                  <c:v>277</c:v>
                </c:pt>
                <c:pt idx="113">
                  <c:v>278</c:v>
                </c:pt>
                <c:pt idx="114">
                  <c:v>283</c:v>
                </c:pt>
                <c:pt idx="115">
                  <c:v>284</c:v>
                </c:pt>
                <c:pt idx="116">
                  <c:v>289</c:v>
                </c:pt>
                <c:pt idx="117">
                  <c:v>290</c:v>
                </c:pt>
                <c:pt idx="118">
                  <c:v>295</c:v>
                </c:pt>
                <c:pt idx="119">
                  <c:v>296</c:v>
                </c:pt>
                <c:pt idx="120">
                  <c:v>301</c:v>
                </c:pt>
                <c:pt idx="121">
                  <c:v>302</c:v>
                </c:pt>
                <c:pt idx="122">
                  <c:v>307</c:v>
                </c:pt>
                <c:pt idx="123">
                  <c:v>308</c:v>
                </c:pt>
                <c:pt idx="124">
                  <c:v>313</c:v>
                </c:pt>
                <c:pt idx="125">
                  <c:v>314</c:v>
                </c:pt>
                <c:pt idx="126">
                  <c:v>319</c:v>
                </c:pt>
                <c:pt idx="127">
                  <c:v>320</c:v>
                </c:pt>
                <c:pt idx="128">
                  <c:v>325</c:v>
                </c:pt>
                <c:pt idx="129">
                  <c:v>326</c:v>
                </c:pt>
                <c:pt idx="130">
                  <c:v>331</c:v>
                </c:pt>
                <c:pt idx="131">
                  <c:v>332</c:v>
                </c:pt>
                <c:pt idx="132">
                  <c:v>337</c:v>
                </c:pt>
                <c:pt idx="133">
                  <c:v>338</c:v>
                </c:pt>
                <c:pt idx="134">
                  <c:v>343</c:v>
                </c:pt>
                <c:pt idx="135">
                  <c:v>344</c:v>
                </c:pt>
                <c:pt idx="136">
                  <c:v>350</c:v>
                </c:pt>
                <c:pt idx="137">
                  <c:v>351</c:v>
                </c:pt>
                <c:pt idx="138">
                  <c:v>356</c:v>
                </c:pt>
                <c:pt idx="139">
                  <c:v>357</c:v>
                </c:pt>
                <c:pt idx="140">
                  <c:v>362</c:v>
                </c:pt>
                <c:pt idx="141">
                  <c:v>363</c:v>
                </c:pt>
                <c:pt idx="142">
                  <c:v>368</c:v>
                </c:pt>
                <c:pt idx="143">
                  <c:v>369</c:v>
                </c:pt>
                <c:pt idx="144">
                  <c:v>374</c:v>
                </c:pt>
                <c:pt idx="145">
                  <c:v>375</c:v>
                </c:pt>
                <c:pt idx="146">
                  <c:v>381</c:v>
                </c:pt>
                <c:pt idx="147">
                  <c:v>382</c:v>
                </c:pt>
                <c:pt idx="148">
                  <c:v>388</c:v>
                </c:pt>
                <c:pt idx="149">
                  <c:v>389</c:v>
                </c:pt>
                <c:pt idx="150">
                  <c:v>395</c:v>
                </c:pt>
                <c:pt idx="151">
                  <c:v>396</c:v>
                </c:pt>
                <c:pt idx="152">
                  <c:v>402</c:v>
                </c:pt>
                <c:pt idx="153">
                  <c:v>403</c:v>
                </c:pt>
                <c:pt idx="154">
                  <c:v>409</c:v>
                </c:pt>
                <c:pt idx="155">
                  <c:v>410</c:v>
                </c:pt>
                <c:pt idx="156">
                  <c:v>416</c:v>
                </c:pt>
                <c:pt idx="157">
                  <c:v>417</c:v>
                </c:pt>
                <c:pt idx="158">
                  <c:v>423</c:v>
                </c:pt>
                <c:pt idx="159">
                  <c:v>424</c:v>
                </c:pt>
                <c:pt idx="160">
                  <c:v>430</c:v>
                </c:pt>
                <c:pt idx="161">
                  <c:v>431</c:v>
                </c:pt>
                <c:pt idx="162">
                  <c:v>437</c:v>
                </c:pt>
                <c:pt idx="163">
                  <c:v>438</c:v>
                </c:pt>
                <c:pt idx="164">
                  <c:v>444</c:v>
                </c:pt>
                <c:pt idx="165">
                  <c:v>445</c:v>
                </c:pt>
                <c:pt idx="166">
                  <c:v>451</c:v>
                </c:pt>
                <c:pt idx="167">
                  <c:v>452</c:v>
                </c:pt>
                <c:pt idx="168">
                  <c:v>458</c:v>
                </c:pt>
                <c:pt idx="169">
                  <c:v>459</c:v>
                </c:pt>
                <c:pt idx="170">
                  <c:v>466</c:v>
                </c:pt>
                <c:pt idx="171">
                  <c:v>467</c:v>
                </c:pt>
                <c:pt idx="172">
                  <c:v>474</c:v>
                </c:pt>
                <c:pt idx="173">
                  <c:v>475</c:v>
                </c:pt>
                <c:pt idx="174">
                  <c:v>481</c:v>
                </c:pt>
                <c:pt idx="175">
                  <c:v>482</c:v>
                </c:pt>
                <c:pt idx="176">
                  <c:v>488</c:v>
                </c:pt>
                <c:pt idx="177">
                  <c:v>489</c:v>
                </c:pt>
                <c:pt idx="178">
                  <c:v>495</c:v>
                </c:pt>
                <c:pt idx="179">
                  <c:v>496</c:v>
                </c:pt>
                <c:pt idx="180">
                  <c:v>503</c:v>
                </c:pt>
                <c:pt idx="181">
                  <c:v>504</c:v>
                </c:pt>
                <c:pt idx="182">
                  <c:v>510</c:v>
                </c:pt>
                <c:pt idx="183">
                  <c:v>511</c:v>
                </c:pt>
                <c:pt idx="184">
                  <c:v>517</c:v>
                </c:pt>
                <c:pt idx="185">
                  <c:v>518</c:v>
                </c:pt>
                <c:pt idx="186">
                  <c:v>525</c:v>
                </c:pt>
                <c:pt idx="187">
                  <c:v>526</c:v>
                </c:pt>
                <c:pt idx="188">
                  <c:v>533</c:v>
                </c:pt>
                <c:pt idx="189">
                  <c:v>534</c:v>
                </c:pt>
                <c:pt idx="190">
                  <c:v>541</c:v>
                </c:pt>
                <c:pt idx="191">
                  <c:v>542</c:v>
                </c:pt>
                <c:pt idx="192">
                  <c:v>549</c:v>
                </c:pt>
                <c:pt idx="193">
                  <c:v>550</c:v>
                </c:pt>
                <c:pt idx="194">
                  <c:v>557</c:v>
                </c:pt>
                <c:pt idx="195">
                  <c:v>558</c:v>
                </c:pt>
                <c:pt idx="196">
                  <c:v>565</c:v>
                </c:pt>
                <c:pt idx="197">
                  <c:v>566</c:v>
                </c:pt>
                <c:pt idx="198">
                  <c:v>573</c:v>
                </c:pt>
                <c:pt idx="199">
                  <c:v>574</c:v>
                </c:pt>
                <c:pt idx="200">
                  <c:v>581</c:v>
                </c:pt>
                <c:pt idx="201">
                  <c:v>582</c:v>
                </c:pt>
                <c:pt idx="202">
                  <c:v>589</c:v>
                </c:pt>
                <c:pt idx="203">
                  <c:v>590</c:v>
                </c:pt>
                <c:pt idx="204">
                  <c:v>598</c:v>
                </c:pt>
                <c:pt idx="205">
                  <c:v>599</c:v>
                </c:pt>
                <c:pt idx="206">
                  <c:v>606</c:v>
                </c:pt>
                <c:pt idx="207">
                  <c:v>607</c:v>
                </c:pt>
                <c:pt idx="208">
                  <c:v>614</c:v>
                </c:pt>
                <c:pt idx="209">
                  <c:v>615</c:v>
                </c:pt>
                <c:pt idx="210">
                  <c:v>622</c:v>
                </c:pt>
                <c:pt idx="211">
                  <c:v>623</c:v>
                </c:pt>
                <c:pt idx="212">
                  <c:v>631</c:v>
                </c:pt>
                <c:pt idx="213">
                  <c:v>632</c:v>
                </c:pt>
                <c:pt idx="214">
                  <c:v>640</c:v>
                </c:pt>
                <c:pt idx="215">
                  <c:v>641</c:v>
                </c:pt>
                <c:pt idx="216">
                  <c:v>648</c:v>
                </c:pt>
                <c:pt idx="217">
                  <c:v>649</c:v>
                </c:pt>
                <c:pt idx="218">
                  <c:v>657</c:v>
                </c:pt>
                <c:pt idx="219">
                  <c:v>658</c:v>
                </c:pt>
                <c:pt idx="220">
                  <c:v>667</c:v>
                </c:pt>
                <c:pt idx="221">
                  <c:v>668</c:v>
                </c:pt>
                <c:pt idx="222">
                  <c:v>677</c:v>
                </c:pt>
                <c:pt idx="223">
                  <c:v>678</c:v>
                </c:pt>
                <c:pt idx="224">
                  <c:v>686</c:v>
                </c:pt>
                <c:pt idx="225">
                  <c:v>687</c:v>
                </c:pt>
                <c:pt idx="226">
                  <c:v>695</c:v>
                </c:pt>
                <c:pt idx="227">
                  <c:v>696</c:v>
                </c:pt>
                <c:pt idx="228">
                  <c:v>704</c:v>
                </c:pt>
                <c:pt idx="229">
                  <c:v>705</c:v>
                </c:pt>
                <c:pt idx="230">
                  <c:v>714</c:v>
                </c:pt>
                <c:pt idx="231">
                  <c:v>715</c:v>
                </c:pt>
                <c:pt idx="232">
                  <c:v>723</c:v>
                </c:pt>
                <c:pt idx="233">
                  <c:v>724</c:v>
                </c:pt>
                <c:pt idx="234">
                  <c:v>732</c:v>
                </c:pt>
                <c:pt idx="235">
                  <c:v>733</c:v>
                </c:pt>
                <c:pt idx="236">
                  <c:v>741</c:v>
                </c:pt>
                <c:pt idx="237">
                  <c:v>742</c:v>
                </c:pt>
                <c:pt idx="238">
                  <c:v>751</c:v>
                </c:pt>
                <c:pt idx="239">
                  <c:v>752</c:v>
                </c:pt>
                <c:pt idx="240">
                  <c:v>761</c:v>
                </c:pt>
                <c:pt idx="241">
                  <c:v>762</c:v>
                </c:pt>
                <c:pt idx="242">
                  <c:v>770</c:v>
                </c:pt>
                <c:pt idx="243">
                  <c:v>771</c:v>
                </c:pt>
                <c:pt idx="244">
                  <c:v>780</c:v>
                </c:pt>
                <c:pt idx="245">
                  <c:v>781</c:v>
                </c:pt>
                <c:pt idx="246">
                  <c:v>790</c:v>
                </c:pt>
                <c:pt idx="247">
                  <c:v>791</c:v>
                </c:pt>
                <c:pt idx="248">
                  <c:v>800</c:v>
                </c:pt>
                <c:pt idx="249">
                  <c:v>801</c:v>
                </c:pt>
                <c:pt idx="250">
                  <c:v>810</c:v>
                </c:pt>
                <c:pt idx="251">
                  <c:v>811</c:v>
                </c:pt>
                <c:pt idx="252">
                  <c:v>820</c:v>
                </c:pt>
                <c:pt idx="253">
                  <c:v>821</c:v>
                </c:pt>
                <c:pt idx="254">
                  <c:v>830</c:v>
                </c:pt>
                <c:pt idx="255">
                  <c:v>831</c:v>
                </c:pt>
                <c:pt idx="256">
                  <c:v>841</c:v>
                </c:pt>
                <c:pt idx="257">
                  <c:v>842</c:v>
                </c:pt>
                <c:pt idx="258">
                  <c:v>852</c:v>
                </c:pt>
                <c:pt idx="259">
                  <c:v>853</c:v>
                </c:pt>
                <c:pt idx="260">
                  <c:v>862</c:v>
                </c:pt>
                <c:pt idx="261">
                  <c:v>863</c:v>
                </c:pt>
                <c:pt idx="262">
                  <c:v>872</c:v>
                </c:pt>
                <c:pt idx="263">
                  <c:v>873</c:v>
                </c:pt>
                <c:pt idx="264">
                  <c:v>883</c:v>
                </c:pt>
                <c:pt idx="265">
                  <c:v>884</c:v>
                </c:pt>
                <c:pt idx="266">
                  <c:v>894</c:v>
                </c:pt>
                <c:pt idx="267">
                  <c:v>895</c:v>
                </c:pt>
                <c:pt idx="268">
                  <c:v>905</c:v>
                </c:pt>
                <c:pt idx="269">
                  <c:v>906</c:v>
                </c:pt>
                <c:pt idx="270">
                  <c:v>916</c:v>
                </c:pt>
                <c:pt idx="271">
                  <c:v>917</c:v>
                </c:pt>
                <c:pt idx="272">
                  <c:v>928</c:v>
                </c:pt>
                <c:pt idx="273">
                  <c:v>929</c:v>
                </c:pt>
                <c:pt idx="274">
                  <c:v>941</c:v>
                </c:pt>
                <c:pt idx="275">
                  <c:v>942</c:v>
                </c:pt>
                <c:pt idx="276">
                  <c:v>953</c:v>
                </c:pt>
                <c:pt idx="277">
                  <c:v>954</c:v>
                </c:pt>
                <c:pt idx="278">
                  <c:v>966</c:v>
                </c:pt>
                <c:pt idx="279">
                  <c:v>967</c:v>
                </c:pt>
                <c:pt idx="280">
                  <c:v>977</c:v>
                </c:pt>
                <c:pt idx="281">
                  <c:v>978</c:v>
                </c:pt>
                <c:pt idx="282">
                  <c:v>989</c:v>
                </c:pt>
                <c:pt idx="283">
                  <c:v>990</c:v>
                </c:pt>
                <c:pt idx="284">
                  <c:v>1001</c:v>
                </c:pt>
                <c:pt idx="285">
                  <c:v>1002</c:v>
                </c:pt>
                <c:pt idx="286">
                  <c:v>1013</c:v>
                </c:pt>
                <c:pt idx="287">
                  <c:v>1014</c:v>
                </c:pt>
                <c:pt idx="288">
                  <c:v>1025</c:v>
                </c:pt>
                <c:pt idx="289">
                  <c:v>1026</c:v>
                </c:pt>
                <c:pt idx="290">
                  <c:v>1038</c:v>
                </c:pt>
                <c:pt idx="291">
                  <c:v>1039</c:v>
                </c:pt>
                <c:pt idx="292">
                  <c:v>1050</c:v>
                </c:pt>
                <c:pt idx="293">
                  <c:v>1051</c:v>
                </c:pt>
                <c:pt idx="294">
                  <c:v>1062</c:v>
                </c:pt>
                <c:pt idx="295">
                  <c:v>1063</c:v>
                </c:pt>
                <c:pt idx="296">
                  <c:v>1074</c:v>
                </c:pt>
                <c:pt idx="297">
                  <c:v>1075</c:v>
                </c:pt>
                <c:pt idx="298">
                  <c:v>1087</c:v>
                </c:pt>
                <c:pt idx="299">
                  <c:v>1088</c:v>
                </c:pt>
                <c:pt idx="300">
                  <c:v>1099</c:v>
                </c:pt>
                <c:pt idx="301">
                  <c:v>1100</c:v>
                </c:pt>
                <c:pt idx="302">
                  <c:v>1113</c:v>
                </c:pt>
                <c:pt idx="303">
                  <c:v>1114</c:v>
                </c:pt>
                <c:pt idx="304">
                  <c:v>1126</c:v>
                </c:pt>
                <c:pt idx="305">
                  <c:v>1127</c:v>
                </c:pt>
                <c:pt idx="306">
                  <c:v>1139</c:v>
                </c:pt>
                <c:pt idx="307">
                  <c:v>1140</c:v>
                </c:pt>
                <c:pt idx="308">
                  <c:v>1153</c:v>
                </c:pt>
                <c:pt idx="309">
                  <c:v>1154</c:v>
                </c:pt>
                <c:pt idx="310">
                  <c:v>1166</c:v>
                </c:pt>
                <c:pt idx="311">
                  <c:v>1167</c:v>
                </c:pt>
                <c:pt idx="312">
                  <c:v>1180</c:v>
                </c:pt>
                <c:pt idx="313">
                  <c:v>1181</c:v>
                </c:pt>
                <c:pt idx="314">
                  <c:v>1193</c:v>
                </c:pt>
                <c:pt idx="315">
                  <c:v>1194</c:v>
                </c:pt>
                <c:pt idx="316">
                  <c:v>1207</c:v>
                </c:pt>
                <c:pt idx="317">
                  <c:v>1208</c:v>
                </c:pt>
                <c:pt idx="318">
                  <c:v>1223</c:v>
                </c:pt>
                <c:pt idx="319">
                  <c:v>1224</c:v>
                </c:pt>
                <c:pt idx="320">
                  <c:v>1235</c:v>
                </c:pt>
                <c:pt idx="321">
                  <c:v>1236</c:v>
                </c:pt>
                <c:pt idx="322">
                  <c:v>1250</c:v>
                </c:pt>
                <c:pt idx="323">
                  <c:v>1251</c:v>
                </c:pt>
                <c:pt idx="324">
                  <c:v>1265</c:v>
                </c:pt>
                <c:pt idx="325">
                  <c:v>1266</c:v>
                </c:pt>
                <c:pt idx="326">
                  <c:v>1281</c:v>
                </c:pt>
                <c:pt idx="327">
                  <c:v>1282</c:v>
                </c:pt>
                <c:pt idx="328">
                  <c:v>1297</c:v>
                </c:pt>
                <c:pt idx="329">
                  <c:v>1298</c:v>
                </c:pt>
                <c:pt idx="330">
                  <c:v>1312</c:v>
                </c:pt>
                <c:pt idx="331">
                  <c:v>1313</c:v>
                </c:pt>
                <c:pt idx="332">
                  <c:v>1327</c:v>
                </c:pt>
                <c:pt idx="333">
                  <c:v>1328</c:v>
                </c:pt>
                <c:pt idx="334">
                  <c:v>1343</c:v>
                </c:pt>
                <c:pt idx="335">
                  <c:v>1344</c:v>
                </c:pt>
                <c:pt idx="336">
                  <c:v>1358</c:v>
                </c:pt>
                <c:pt idx="337">
                  <c:v>1359</c:v>
                </c:pt>
                <c:pt idx="338">
                  <c:v>1374</c:v>
                </c:pt>
                <c:pt idx="339">
                  <c:v>1375</c:v>
                </c:pt>
                <c:pt idx="340">
                  <c:v>1389</c:v>
                </c:pt>
                <c:pt idx="341">
                  <c:v>1390</c:v>
                </c:pt>
                <c:pt idx="342">
                  <c:v>1404</c:v>
                </c:pt>
                <c:pt idx="343">
                  <c:v>1405</c:v>
                </c:pt>
                <c:pt idx="344">
                  <c:v>1421</c:v>
                </c:pt>
                <c:pt idx="345">
                  <c:v>1422</c:v>
                </c:pt>
                <c:pt idx="346">
                  <c:v>1437</c:v>
                </c:pt>
                <c:pt idx="347">
                  <c:v>1438</c:v>
                </c:pt>
                <c:pt idx="348">
                  <c:v>1453</c:v>
                </c:pt>
                <c:pt idx="349">
                  <c:v>1454</c:v>
                </c:pt>
                <c:pt idx="350">
                  <c:v>1470</c:v>
                </c:pt>
                <c:pt idx="351">
                  <c:v>1471</c:v>
                </c:pt>
                <c:pt idx="352">
                  <c:v>1486</c:v>
                </c:pt>
                <c:pt idx="353">
                  <c:v>1487</c:v>
                </c:pt>
                <c:pt idx="354">
                  <c:v>1503</c:v>
                </c:pt>
                <c:pt idx="355">
                  <c:v>1504</c:v>
                </c:pt>
                <c:pt idx="356">
                  <c:v>1520</c:v>
                </c:pt>
                <c:pt idx="357">
                  <c:v>1521</c:v>
                </c:pt>
                <c:pt idx="358">
                  <c:v>1536</c:v>
                </c:pt>
                <c:pt idx="359">
                  <c:v>1537</c:v>
                </c:pt>
                <c:pt idx="360">
                  <c:v>1554</c:v>
                </c:pt>
                <c:pt idx="361">
                  <c:v>1555</c:v>
                </c:pt>
                <c:pt idx="362">
                  <c:v>1571</c:v>
                </c:pt>
                <c:pt idx="363">
                  <c:v>1572</c:v>
                </c:pt>
                <c:pt idx="364">
                  <c:v>1589</c:v>
                </c:pt>
                <c:pt idx="365">
                  <c:v>1590</c:v>
                </c:pt>
                <c:pt idx="366">
                  <c:v>1606</c:v>
                </c:pt>
                <c:pt idx="367">
                  <c:v>1607</c:v>
                </c:pt>
                <c:pt idx="368">
                  <c:v>1624</c:v>
                </c:pt>
                <c:pt idx="369">
                  <c:v>1625</c:v>
                </c:pt>
                <c:pt idx="370">
                  <c:v>1643</c:v>
                </c:pt>
                <c:pt idx="371">
                  <c:v>1644</c:v>
                </c:pt>
                <c:pt idx="372">
                  <c:v>1661</c:v>
                </c:pt>
                <c:pt idx="373">
                  <c:v>1662</c:v>
                </c:pt>
                <c:pt idx="374">
                  <c:v>1680</c:v>
                </c:pt>
                <c:pt idx="375">
                  <c:v>1681</c:v>
                </c:pt>
                <c:pt idx="376">
                  <c:v>1698</c:v>
                </c:pt>
                <c:pt idx="377">
                  <c:v>1699</c:v>
                </c:pt>
                <c:pt idx="378">
                  <c:v>1718</c:v>
                </c:pt>
                <c:pt idx="379">
                  <c:v>1719</c:v>
                </c:pt>
                <c:pt idx="380">
                  <c:v>1738</c:v>
                </c:pt>
                <c:pt idx="381">
                  <c:v>1739</c:v>
                </c:pt>
                <c:pt idx="382">
                  <c:v>1757</c:v>
                </c:pt>
                <c:pt idx="383">
                  <c:v>1758</c:v>
                </c:pt>
                <c:pt idx="384">
                  <c:v>1776</c:v>
                </c:pt>
                <c:pt idx="385">
                  <c:v>1777</c:v>
                </c:pt>
                <c:pt idx="386">
                  <c:v>1796</c:v>
                </c:pt>
                <c:pt idx="387">
                  <c:v>1797</c:v>
                </c:pt>
                <c:pt idx="388">
                  <c:v>1815</c:v>
                </c:pt>
                <c:pt idx="389">
                  <c:v>1816</c:v>
                </c:pt>
                <c:pt idx="390">
                  <c:v>1835</c:v>
                </c:pt>
                <c:pt idx="391">
                  <c:v>1836</c:v>
                </c:pt>
                <c:pt idx="392">
                  <c:v>1855</c:v>
                </c:pt>
                <c:pt idx="393">
                  <c:v>1856</c:v>
                </c:pt>
                <c:pt idx="394">
                  <c:v>1874</c:v>
                </c:pt>
                <c:pt idx="395">
                  <c:v>1875</c:v>
                </c:pt>
                <c:pt idx="396">
                  <c:v>1895</c:v>
                </c:pt>
                <c:pt idx="397">
                  <c:v>1896</c:v>
                </c:pt>
                <c:pt idx="398">
                  <c:v>1918</c:v>
                </c:pt>
                <c:pt idx="399">
                  <c:v>1919</c:v>
                </c:pt>
                <c:pt idx="400">
                  <c:v>1939</c:v>
                </c:pt>
                <c:pt idx="401">
                  <c:v>1940</c:v>
                </c:pt>
                <c:pt idx="402">
                  <c:v>1959</c:v>
                </c:pt>
                <c:pt idx="403">
                  <c:v>1960</c:v>
                </c:pt>
                <c:pt idx="404">
                  <c:v>1983</c:v>
                </c:pt>
                <c:pt idx="405">
                  <c:v>1984</c:v>
                </c:pt>
                <c:pt idx="406">
                  <c:v>2006</c:v>
                </c:pt>
                <c:pt idx="407">
                  <c:v>2007</c:v>
                </c:pt>
                <c:pt idx="408">
                  <c:v>2027</c:v>
                </c:pt>
                <c:pt idx="409">
                  <c:v>2028</c:v>
                </c:pt>
                <c:pt idx="410">
                  <c:v>2052</c:v>
                </c:pt>
                <c:pt idx="411">
                  <c:v>2053</c:v>
                </c:pt>
                <c:pt idx="412">
                  <c:v>2073</c:v>
                </c:pt>
                <c:pt idx="413">
                  <c:v>2074</c:v>
                </c:pt>
                <c:pt idx="414">
                  <c:v>2096</c:v>
                </c:pt>
                <c:pt idx="415">
                  <c:v>2097</c:v>
                </c:pt>
                <c:pt idx="416">
                  <c:v>2119</c:v>
                </c:pt>
                <c:pt idx="417">
                  <c:v>2120</c:v>
                </c:pt>
                <c:pt idx="418">
                  <c:v>2144</c:v>
                </c:pt>
                <c:pt idx="419">
                  <c:v>2145</c:v>
                </c:pt>
                <c:pt idx="420">
                  <c:v>2165</c:v>
                </c:pt>
                <c:pt idx="421">
                  <c:v>2166</c:v>
                </c:pt>
                <c:pt idx="422">
                  <c:v>2189</c:v>
                </c:pt>
                <c:pt idx="423">
                  <c:v>2190</c:v>
                </c:pt>
                <c:pt idx="424">
                  <c:v>2215</c:v>
                </c:pt>
                <c:pt idx="425">
                  <c:v>2216</c:v>
                </c:pt>
                <c:pt idx="426">
                  <c:v>2237</c:v>
                </c:pt>
                <c:pt idx="427">
                  <c:v>2238</c:v>
                </c:pt>
                <c:pt idx="428">
                  <c:v>2262</c:v>
                </c:pt>
                <c:pt idx="429">
                  <c:v>2263</c:v>
                </c:pt>
                <c:pt idx="430">
                  <c:v>2287</c:v>
                </c:pt>
                <c:pt idx="431">
                  <c:v>2288</c:v>
                </c:pt>
                <c:pt idx="432">
                  <c:v>2315</c:v>
                </c:pt>
                <c:pt idx="433">
                  <c:v>2316</c:v>
                </c:pt>
                <c:pt idx="434">
                  <c:v>2340</c:v>
                </c:pt>
                <c:pt idx="435">
                  <c:v>2341</c:v>
                </c:pt>
                <c:pt idx="436">
                  <c:v>2366</c:v>
                </c:pt>
                <c:pt idx="437">
                  <c:v>2367</c:v>
                </c:pt>
                <c:pt idx="438">
                  <c:v>2391</c:v>
                </c:pt>
                <c:pt idx="439">
                  <c:v>2392</c:v>
                </c:pt>
                <c:pt idx="440">
                  <c:v>2418</c:v>
                </c:pt>
                <c:pt idx="441">
                  <c:v>2419</c:v>
                </c:pt>
                <c:pt idx="442">
                  <c:v>2446</c:v>
                </c:pt>
                <c:pt idx="443">
                  <c:v>2447</c:v>
                </c:pt>
                <c:pt idx="444">
                  <c:v>2478</c:v>
                </c:pt>
                <c:pt idx="445">
                  <c:v>2479</c:v>
                </c:pt>
                <c:pt idx="446">
                  <c:v>2503</c:v>
                </c:pt>
                <c:pt idx="447">
                  <c:v>2504</c:v>
                </c:pt>
                <c:pt idx="448">
                  <c:v>2533</c:v>
                </c:pt>
                <c:pt idx="449">
                  <c:v>2534</c:v>
                </c:pt>
                <c:pt idx="450">
                  <c:v>2561</c:v>
                </c:pt>
                <c:pt idx="451">
                  <c:v>2562</c:v>
                </c:pt>
                <c:pt idx="452">
                  <c:v>2589</c:v>
                </c:pt>
                <c:pt idx="453">
                  <c:v>2590</c:v>
                </c:pt>
                <c:pt idx="454">
                  <c:v>2618</c:v>
                </c:pt>
                <c:pt idx="455">
                  <c:v>2619</c:v>
                </c:pt>
                <c:pt idx="456">
                  <c:v>2648</c:v>
                </c:pt>
                <c:pt idx="457">
                  <c:v>2649</c:v>
                </c:pt>
                <c:pt idx="458">
                  <c:v>2675</c:v>
                </c:pt>
                <c:pt idx="459">
                  <c:v>2676</c:v>
                </c:pt>
                <c:pt idx="460">
                  <c:v>2704</c:v>
                </c:pt>
                <c:pt idx="461">
                  <c:v>2705</c:v>
                </c:pt>
                <c:pt idx="462">
                  <c:v>2734</c:v>
                </c:pt>
                <c:pt idx="463">
                  <c:v>2735</c:v>
                </c:pt>
                <c:pt idx="464">
                  <c:v>2762</c:v>
                </c:pt>
                <c:pt idx="465">
                  <c:v>2763</c:v>
                </c:pt>
                <c:pt idx="466">
                  <c:v>2792</c:v>
                </c:pt>
                <c:pt idx="467">
                  <c:v>2793</c:v>
                </c:pt>
                <c:pt idx="468">
                  <c:v>2821</c:v>
                </c:pt>
                <c:pt idx="469">
                  <c:v>2822</c:v>
                </c:pt>
                <c:pt idx="470">
                  <c:v>2852</c:v>
                </c:pt>
                <c:pt idx="471">
                  <c:v>2853</c:v>
                </c:pt>
                <c:pt idx="472">
                  <c:v>2882</c:v>
                </c:pt>
                <c:pt idx="473">
                  <c:v>2883</c:v>
                </c:pt>
                <c:pt idx="474">
                  <c:v>2917</c:v>
                </c:pt>
                <c:pt idx="475">
                  <c:v>2918</c:v>
                </c:pt>
                <c:pt idx="476">
                  <c:v>2950</c:v>
                </c:pt>
                <c:pt idx="477">
                  <c:v>2951</c:v>
                </c:pt>
                <c:pt idx="478">
                  <c:v>2979</c:v>
                </c:pt>
                <c:pt idx="479">
                  <c:v>2980</c:v>
                </c:pt>
                <c:pt idx="480">
                  <c:v>3012</c:v>
                </c:pt>
                <c:pt idx="481">
                  <c:v>3013</c:v>
                </c:pt>
                <c:pt idx="482">
                  <c:v>3044</c:v>
                </c:pt>
                <c:pt idx="483">
                  <c:v>3045</c:v>
                </c:pt>
                <c:pt idx="484">
                  <c:v>3080</c:v>
                </c:pt>
                <c:pt idx="485">
                  <c:v>3081</c:v>
                </c:pt>
                <c:pt idx="486">
                  <c:v>3115</c:v>
                </c:pt>
                <c:pt idx="487">
                  <c:v>3116</c:v>
                </c:pt>
                <c:pt idx="488">
                  <c:v>3148</c:v>
                </c:pt>
                <c:pt idx="489">
                  <c:v>3149</c:v>
                </c:pt>
                <c:pt idx="490">
                  <c:v>3184</c:v>
                </c:pt>
                <c:pt idx="491">
                  <c:v>3185</c:v>
                </c:pt>
                <c:pt idx="492">
                  <c:v>3215</c:v>
                </c:pt>
                <c:pt idx="493">
                  <c:v>3216</c:v>
                </c:pt>
                <c:pt idx="494">
                  <c:v>3251</c:v>
                </c:pt>
                <c:pt idx="495">
                  <c:v>3252</c:v>
                </c:pt>
                <c:pt idx="496">
                  <c:v>3288</c:v>
                </c:pt>
                <c:pt idx="497">
                  <c:v>3289</c:v>
                </c:pt>
                <c:pt idx="498">
                  <c:v>3321</c:v>
                </c:pt>
                <c:pt idx="499">
                  <c:v>3322</c:v>
                </c:pt>
                <c:pt idx="500">
                  <c:v>3357</c:v>
                </c:pt>
                <c:pt idx="501">
                  <c:v>3358</c:v>
                </c:pt>
                <c:pt idx="502">
                  <c:v>3394</c:v>
                </c:pt>
                <c:pt idx="503">
                  <c:v>3395</c:v>
                </c:pt>
                <c:pt idx="504">
                  <c:v>3429</c:v>
                </c:pt>
                <c:pt idx="505">
                  <c:v>3430</c:v>
                </c:pt>
                <c:pt idx="506">
                  <c:v>3467</c:v>
                </c:pt>
                <c:pt idx="507">
                  <c:v>3468</c:v>
                </c:pt>
                <c:pt idx="508">
                  <c:v>3507</c:v>
                </c:pt>
                <c:pt idx="509">
                  <c:v>3508</c:v>
                </c:pt>
                <c:pt idx="510">
                  <c:v>3545</c:v>
                </c:pt>
                <c:pt idx="511">
                  <c:v>3546</c:v>
                </c:pt>
                <c:pt idx="512">
                  <c:v>3584</c:v>
                </c:pt>
                <c:pt idx="513">
                  <c:v>3585</c:v>
                </c:pt>
                <c:pt idx="514">
                  <c:v>3622</c:v>
                </c:pt>
                <c:pt idx="515">
                  <c:v>3623</c:v>
                </c:pt>
                <c:pt idx="516">
                  <c:v>3662</c:v>
                </c:pt>
                <c:pt idx="517">
                  <c:v>3663</c:v>
                </c:pt>
                <c:pt idx="518">
                  <c:v>3698</c:v>
                </c:pt>
                <c:pt idx="519">
                  <c:v>3699</c:v>
                </c:pt>
                <c:pt idx="520">
                  <c:v>3737</c:v>
                </c:pt>
                <c:pt idx="521">
                  <c:v>3738</c:v>
                </c:pt>
                <c:pt idx="522">
                  <c:v>3776</c:v>
                </c:pt>
                <c:pt idx="523">
                  <c:v>3777</c:v>
                </c:pt>
                <c:pt idx="524">
                  <c:v>3816</c:v>
                </c:pt>
                <c:pt idx="525">
                  <c:v>3817</c:v>
                </c:pt>
                <c:pt idx="526">
                  <c:v>3860</c:v>
                </c:pt>
                <c:pt idx="527">
                  <c:v>3861</c:v>
                </c:pt>
                <c:pt idx="528">
                  <c:v>3899</c:v>
                </c:pt>
                <c:pt idx="529">
                  <c:v>3900</c:v>
                </c:pt>
                <c:pt idx="530">
                  <c:v>3941</c:v>
                </c:pt>
                <c:pt idx="531">
                  <c:v>3942</c:v>
                </c:pt>
                <c:pt idx="532">
                  <c:v>3983</c:v>
                </c:pt>
                <c:pt idx="533">
                  <c:v>3984</c:v>
                </c:pt>
                <c:pt idx="534">
                  <c:v>4025</c:v>
                </c:pt>
                <c:pt idx="535">
                  <c:v>4026</c:v>
                </c:pt>
                <c:pt idx="536">
                  <c:v>4069</c:v>
                </c:pt>
                <c:pt idx="537">
                  <c:v>4070</c:v>
                </c:pt>
                <c:pt idx="538">
                  <c:v>4120</c:v>
                </c:pt>
                <c:pt idx="539">
                  <c:v>4121</c:v>
                </c:pt>
                <c:pt idx="540">
                  <c:v>4167</c:v>
                </c:pt>
                <c:pt idx="541">
                  <c:v>4168</c:v>
                </c:pt>
                <c:pt idx="542">
                  <c:v>4214</c:v>
                </c:pt>
                <c:pt idx="543">
                  <c:v>4215</c:v>
                </c:pt>
                <c:pt idx="544">
                  <c:v>4258</c:v>
                </c:pt>
                <c:pt idx="545">
                  <c:v>4259</c:v>
                </c:pt>
                <c:pt idx="546">
                  <c:v>4301</c:v>
                </c:pt>
                <c:pt idx="547">
                  <c:v>4302</c:v>
                </c:pt>
                <c:pt idx="548">
                  <c:v>4348</c:v>
                </c:pt>
                <c:pt idx="549">
                  <c:v>4349</c:v>
                </c:pt>
                <c:pt idx="550">
                  <c:v>4393</c:v>
                </c:pt>
                <c:pt idx="551">
                  <c:v>4394</c:v>
                </c:pt>
                <c:pt idx="552">
                  <c:v>4442</c:v>
                </c:pt>
                <c:pt idx="553">
                  <c:v>4443</c:v>
                </c:pt>
                <c:pt idx="554">
                  <c:v>4489</c:v>
                </c:pt>
                <c:pt idx="555">
                  <c:v>4490</c:v>
                </c:pt>
                <c:pt idx="556">
                  <c:v>4534</c:v>
                </c:pt>
                <c:pt idx="557">
                  <c:v>4535</c:v>
                </c:pt>
                <c:pt idx="558">
                  <c:v>4581</c:v>
                </c:pt>
                <c:pt idx="559">
                  <c:v>4582</c:v>
                </c:pt>
                <c:pt idx="560">
                  <c:v>4630</c:v>
                </c:pt>
                <c:pt idx="561">
                  <c:v>4631</c:v>
                </c:pt>
                <c:pt idx="562">
                  <c:v>4680</c:v>
                </c:pt>
                <c:pt idx="563">
                  <c:v>4681</c:v>
                </c:pt>
                <c:pt idx="564">
                  <c:v>4740</c:v>
                </c:pt>
                <c:pt idx="565">
                  <c:v>4741</c:v>
                </c:pt>
                <c:pt idx="566">
                  <c:v>4791</c:v>
                </c:pt>
                <c:pt idx="567">
                  <c:v>4792</c:v>
                </c:pt>
                <c:pt idx="568">
                  <c:v>4838</c:v>
                </c:pt>
                <c:pt idx="569">
                  <c:v>4839</c:v>
                </c:pt>
                <c:pt idx="570">
                  <c:v>4887</c:v>
                </c:pt>
                <c:pt idx="571">
                  <c:v>4888</c:v>
                </c:pt>
                <c:pt idx="572">
                  <c:v>4941</c:v>
                </c:pt>
                <c:pt idx="573">
                  <c:v>4942</c:v>
                </c:pt>
                <c:pt idx="574">
                  <c:v>4991</c:v>
                </c:pt>
                <c:pt idx="575">
                  <c:v>4992</c:v>
                </c:pt>
                <c:pt idx="576">
                  <c:v>5038</c:v>
                </c:pt>
                <c:pt idx="577">
                  <c:v>5039</c:v>
                </c:pt>
                <c:pt idx="578">
                  <c:v>5095</c:v>
                </c:pt>
                <c:pt idx="579">
                  <c:v>5096</c:v>
                </c:pt>
                <c:pt idx="580">
                  <c:v>5148</c:v>
                </c:pt>
                <c:pt idx="581">
                  <c:v>5149</c:v>
                </c:pt>
                <c:pt idx="582">
                  <c:v>5201</c:v>
                </c:pt>
                <c:pt idx="583">
                  <c:v>5202</c:v>
                </c:pt>
                <c:pt idx="584">
                  <c:v>5251</c:v>
                </c:pt>
                <c:pt idx="585">
                  <c:v>5252</c:v>
                </c:pt>
                <c:pt idx="586">
                  <c:v>5310</c:v>
                </c:pt>
                <c:pt idx="587">
                  <c:v>5311</c:v>
                </c:pt>
                <c:pt idx="588">
                  <c:v>5375</c:v>
                </c:pt>
                <c:pt idx="589">
                  <c:v>5376</c:v>
                </c:pt>
                <c:pt idx="590">
                  <c:v>5433</c:v>
                </c:pt>
                <c:pt idx="591">
                  <c:v>5434</c:v>
                </c:pt>
                <c:pt idx="592">
                  <c:v>5488</c:v>
                </c:pt>
                <c:pt idx="593">
                  <c:v>5489</c:v>
                </c:pt>
                <c:pt idx="594">
                  <c:v>5547</c:v>
                </c:pt>
                <c:pt idx="595">
                  <c:v>5548</c:v>
                </c:pt>
                <c:pt idx="596">
                  <c:v>5605</c:v>
                </c:pt>
                <c:pt idx="597">
                  <c:v>5606</c:v>
                </c:pt>
                <c:pt idx="598">
                  <c:v>5665</c:v>
                </c:pt>
                <c:pt idx="599">
                  <c:v>5666</c:v>
                </c:pt>
                <c:pt idx="600">
                  <c:v>5723</c:v>
                </c:pt>
                <c:pt idx="601">
                  <c:v>5724</c:v>
                </c:pt>
                <c:pt idx="602">
                  <c:v>5786</c:v>
                </c:pt>
                <c:pt idx="603">
                  <c:v>5787</c:v>
                </c:pt>
                <c:pt idx="604">
                  <c:v>5842</c:v>
                </c:pt>
                <c:pt idx="605">
                  <c:v>5843</c:v>
                </c:pt>
                <c:pt idx="606">
                  <c:v>5906</c:v>
                </c:pt>
                <c:pt idx="607">
                  <c:v>5907</c:v>
                </c:pt>
                <c:pt idx="608">
                  <c:v>5965</c:v>
                </c:pt>
                <c:pt idx="609">
                  <c:v>5966</c:v>
                </c:pt>
                <c:pt idx="610">
                  <c:v>6025</c:v>
                </c:pt>
                <c:pt idx="611">
                  <c:v>6026</c:v>
                </c:pt>
                <c:pt idx="612">
                  <c:v>6092</c:v>
                </c:pt>
                <c:pt idx="613">
                  <c:v>6093</c:v>
                </c:pt>
                <c:pt idx="614">
                  <c:v>6157</c:v>
                </c:pt>
                <c:pt idx="615">
                  <c:v>6158</c:v>
                </c:pt>
                <c:pt idx="616">
                  <c:v>6216</c:v>
                </c:pt>
                <c:pt idx="617">
                  <c:v>6217</c:v>
                </c:pt>
                <c:pt idx="618">
                  <c:v>6279</c:v>
                </c:pt>
                <c:pt idx="619">
                  <c:v>6280</c:v>
                </c:pt>
                <c:pt idx="620">
                  <c:v>6344</c:v>
                </c:pt>
                <c:pt idx="621">
                  <c:v>6345</c:v>
                </c:pt>
                <c:pt idx="622">
                  <c:v>6409</c:v>
                </c:pt>
                <c:pt idx="623">
                  <c:v>6410</c:v>
                </c:pt>
                <c:pt idx="624">
                  <c:v>6480</c:v>
                </c:pt>
                <c:pt idx="625">
                  <c:v>6481</c:v>
                </c:pt>
                <c:pt idx="626">
                  <c:v>6547</c:v>
                </c:pt>
                <c:pt idx="627">
                  <c:v>6548</c:v>
                </c:pt>
                <c:pt idx="628">
                  <c:v>6616</c:v>
                </c:pt>
                <c:pt idx="629">
                  <c:v>6617</c:v>
                </c:pt>
                <c:pt idx="630">
                  <c:v>6681</c:v>
                </c:pt>
                <c:pt idx="631">
                  <c:v>6682</c:v>
                </c:pt>
                <c:pt idx="632">
                  <c:v>6751</c:v>
                </c:pt>
                <c:pt idx="633">
                  <c:v>6752</c:v>
                </c:pt>
                <c:pt idx="634">
                  <c:v>6823</c:v>
                </c:pt>
                <c:pt idx="635">
                  <c:v>6824</c:v>
                </c:pt>
                <c:pt idx="636">
                  <c:v>6896</c:v>
                </c:pt>
                <c:pt idx="637">
                  <c:v>6897</c:v>
                </c:pt>
                <c:pt idx="638">
                  <c:v>6970</c:v>
                </c:pt>
                <c:pt idx="639">
                  <c:v>6971</c:v>
                </c:pt>
                <c:pt idx="640">
                  <c:v>7046</c:v>
                </c:pt>
                <c:pt idx="641">
                  <c:v>7047</c:v>
                </c:pt>
                <c:pt idx="642">
                  <c:v>7124</c:v>
                </c:pt>
                <c:pt idx="643">
                  <c:v>7125</c:v>
                </c:pt>
                <c:pt idx="644">
                  <c:v>7196</c:v>
                </c:pt>
                <c:pt idx="645">
                  <c:v>7197</c:v>
                </c:pt>
                <c:pt idx="646">
                  <c:v>7272</c:v>
                </c:pt>
                <c:pt idx="647">
                  <c:v>7273</c:v>
                </c:pt>
                <c:pt idx="648">
                  <c:v>7353</c:v>
                </c:pt>
                <c:pt idx="649">
                  <c:v>7354</c:v>
                </c:pt>
                <c:pt idx="650">
                  <c:v>7429</c:v>
                </c:pt>
                <c:pt idx="651">
                  <c:v>7430</c:v>
                </c:pt>
                <c:pt idx="652">
                  <c:v>7507</c:v>
                </c:pt>
                <c:pt idx="653">
                  <c:v>7508</c:v>
                </c:pt>
                <c:pt idx="654">
                  <c:v>7578</c:v>
                </c:pt>
                <c:pt idx="655">
                  <c:v>7579</c:v>
                </c:pt>
                <c:pt idx="656">
                  <c:v>7657</c:v>
                </c:pt>
                <c:pt idx="657">
                  <c:v>7658</c:v>
                </c:pt>
                <c:pt idx="658">
                  <c:v>7735</c:v>
                </c:pt>
                <c:pt idx="659">
                  <c:v>7736</c:v>
                </c:pt>
                <c:pt idx="660">
                  <c:v>7821</c:v>
                </c:pt>
                <c:pt idx="661">
                  <c:v>7822</c:v>
                </c:pt>
                <c:pt idx="662">
                  <c:v>7896</c:v>
                </c:pt>
                <c:pt idx="663">
                  <c:v>7897</c:v>
                </c:pt>
                <c:pt idx="664">
                  <c:v>7984</c:v>
                </c:pt>
                <c:pt idx="665">
                  <c:v>7985</c:v>
                </c:pt>
                <c:pt idx="666">
                  <c:v>8063</c:v>
                </c:pt>
                <c:pt idx="667">
                  <c:v>8064</c:v>
                </c:pt>
                <c:pt idx="668">
                  <c:v>8145</c:v>
                </c:pt>
                <c:pt idx="669">
                  <c:v>8146</c:v>
                </c:pt>
                <c:pt idx="670">
                  <c:v>8222</c:v>
                </c:pt>
                <c:pt idx="671">
                  <c:v>8223</c:v>
                </c:pt>
                <c:pt idx="672">
                  <c:v>8312</c:v>
                </c:pt>
                <c:pt idx="673">
                  <c:v>8313</c:v>
                </c:pt>
                <c:pt idx="674">
                  <c:v>8392</c:v>
                </c:pt>
                <c:pt idx="675">
                  <c:v>8393</c:v>
                </c:pt>
              </c:numCache>
            </c:numRef>
          </c:xVal>
          <c:yVal>
            <c:numRef>
              <c:f>Sheet3!$AB$16:$AB$691</c:f>
              <c:numCache>
                <c:formatCode>General</c:formatCode>
                <c:ptCount val="676"/>
                <c:pt idx="1">
                  <c:v>1.3772500000000005</c:v>
                </c:pt>
                <c:pt idx="2">
                  <c:v>1.3773333333333337</c:v>
                </c:pt>
                <c:pt idx="3">
                  <c:v>1.2885833333333325</c:v>
                </c:pt>
                <c:pt idx="4">
                  <c:v>1.2885833333333334</c:v>
                </c:pt>
                <c:pt idx="5">
                  <c:v>1.333</c:v>
                </c:pt>
                <c:pt idx="6">
                  <c:v>1.3329999999999991</c:v>
                </c:pt>
                <c:pt idx="7">
                  <c:v>1.510666666666667</c:v>
                </c:pt>
                <c:pt idx="8">
                  <c:v>1.510666666666667</c:v>
                </c:pt>
                <c:pt idx="9">
                  <c:v>1.2797333333333341</c:v>
                </c:pt>
                <c:pt idx="10">
                  <c:v>1.2796666666666652</c:v>
                </c:pt>
                <c:pt idx="11">
                  <c:v>1.3329999999999991</c:v>
                </c:pt>
                <c:pt idx="12">
                  <c:v>1.2885833333333343</c:v>
                </c:pt>
                <c:pt idx="13">
                  <c:v>1.3329166666666681</c:v>
                </c:pt>
                <c:pt idx="14">
                  <c:v>1.3773333333333346</c:v>
                </c:pt>
                <c:pt idx="15">
                  <c:v>1.3329999999999973</c:v>
                </c:pt>
                <c:pt idx="16">
                  <c:v>1.2885833333333343</c:v>
                </c:pt>
                <c:pt idx="17">
                  <c:v>1.2884999999999998</c:v>
                </c:pt>
                <c:pt idx="18">
                  <c:v>1.2885833333333307</c:v>
                </c:pt>
                <c:pt idx="19">
                  <c:v>1.2085999999999986</c:v>
                </c:pt>
                <c:pt idx="20">
                  <c:v>1.1730000000000018</c:v>
                </c:pt>
                <c:pt idx="21">
                  <c:v>1.1730666666666694</c:v>
                </c:pt>
                <c:pt idx="22">
                  <c:v>1.2441333333333333</c:v>
                </c:pt>
                <c:pt idx="23">
                  <c:v>1.2796000000000001</c:v>
                </c:pt>
                <c:pt idx="24">
                  <c:v>1.2440666666666655</c:v>
                </c:pt>
                <c:pt idx="25">
                  <c:v>1.3774166666666656</c:v>
                </c:pt>
                <c:pt idx="26">
                  <c:v>1.3330000000000009</c:v>
                </c:pt>
                <c:pt idx="27">
                  <c:v>1.2441666666666678</c:v>
                </c:pt>
                <c:pt idx="28">
                  <c:v>1.2885833333333361</c:v>
                </c:pt>
                <c:pt idx="29">
                  <c:v>1.2439999999999987</c:v>
                </c:pt>
                <c:pt idx="30">
                  <c:v>1.288499999999998</c:v>
                </c:pt>
                <c:pt idx="31">
                  <c:v>1.2794666666666676</c:v>
                </c:pt>
                <c:pt idx="32">
                  <c:v>1.2797333333333327</c:v>
                </c:pt>
                <c:pt idx="33">
                  <c:v>1.2086666666666634</c:v>
                </c:pt>
                <c:pt idx="34">
                  <c:v>1.1726666666666663</c:v>
                </c:pt>
                <c:pt idx="35">
                  <c:v>1.3333333333333357</c:v>
                </c:pt>
                <c:pt idx="36">
                  <c:v>1.2891666666666677</c:v>
                </c:pt>
                <c:pt idx="37">
                  <c:v>1.2080000000000006</c:v>
                </c:pt>
                <c:pt idx="38">
                  <c:v>1.314666666666664</c:v>
                </c:pt>
                <c:pt idx="39">
                  <c:v>1.2446666666666688</c:v>
                </c:pt>
                <c:pt idx="40">
                  <c:v>1.1379999999999975</c:v>
                </c:pt>
                <c:pt idx="41">
                  <c:v>1.207999999999998</c:v>
                </c:pt>
                <c:pt idx="42">
                  <c:v>1.2080000000000091</c:v>
                </c:pt>
                <c:pt idx="43">
                  <c:v>1.2093333333333345</c:v>
                </c:pt>
                <c:pt idx="44">
                  <c:v>1.2799999999999923</c:v>
                </c:pt>
                <c:pt idx="45">
                  <c:v>1.2080000000000035</c:v>
                </c:pt>
                <c:pt idx="46">
                  <c:v>1.1373333333333346</c:v>
                </c:pt>
                <c:pt idx="47">
                  <c:v>1.1733333333333318</c:v>
                </c:pt>
                <c:pt idx="48">
                  <c:v>1.1733333333333373</c:v>
                </c:pt>
                <c:pt idx="49">
                  <c:v>1.2441666666666642</c:v>
                </c:pt>
                <c:pt idx="50">
                  <c:v>1.2883333333333289</c:v>
                </c:pt>
                <c:pt idx="51">
                  <c:v>1.1373333333333291</c:v>
                </c:pt>
                <c:pt idx="52">
                  <c:v>1.1380000000000057</c:v>
                </c:pt>
                <c:pt idx="53">
                  <c:v>1.1733333333333373</c:v>
                </c:pt>
                <c:pt idx="54">
                  <c:v>1.1373333333333291</c:v>
                </c:pt>
                <c:pt idx="55">
                  <c:v>1.1726666666666663</c:v>
                </c:pt>
                <c:pt idx="56">
                  <c:v>1.1726666666666608</c:v>
                </c:pt>
                <c:pt idx="57">
                  <c:v>1.1373333333333346</c:v>
                </c:pt>
                <c:pt idx="58">
                  <c:v>1.1373333333333402</c:v>
                </c:pt>
                <c:pt idx="59">
                  <c:v>1.102000000000003</c:v>
                </c:pt>
                <c:pt idx="60">
                  <c:v>1.102000000000003</c:v>
                </c:pt>
                <c:pt idx="61">
                  <c:v>1.2086666666666634</c:v>
                </c:pt>
                <c:pt idx="62">
                  <c:v>1.2440000000000007</c:v>
                </c:pt>
                <c:pt idx="63">
                  <c:v>1.1019999999999974</c:v>
                </c:pt>
                <c:pt idx="64">
                  <c:v>1.0666666666666658</c:v>
                </c:pt>
                <c:pt idx="65">
                  <c:v>1.102000000000003</c:v>
                </c:pt>
                <c:pt idx="66">
                  <c:v>1.1019999999999974</c:v>
                </c:pt>
                <c:pt idx="67">
                  <c:v>1.006666666666665</c:v>
                </c:pt>
                <c:pt idx="68">
                  <c:v>0.97722222222222188</c:v>
                </c:pt>
                <c:pt idx="69">
                  <c:v>1.0666666666666713</c:v>
                </c:pt>
                <c:pt idx="70">
                  <c:v>1.0666666666666658</c:v>
                </c:pt>
                <c:pt idx="71">
                  <c:v>1.0306666666666686</c:v>
                </c:pt>
                <c:pt idx="72">
                  <c:v>1.0659999999999947</c:v>
                </c:pt>
                <c:pt idx="73">
                  <c:v>1.1733333333333262</c:v>
                </c:pt>
                <c:pt idx="74">
                  <c:v>1.1733333333333373</c:v>
                </c:pt>
                <c:pt idx="75">
                  <c:v>1.0666666666666713</c:v>
                </c:pt>
                <c:pt idx="76">
                  <c:v>1.0666666666666713</c:v>
                </c:pt>
                <c:pt idx="77">
                  <c:v>1.0306666666666575</c:v>
                </c:pt>
                <c:pt idx="78">
                  <c:v>1.0659999999999947</c:v>
                </c:pt>
                <c:pt idx="79">
                  <c:v>1.0666666666666713</c:v>
                </c:pt>
                <c:pt idx="80">
                  <c:v>1.0666666666666658</c:v>
                </c:pt>
                <c:pt idx="81">
                  <c:v>1.1013333333333375</c:v>
                </c:pt>
                <c:pt idx="82">
                  <c:v>1.0660000000000058</c:v>
                </c:pt>
                <c:pt idx="83">
                  <c:v>1.0313333333333286</c:v>
                </c:pt>
                <c:pt idx="84">
                  <c:v>1.0313333333333286</c:v>
                </c:pt>
                <c:pt idx="85">
                  <c:v>1.0066666666666741</c:v>
                </c:pt>
                <c:pt idx="86">
                  <c:v>1.0066666666666741</c:v>
                </c:pt>
                <c:pt idx="87">
                  <c:v>1.0666666666666602</c:v>
                </c:pt>
                <c:pt idx="88">
                  <c:v>1.0666666666666602</c:v>
                </c:pt>
                <c:pt idx="89">
                  <c:v>1.0313333333333286</c:v>
                </c:pt>
                <c:pt idx="90">
                  <c:v>1.0306666666666686</c:v>
                </c:pt>
                <c:pt idx="91">
                  <c:v>1.0300000000000087</c:v>
                </c:pt>
                <c:pt idx="92">
                  <c:v>1.0306666666666686</c:v>
                </c:pt>
                <c:pt idx="93">
                  <c:v>1.0077777777777741</c:v>
                </c:pt>
                <c:pt idx="94">
                  <c:v>1.0077777777777741</c:v>
                </c:pt>
                <c:pt idx="95">
                  <c:v>1.006666666666665</c:v>
                </c:pt>
                <c:pt idx="96">
                  <c:v>1.006666666666665</c:v>
                </c:pt>
                <c:pt idx="97">
                  <c:v>0.97777777777777197</c:v>
                </c:pt>
                <c:pt idx="98">
                  <c:v>0.97777777777777197</c:v>
                </c:pt>
                <c:pt idx="99">
                  <c:v>1.0660000000000114</c:v>
                </c:pt>
                <c:pt idx="100">
                  <c:v>1.0660000000000114</c:v>
                </c:pt>
                <c:pt idx="101">
                  <c:v>0.94833333333332881</c:v>
                </c:pt>
                <c:pt idx="102">
                  <c:v>0.91888888888888565</c:v>
                </c:pt>
                <c:pt idx="103">
                  <c:v>0.99466666666667702</c:v>
                </c:pt>
                <c:pt idx="104">
                  <c:v>1.0300000000000087</c:v>
                </c:pt>
                <c:pt idx="105">
                  <c:v>0.97777777777777197</c:v>
                </c:pt>
                <c:pt idx="106">
                  <c:v>0.97777777777777197</c:v>
                </c:pt>
                <c:pt idx="107">
                  <c:v>1.0072222222222242</c:v>
                </c:pt>
                <c:pt idx="108">
                  <c:v>0.94777777777777883</c:v>
                </c:pt>
                <c:pt idx="109">
                  <c:v>0.91777777777777658</c:v>
                </c:pt>
                <c:pt idx="110">
                  <c:v>0.94777777777776961</c:v>
                </c:pt>
                <c:pt idx="111">
                  <c:v>0.91888888888889497</c:v>
                </c:pt>
                <c:pt idx="112">
                  <c:v>0.94777777777778816</c:v>
                </c:pt>
                <c:pt idx="113">
                  <c:v>0.97722222222221278</c:v>
                </c:pt>
                <c:pt idx="114">
                  <c:v>0.97777777777778108</c:v>
                </c:pt>
                <c:pt idx="115">
                  <c:v>0.94833333333332881</c:v>
                </c:pt>
                <c:pt idx="116">
                  <c:v>0.91833333333332645</c:v>
                </c:pt>
                <c:pt idx="117">
                  <c:v>0.88833333333334286</c:v>
                </c:pt>
                <c:pt idx="118">
                  <c:v>0.85888888888889048</c:v>
                </c:pt>
                <c:pt idx="119">
                  <c:v>0.82944444444444743</c:v>
                </c:pt>
                <c:pt idx="120">
                  <c:v>0.85888888888889048</c:v>
                </c:pt>
                <c:pt idx="121">
                  <c:v>0.88833333333332432</c:v>
                </c:pt>
                <c:pt idx="122">
                  <c:v>0.91833333333332645</c:v>
                </c:pt>
                <c:pt idx="123">
                  <c:v>0.88888888888888351</c:v>
                </c:pt>
                <c:pt idx="124">
                  <c:v>0.85944444444444057</c:v>
                </c:pt>
                <c:pt idx="125">
                  <c:v>0.94833333333334735</c:v>
                </c:pt>
                <c:pt idx="126">
                  <c:v>0.94777777777777883</c:v>
                </c:pt>
                <c:pt idx="127">
                  <c:v>0.88833333333332432</c:v>
                </c:pt>
                <c:pt idx="128">
                  <c:v>0.88833333333334286</c:v>
                </c:pt>
                <c:pt idx="129">
                  <c:v>0.85888888888889048</c:v>
                </c:pt>
                <c:pt idx="130">
                  <c:v>0.85944444444444057</c:v>
                </c:pt>
                <c:pt idx="131">
                  <c:v>0.91833333333333578</c:v>
                </c:pt>
                <c:pt idx="132">
                  <c:v>0.94777777777777883</c:v>
                </c:pt>
                <c:pt idx="133">
                  <c:v>0.88833333333332432</c:v>
                </c:pt>
                <c:pt idx="134">
                  <c:v>0.85888888888889048</c:v>
                </c:pt>
                <c:pt idx="135">
                  <c:v>0.838095238095241</c:v>
                </c:pt>
                <c:pt idx="136">
                  <c:v>0.81238095238094543</c:v>
                </c:pt>
                <c:pt idx="137">
                  <c:v>0.85944444444444967</c:v>
                </c:pt>
                <c:pt idx="138">
                  <c:v>0.91888888888889497</c:v>
                </c:pt>
                <c:pt idx="139">
                  <c:v>0.88833333333333364</c:v>
                </c:pt>
                <c:pt idx="140">
                  <c:v>0.85888888888889048</c:v>
                </c:pt>
                <c:pt idx="141">
                  <c:v>0.85888888888888137</c:v>
                </c:pt>
                <c:pt idx="142">
                  <c:v>0.85888888888889048</c:v>
                </c:pt>
                <c:pt idx="143">
                  <c:v>0.85888888888889969</c:v>
                </c:pt>
                <c:pt idx="144">
                  <c:v>0.85888888888889048</c:v>
                </c:pt>
                <c:pt idx="145">
                  <c:v>0.838095238095241</c:v>
                </c:pt>
                <c:pt idx="146">
                  <c:v>0.83761904761904737</c:v>
                </c:pt>
                <c:pt idx="147">
                  <c:v>0.83761904761903949</c:v>
                </c:pt>
                <c:pt idx="148">
                  <c:v>0.81285714285713895</c:v>
                </c:pt>
                <c:pt idx="149">
                  <c:v>0.81285714285714683</c:v>
                </c:pt>
                <c:pt idx="150">
                  <c:v>0.83761904761904737</c:v>
                </c:pt>
                <c:pt idx="151">
                  <c:v>0.83761904761904737</c:v>
                </c:pt>
                <c:pt idx="152">
                  <c:v>0.81285714285714683</c:v>
                </c:pt>
                <c:pt idx="153">
                  <c:v>0.81238095238094543</c:v>
                </c:pt>
                <c:pt idx="154">
                  <c:v>0.81190476190475969</c:v>
                </c:pt>
                <c:pt idx="155">
                  <c:v>0.78714285714286725</c:v>
                </c:pt>
                <c:pt idx="156">
                  <c:v>0.78714285714285925</c:v>
                </c:pt>
                <c:pt idx="157">
                  <c:v>0.81285714285713895</c:v>
                </c:pt>
                <c:pt idx="158">
                  <c:v>0.81285714285713895</c:v>
                </c:pt>
                <c:pt idx="159">
                  <c:v>0.78714285714285925</c:v>
                </c:pt>
                <c:pt idx="160">
                  <c:v>0.78714285714285925</c:v>
                </c:pt>
                <c:pt idx="161">
                  <c:v>0.78714285714285925</c:v>
                </c:pt>
                <c:pt idx="162">
                  <c:v>0.76190476190475731</c:v>
                </c:pt>
                <c:pt idx="163">
                  <c:v>0.76142857142856368</c:v>
                </c:pt>
                <c:pt idx="164">
                  <c:v>0.8123809523809532</c:v>
                </c:pt>
                <c:pt idx="165">
                  <c:v>0.73619047619047762</c:v>
                </c:pt>
                <c:pt idx="166">
                  <c:v>0.73619047619047762</c:v>
                </c:pt>
                <c:pt idx="167">
                  <c:v>0.78666666666666563</c:v>
                </c:pt>
                <c:pt idx="168">
                  <c:v>0.76142857142857168</c:v>
                </c:pt>
                <c:pt idx="169">
                  <c:v>0.71125000000000349</c:v>
                </c:pt>
                <c:pt idx="170">
                  <c:v>0.71083333333333409</c:v>
                </c:pt>
                <c:pt idx="171">
                  <c:v>0.68916666666666426</c:v>
                </c:pt>
                <c:pt idx="172">
                  <c:v>0.66666666666666963</c:v>
                </c:pt>
                <c:pt idx="173">
                  <c:v>0.71047619047619792</c:v>
                </c:pt>
                <c:pt idx="174">
                  <c:v>0.73666666666665537</c:v>
                </c:pt>
                <c:pt idx="175">
                  <c:v>0.76190476190474932</c:v>
                </c:pt>
                <c:pt idx="176">
                  <c:v>0.78714285714285126</c:v>
                </c:pt>
                <c:pt idx="177">
                  <c:v>0.73571428571429986</c:v>
                </c:pt>
                <c:pt idx="178">
                  <c:v>0.73571428571429986</c:v>
                </c:pt>
                <c:pt idx="179">
                  <c:v>0.73374999999999135</c:v>
                </c:pt>
                <c:pt idx="180">
                  <c:v>0.71124999999999661</c:v>
                </c:pt>
                <c:pt idx="181">
                  <c:v>0.73571428571428399</c:v>
                </c:pt>
                <c:pt idx="182">
                  <c:v>0.73571428571429986</c:v>
                </c:pt>
                <c:pt idx="183">
                  <c:v>0.73666666666667113</c:v>
                </c:pt>
                <c:pt idx="184">
                  <c:v>0.73714285714284888</c:v>
                </c:pt>
                <c:pt idx="185">
                  <c:v>0.71083333333334109</c:v>
                </c:pt>
                <c:pt idx="186">
                  <c:v>0.71041666666665781</c:v>
                </c:pt>
                <c:pt idx="187">
                  <c:v>0.66666666666664876</c:v>
                </c:pt>
                <c:pt idx="188">
                  <c:v>0.66666666666667651</c:v>
                </c:pt>
                <c:pt idx="189">
                  <c:v>0.71083333333334109</c:v>
                </c:pt>
                <c:pt idx="190">
                  <c:v>0.71083333333332721</c:v>
                </c:pt>
                <c:pt idx="191">
                  <c:v>0.71083333333332721</c:v>
                </c:pt>
                <c:pt idx="192">
                  <c:v>0.68875000000000186</c:v>
                </c:pt>
                <c:pt idx="193">
                  <c:v>0.64458333333335116</c:v>
                </c:pt>
                <c:pt idx="194">
                  <c:v>0.66666666666667651</c:v>
                </c:pt>
                <c:pt idx="195">
                  <c:v>0.68833333333333246</c:v>
                </c:pt>
                <c:pt idx="196">
                  <c:v>0.68833333333331859</c:v>
                </c:pt>
                <c:pt idx="197">
                  <c:v>0.6445833333333234</c:v>
                </c:pt>
                <c:pt idx="198">
                  <c:v>0.64458333333333728</c:v>
                </c:pt>
                <c:pt idx="199">
                  <c:v>0.66625000000000711</c:v>
                </c:pt>
                <c:pt idx="200">
                  <c:v>0.66625000000000711</c:v>
                </c:pt>
                <c:pt idx="201">
                  <c:v>0.71124999999999661</c:v>
                </c:pt>
                <c:pt idx="202">
                  <c:v>0.71124999999999661</c:v>
                </c:pt>
                <c:pt idx="203">
                  <c:v>0.63185185185184645</c:v>
                </c:pt>
                <c:pt idx="204">
                  <c:v>0.61222222222222389</c:v>
                </c:pt>
                <c:pt idx="205">
                  <c:v>0.64416666666666789</c:v>
                </c:pt>
                <c:pt idx="206">
                  <c:v>0.64416666666665401</c:v>
                </c:pt>
                <c:pt idx="207">
                  <c:v>0.64416666666666789</c:v>
                </c:pt>
                <c:pt idx="208">
                  <c:v>0.66666666666667651</c:v>
                </c:pt>
                <c:pt idx="209">
                  <c:v>0.66625000000000711</c:v>
                </c:pt>
                <c:pt idx="210">
                  <c:v>0.66625000000000711</c:v>
                </c:pt>
                <c:pt idx="211">
                  <c:v>0.63222222222221924</c:v>
                </c:pt>
                <c:pt idx="212">
                  <c:v>0.61222222222221157</c:v>
                </c:pt>
                <c:pt idx="213">
                  <c:v>0.59222222222221621</c:v>
                </c:pt>
                <c:pt idx="214">
                  <c:v>0.61185185185185109</c:v>
                </c:pt>
                <c:pt idx="215">
                  <c:v>0.66666666666666263</c:v>
                </c:pt>
                <c:pt idx="216">
                  <c:v>0.64458333333335116</c:v>
                </c:pt>
                <c:pt idx="217">
                  <c:v>0.61222222222222389</c:v>
                </c:pt>
                <c:pt idx="218">
                  <c:v>0.63185185185184645</c:v>
                </c:pt>
                <c:pt idx="219">
                  <c:v>0.56866666666666177</c:v>
                </c:pt>
                <c:pt idx="220">
                  <c:v>0.55099999999999039</c:v>
                </c:pt>
                <c:pt idx="221">
                  <c:v>0.51566666666668093</c:v>
                </c:pt>
                <c:pt idx="222">
                  <c:v>0.51566666666666983</c:v>
                </c:pt>
                <c:pt idx="223">
                  <c:v>0.57222222222222086</c:v>
                </c:pt>
                <c:pt idx="224">
                  <c:v>0.59185185185185574</c:v>
                </c:pt>
                <c:pt idx="225">
                  <c:v>0.59296296296294948</c:v>
                </c:pt>
                <c:pt idx="226">
                  <c:v>0.57333333333332692</c:v>
                </c:pt>
                <c:pt idx="227">
                  <c:v>0.61185185185186342</c:v>
                </c:pt>
                <c:pt idx="228">
                  <c:v>0.61185185185185109</c:v>
                </c:pt>
                <c:pt idx="229">
                  <c:v>0.55100000000000149</c:v>
                </c:pt>
                <c:pt idx="230">
                  <c:v>0.55100000000000149</c:v>
                </c:pt>
                <c:pt idx="231">
                  <c:v>0.59259259259258901</c:v>
                </c:pt>
                <c:pt idx="232">
                  <c:v>0.59259259259260133</c:v>
                </c:pt>
                <c:pt idx="233">
                  <c:v>0.59222222222222853</c:v>
                </c:pt>
                <c:pt idx="234">
                  <c:v>0.59222222222221621</c:v>
                </c:pt>
                <c:pt idx="235">
                  <c:v>0.55296296296295877</c:v>
                </c:pt>
                <c:pt idx="236">
                  <c:v>0.57296296296296645</c:v>
                </c:pt>
                <c:pt idx="237">
                  <c:v>0.56866666666666177</c:v>
                </c:pt>
                <c:pt idx="238">
                  <c:v>0.53266666666665907</c:v>
                </c:pt>
                <c:pt idx="239">
                  <c:v>0.53333333333334121</c:v>
                </c:pt>
                <c:pt idx="240">
                  <c:v>0.55133333333333701</c:v>
                </c:pt>
                <c:pt idx="241">
                  <c:v>0.57222222222222086</c:v>
                </c:pt>
                <c:pt idx="242">
                  <c:v>0.57222222222222086</c:v>
                </c:pt>
                <c:pt idx="243">
                  <c:v>0.5513333333333259</c:v>
                </c:pt>
                <c:pt idx="244">
                  <c:v>0.55133333333334811</c:v>
                </c:pt>
                <c:pt idx="245">
                  <c:v>0.49766666666667403</c:v>
                </c:pt>
                <c:pt idx="246">
                  <c:v>0.5153333333333121</c:v>
                </c:pt>
                <c:pt idx="247">
                  <c:v>0.56866666666666177</c:v>
                </c:pt>
                <c:pt idx="248">
                  <c:v>0.55100000000000149</c:v>
                </c:pt>
                <c:pt idx="249">
                  <c:v>0.53333333333333011</c:v>
                </c:pt>
                <c:pt idx="250">
                  <c:v>0.53333333333333011</c:v>
                </c:pt>
                <c:pt idx="251">
                  <c:v>0.53300000000000569</c:v>
                </c:pt>
                <c:pt idx="252">
                  <c:v>0.51533333333333431</c:v>
                </c:pt>
                <c:pt idx="253">
                  <c:v>0.53333333333333011</c:v>
                </c:pt>
                <c:pt idx="254">
                  <c:v>0.53333333333334121</c:v>
                </c:pt>
                <c:pt idx="255">
                  <c:v>0.48454545454544962</c:v>
                </c:pt>
                <c:pt idx="256">
                  <c:v>0.50060606060607005</c:v>
                </c:pt>
                <c:pt idx="257">
                  <c:v>0.50090909090910241</c:v>
                </c:pt>
                <c:pt idx="258">
                  <c:v>0.48484848484848192</c:v>
                </c:pt>
                <c:pt idx="259">
                  <c:v>0.51566666666665872</c:v>
                </c:pt>
                <c:pt idx="260">
                  <c:v>0.533333333333319</c:v>
                </c:pt>
                <c:pt idx="261">
                  <c:v>0.53300000000001679</c:v>
                </c:pt>
                <c:pt idx="262">
                  <c:v>0.53300000000001679</c:v>
                </c:pt>
                <c:pt idx="263">
                  <c:v>0.48484848484848192</c:v>
                </c:pt>
                <c:pt idx="264">
                  <c:v>0.48484848484848192</c:v>
                </c:pt>
                <c:pt idx="265">
                  <c:v>0.48454545454543951</c:v>
                </c:pt>
                <c:pt idx="266">
                  <c:v>0.48454545454543951</c:v>
                </c:pt>
                <c:pt idx="267">
                  <c:v>0.48484848484850213</c:v>
                </c:pt>
                <c:pt idx="268">
                  <c:v>0.48484848484850213</c:v>
                </c:pt>
                <c:pt idx="269">
                  <c:v>0.48454545454544962</c:v>
                </c:pt>
                <c:pt idx="270">
                  <c:v>0.46818181818181709</c:v>
                </c:pt>
                <c:pt idx="271">
                  <c:v>0.44444444444443248</c:v>
                </c:pt>
                <c:pt idx="272">
                  <c:v>0.45944444444443827</c:v>
                </c:pt>
                <c:pt idx="273">
                  <c:v>0.41025641025642484</c:v>
                </c:pt>
                <c:pt idx="274">
                  <c:v>0.41025641025641629</c:v>
                </c:pt>
                <c:pt idx="275">
                  <c:v>0.45888888888887908</c:v>
                </c:pt>
                <c:pt idx="276">
                  <c:v>0.47388888888888481</c:v>
                </c:pt>
                <c:pt idx="277">
                  <c:v>0.4376923076923056</c:v>
                </c:pt>
                <c:pt idx="278">
                  <c:v>0.4102564102564078</c:v>
                </c:pt>
                <c:pt idx="279">
                  <c:v>0.48454545454545972</c:v>
                </c:pt>
                <c:pt idx="280">
                  <c:v>0.50060606060605994</c:v>
                </c:pt>
                <c:pt idx="281">
                  <c:v>0.44444444444444176</c:v>
                </c:pt>
                <c:pt idx="282">
                  <c:v>0.44444444444444176</c:v>
                </c:pt>
                <c:pt idx="283">
                  <c:v>0.44416666666666216</c:v>
                </c:pt>
                <c:pt idx="284">
                  <c:v>0.44416666666668064</c:v>
                </c:pt>
                <c:pt idx="285">
                  <c:v>0.44444444444445103</c:v>
                </c:pt>
                <c:pt idx="286">
                  <c:v>0.44444444444444176</c:v>
                </c:pt>
                <c:pt idx="287">
                  <c:v>0.45916666666665867</c:v>
                </c:pt>
                <c:pt idx="288">
                  <c:v>0.44444444444443248</c:v>
                </c:pt>
                <c:pt idx="289">
                  <c:v>0.37803418803419653</c:v>
                </c:pt>
                <c:pt idx="290">
                  <c:v>0.42384615384616353</c:v>
                </c:pt>
                <c:pt idx="291">
                  <c:v>0.46435185185185007</c:v>
                </c:pt>
                <c:pt idx="292">
                  <c:v>0.42944444444443602</c:v>
                </c:pt>
                <c:pt idx="293">
                  <c:v>0.39481481481482006</c:v>
                </c:pt>
                <c:pt idx="294">
                  <c:v>0.42944444444444524</c:v>
                </c:pt>
                <c:pt idx="295">
                  <c:v>0.47907407407406694</c:v>
                </c:pt>
                <c:pt idx="296">
                  <c:v>0.42944444444444524</c:v>
                </c:pt>
                <c:pt idx="297">
                  <c:v>0.40999999999999581</c:v>
                </c:pt>
                <c:pt idx="298">
                  <c:v>0.41000000000000436</c:v>
                </c:pt>
                <c:pt idx="299">
                  <c:v>0.42944444444444524</c:v>
                </c:pt>
                <c:pt idx="300">
                  <c:v>0.42972222222221562</c:v>
                </c:pt>
                <c:pt idx="301">
                  <c:v>0.3259523809523831</c:v>
                </c:pt>
                <c:pt idx="302">
                  <c:v>0.36833333333333557</c:v>
                </c:pt>
                <c:pt idx="303">
                  <c:v>0.4556410256410301</c:v>
                </c:pt>
                <c:pt idx="304">
                  <c:v>0.40999999999999581</c:v>
                </c:pt>
                <c:pt idx="305">
                  <c:v>0.4102564102564078</c:v>
                </c:pt>
                <c:pt idx="306">
                  <c:v>0.42384615384615498</c:v>
                </c:pt>
                <c:pt idx="307">
                  <c:v>0.39357142857142963</c:v>
                </c:pt>
                <c:pt idx="308">
                  <c:v>0.38071428571429772</c:v>
                </c:pt>
                <c:pt idx="309">
                  <c:v>0.39641025641025718</c:v>
                </c:pt>
                <c:pt idx="310">
                  <c:v>0.41025641025639925</c:v>
                </c:pt>
                <c:pt idx="311">
                  <c:v>0.39333333333332493</c:v>
                </c:pt>
                <c:pt idx="312">
                  <c:v>0.38071428571428184</c:v>
                </c:pt>
                <c:pt idx="313">
                  <c:v>0.39666666666668615</c:v>
                </c:pt>
                <c:pt idx="314">
                  <c:v>0.41025641025642484</c:v>
                </c:pt>
                <c:pt idx="315">
                  <c:v>0.38095238095237072</c:v>
                </c:pt>
                <c:pt idx="316">
                  <c:v>0.38095238095237866</c:v>
                </c:pt>
                <c:pt idx="317">
                  <c:v>0.32187499999999925</c:v>
                </c:pt>
                <c:pt idx="318">
                  <c:v>0.34416666666666623</c:v>
                </c:pt>
                <c:pt idx="319">
                  <c:v>0.45944444444443827</c:v>
                </c:pt>
                <c:pt idx="320">
                  <c:v>0.42972222222220635</c:v>
                </c:pt>
                <c:pt idx="321">
                  <c:v>0.36711111111111067</c:v>
                </c:pt>
                <c:pt idx="322">
                  <c:v>0.34333333333334731</c:v>
                </c:pt>
                <c:pt idx="323">
                  <c:v>0.3437777777777799</c:v>
                </c:pt>
                <c:pt idx="324">
                  <c:v>0.3675555555555432</c:v>
                </c:pt>
                <c:pt idx="325">
                  <c:v>0.34416666666667317</c:v>
                </c:pt>
                <c:pt idx="326">
                  <c:v>0.32208333333334088</c:v>
                </c:pt>
                <c:pt idx="327">
                  <c:v>0.3222916666666617</c:v>
                </c:pt>
                <c:pt idx="328">
                  <c:v>0.34437500000000093</c:v>
                </c:pt>
                <c:pt idx="329">
                  <c:v>0.32661728395062539</c:v>
                </c:pt>
                <c:pt idx="330">
                  <c:v>0.35533333333332973</c:v>
                </c:pt>
                <c:pt idx="331">
                  <c:v>0.39604938271604606</c:v>
                </c:pt>
                <c:pt idx="332">
                  <c:v>0.35555555555556079</c:v>
                </c:pt>
                <c:pt idx="333">
                  <c:v>0.33333333333332438</c:v>
                </c:pt>
                <c:pt idx="334">
                  <c:v>0.33333333333333132</c:v>
                </c:pt>
                <c:pt idx="335">
                  <c:v>0.34355555555555622</c:v>
                </c:pt>
                <c:pt idx="336">
                  <c:v>0.35533333333332973</c:v>
                </c:pt>
                <c:pt idx="337">
                  <c:v>0.34458333333333563</c:v>
                </c:pt>
                <c:pt idx="338">
                  <c:v>0.33333333333333826</c:v>
                </c:pt>
                <c:pt idx="339">
                  <c:v>0.31599999999999778</c:v>
                </c:pt>
                <c:pt idx="340">
                  <c:v>0.35533333333332973</c:v>
                </c:pt>
                <c:pt idx="341">
                  <c:v>0.38288888888888817</c:v>
                </c:pt>
                <c:pt idx="342">
                  <c:v>0.34355555555555622</c:v>
                </c:pt>
                <c:pt idx="343">
                  <c:v>0.31372549019608958</c:v>
                </c:pt>
                <c:pt idx="344">
                  <c:v>0.32431372549019821</c:v>
                </c:pt>
                <c:pt idx="345">
                  <c:v>0.34416666666665929</c:v>
                </c:pt>
                <c:pt idx="346">
                  <c:v>0.33312499999999662</c:v>
                </c:pt>
                <c:pt idx="347">
                  <c:v>0.3222916666666617</c:v>
                </c:pt>
                <c:pt idx="348">
                  <c:v>0.32229166666666864</c:v>
                </c:pt>
                <c:pt idx="349">
                  <c:v>0.30313725490196136</c:v>
                </c:pt>
                <c:pt idx="350">
                  <c:v>0.30313725490196136</c:v>
                </c:pt>
                <c:pt idx="351">
                  <c:v>0.32229166666667558</c:v>
                </c:pt>
                <c:pt idx="352">
                  <c:v>0.32208333333333394</c:v>
                </c:pt>
                <c:pt idx="353">
                  <c:v>0.26717501815540384</c:v>
                </c:pt>
                <c:pt idx="354">
                  <c:v>0.30313725490195481</c:v>
                </c:pt>
                <c:pt idx="355">
                  <c:v>0.31472040668119561</c:v>
                </c:pt>
                <c:pt idx="356">
                  <c:v>0.31352941176470922</c:v>
                </c:pt>
                <c:pt idx="357">
                  <c:v>0.35902777777777062</c:v>
                </c:pt>
                <c:pt idx="358">
                  <c:v>0.3222916666666617</c:v>
                </c:pt>
                <c:pt idx="359">
                  <c:v>0.27648148148148555</c:v>
                </c:pt>
                <c:pt idx="360">
                  <c:v>0.30611111111111811</c:v>
                </c:pt>
                <c:pt idx="361">
                  <c:v>0.33529411764706107</c:v>
                </c:pt>
                <c:pt idx="362">
                  <c:v>0.30450980392156513</c:v>
                </c:pt>
                <c:pt idx="363">
                  <c:v>0.29629629629630067</c:v>
                </c:pt>
                <c:pt idx="364">
                  <c:v>0.294444444444449</c:v>
                </c:pt>
                <c:pt idx="365">
                  <c:v>0.31176470588234473</c:v>
                </c:pt>
                <c:pt idx="366">
                  <c:v>0.31372549019606999</c:v>
                </c:pt>
                <c:pt idx="367">
                  <c:v>0.28703703703704242</c:v>
                </c:pt>
                <c:pt idx="368">
                  <c:v>0.28703703703704242</c:v>
                </c:pt>
                <c:pt idx="369">
                  <c:v>0.28245614035086947</c:v>
                </c:pt>
                <c:pt idx="370">
                  <c:v>0.27192982456140863</c:v>
                </c:pt>
                <c:pt idx="371">
                  <c:v>0.28518518518520314</c:v>
                </c:pt>
                <c:pt idx="372">
                  <c:v>0.30555555555553426</c:v>
                </c:pt>
                <c:pt idx="373">
                  <c:v>0.25847953216372982</c:v>
                </c:pt>
                <c:pt idx="374">
                  <c:v>0.27192982456142029</c:v>
                </c:pt>
                <c:pt idx="375">
                  <c:v>0.32160493827160241</c:v>
                </c:pt>
                <c:pt idx="376">
                  <c:v>0.2870370370370301</c:v>
                </c:pt>
                <c:pt idx="377">
                  <c:v>0.24833333333333929</c:v>
                </c:pt>
                <c:pt idx="378">
                  <c:v>0.25666666666668281</c:v>
                </c:pt>
                <c:pt idx="379">
                  <c:v>0.2566666666666606</c:v>
                </c:pt>
                <c:pt idx="380">
                  <c:v>0.2566666666666384</c:v>
                </c:pt>
                <c:pt idx="381">
                  <c:v>0.27017543859649651</c:v>
                </c:pt>
                <c:pt idx="382">
                  <c:v>0.27192982456142029</c:v>
                </c:pt>
                <c:pt idx="383">
                  <c:v>0.2350877192982431</c:v>
                </c:pt>
                <c:pt idx="384">
                  <c:v>0.2631578947368482</c:v>
                </c:pt>
                <c:pt idx="385">
                  <c:v>0.25055555555554276</c:v>
                </c:pt>
                <c:pt idx="386">
                  <c:v>0.25499999999999412</c:v>
                </c:pt>
                <c:pt idx="387">
                  <c:v>0.30467836257312042</c:v>
                </c:pt>
                <c:pt idx="388">
                  <c:v>0.27192982456140863</c:v>
                </c:pt>
                <c:pt idx="389">
                  <c:v>0.2274074074073984</c:v>
                </c:pt>
                <c:pt idx="390">
                  <c:v>0.25833333333332709</c:v>
                </c:pt>
                <c:pt idx="391">
                  <c:v>0.29759259259259929</c:v>
                </c:pt>
                <c:pt idx="392">
                  <c:v>0.26500000000000412</c:v>
                </c:pt>
                <c:pt idx="393">
                  <c:v>0.2380116959064377</c:v>
                </c:pt>
                <c:pt idx="394">
                  <c:v>0.27192982456139692</c:v>
                </c:pt>
                <c:pt idx="395">
                  <c:v>0.27513227513226951</c:v>
                </c:pt>
                <c:pt idx="396">
                  <c:v>0.23809523809524361</c:v>
                </c:pt>
                <c:pt idx="397">
                  <c:v>0.21400966183575096</c:v>
                </c:pt>
                <c:pt idx="398">
                  <c:v>0.24637681159419508</c:v>
                </c:pt>
                <c:pt idx="399">
                  <c:v>0.25655496766606778</c:v>
                </c:pt>
                <c:pt idx="400">
                  <c:v>0.25396825396825773</c:v>
                </c:pt>
                <c:pt idx="401">
                  <c:v>0.27617283950617244</c:v>
                </c:pt>
                <c:pt idx="402">
                  <c:v>0.25000000000000577</c:v>
                </c:pt>
                <c:pt idx="403">
                  <c:v>0.2120370370370476</c:v>
                </c:pt>
                <c:pt idx="404">
                  <c:v>0.23611111111110361</c:v>
                </c:pt>
                <c:pt idx="405">
                  <c:v>0.24734299516908062</c:v>
                </c:pt>
                <c:pt idx="406">
                  <c:v>0.24057971014493001</c:v>
                </c:pt>
                <c:pt idx="407">
                  <c:v>0.26613756613756501</c:v>
                </c:pt>
                <c:pt idx="408">
                  <c:v>0.23809523809524361</c:v>
                </c:pt>
                <c:pt idx="409">
                  <c:v>0.19519214613350044</c:v>
                </c:pt>
                <c:pt idx="410">
                  <c:v>0.21866666666666035</c:v>
                </c:pt>
                <c:pt idx="411">
                  <c:v>0.24046790363296822</c:v>
                </c:pt>
                <c:pt idx="412">
                  <c:v>0.24444444444444924</c:v>
                </c:pt>
                <c:pt idx="413">
                  <c:v>0.22069740164209073</c:v>
                </c:pt>
                <c:pt idx="414">
                  <c:v>0.22608695652174318</c:v>
                </c:pt>
                <c:pt idx="415">
                  <c:v>0.23421160171325275</c:v>
                </c:pt>
                <c:pt idx="416">
                  <c:v>0.23188405797100825</c:v>
                </c:pt>
                <c:pt idx="417">
                  <c:v>0.22474297617233852</c:v>
                </c:pt>
                <c:pt idx="418">
                  <c:v>0.22666666666666835</c:v>
                </c:pt>
                <c:pt idx="419">
                  <c:v>0.26772486772485588</c:v>
                </c:pt>
                <c:pt idx="420">
                  <c:v>0.23809523809524361</c:v>
                </c:pt>
                <c:pt idx="421">
                  <c:v>0.20349794238683216</c:v>
                </c:pt>
                <c:pt idx="422">
                  <c:v>0.22222222222221624</c:v>
                </c:pt>
                <c:pt idx="423">
                  <c:v>0.2084296868261743</c:v>
                </c:pt>
                <c:pt idx="424">
                  <c:v>0.21025641025641273</c:v>
                </c:pt>
                <c:pt idx="425">
                  <c:v>0.26652473599555271</c:v>
                </c:pt>
                <c:pt idx="426">
                  <c:v>0.24393939393939734</c:v>
                </c:pt>
                <c:pt idx="427">
                  <c:v>0.18374686495756798</c:v>
                </c:pt>
                <c:pt idx="428">
                  <c:v>0.20666666666666167</c:v>
                </c:pt>
                <c:pt idx="429">
                  <c:v>0.21314202393132753</c:v>
                </c:pt>
                <c:pt idx="430">
                  <c:v>0.2120000000000033</c:v>
                </c:pt>
                <c:pt idx="431">
                  <c:v>0.19291670015603168</c:v>
                </c:pt>
                <c:pt idx="432">
                  <c:v>0.19166666666666141</c:v>
                </c:pt>
                <c:pt idx="433">
                  <c:v>0.22437774026968782</c:v>
                </c:pt>
                <c:pt idx="434">
                  <c:v>0.20400000000000418</c:v>
                </c:pt>
                <c:pt idx="435">
                  <c:v>0.1987179487179439</c:v>
                </c:pt>
                <c:pt idx="436">
                  <c:v>0.1987179487179439</c:v>
                </c:pt>
                <c:pt idx="437">
                  <c:v>0.19392592592593516</c:v>
                </c:pt>
                <c:pt idx="438">
                  <c:v>0.21333333333333648</c:v>
                </c:pt>
                <c:pt idx="439">
                  <c:v>0.19166694717582727</c:v>
                </c:pt>
                <c:pt idx="440">
                  <c:v>0.19629629629629936</c:v>
                </c:pt>
                <c:pt idx="441">
                  <c:v>0.20604052948315829</c:v>
                </c:pt>
                <c:pt idx="442">
                  <c:v>0.20476190476190601</c:v>
                </c:pt>
                <c:pt idx="443">
                  <c:v>0.16688186689505641</c:v>
                </c:pt>
                <c:pt idx="444">
                  <c:v>0.16562499999999564</c:v>
                </c:pt>
                <c:pt idx="445">
                  <c:v>0.20459503124524048</c:v>
                </c:pt>
                <c:pt idx="446">
                  <c:v>0.20666666666667055</c:v>
                </c:pt>
                <c:pt idx="447">
                  <c:v>0.18844768280075197</c:v>
                </c:pt>
                <c:pt idx="448">
                  <c:v>0.19000000000000128</c:v>
                </c:pt>
                <c:pt idx="449">
                  <c:v>0.19363445837753243</c:v>
                </c:pt>
                <c:pt idx="450">
                  <c:v>0.19047619047618536</c:v>
                </c:pt>
                <c:pt idx="451">
                  <c:v>0.20249471482060497</c:v>
                </c:pt>
                <c:pt idx="452">
                  <c:v>0.19761904761904964</c:v>
                </c:pt>
                <c:pt idx="453">
                  <c:v>0.17433499122003146</c:v>
                </c:pt>
                <c:pt idx="454">
                  <c:v>0.17701149425287704</c:v>
                </c:pt>
                <c:pt idx="455">
                  <c:v>0.17960676726108313</c:v>
                </c:pt>
                <c:pt idx="456">
                  <c:v>0.18333333333332794</c:v>
                </c:pt>
                <c:pt idx="457">
                  <c:v>0.18538253310257996</c:v>
                </c:pt>
                <c:pt idx="458">
                  <c:v>0.18518518518518945</c:v>
                </c:pt>
                <c:pt idx="459">
                  <c:v>0.19103873744968339</c:v>
                </c:pt>
                <c:pt idx="460">
                  <c:v>0.18390804597700655</c:v>
                </c:pt>
                <c:pt idx="461">
                  <c:v>0.17629929824042692</c:v>
                </c:pt>
                <c:pt idx="462">
                  <c:v>0.17666666666666941</c:v>
                </c:pt>
                <c:pt idx="463">
                  <c:v>0.20461493239271045</c:v>
                </c:pt>
                <c:pt idx="464">
                  <c:v>0.18452380952380507</c:v>
                </c:pt>
                <c:pt idx="465">
                  <c:v>0.15598773899642518</c:v>
                </c:pt>
                <c:pt idx="466">
                  <c:v>0.1788888888888914</c:v>
                </c:pt>
                <c:pt idx="467">
                  <c:v>0.17590014165544113</c:v>
                </c:pt>
                <c:pt idx="468">
                  <c:v>0.17701149425287704</c:v>
                </c:pt>
                <c:pt idx="469">
                  <c:v>0.16947416036584526</c:v>
                </c:pt>
                <c:pt idx="470">
                  <c:v>0.17204301075268355</c:v>
                </c:pt>
                <c:pt idx="471">
                  <c:v>0.18524264586296338</c:v>
                </c:pt>
                <c:pt idx="472">
                  <c:v>0.18444444444444633</c:v>
                </c:pt>
                <c:pt idx="473">
                  <c:v>0.15874484322174279</c:v>
                </c:pt>
                <c:pt idx="474">
                  <c:v>0.15619047619047802</c:v>
                </c:pt>
                <c:pt idx="475">
                  <c:v>0.15996035582153997</c:v>
                </c:pt>
                <c:pt idx="476">
                  <c:v>0.16262626262625818</c:v>
                </c:pt>
                <c:pt idx="477">
                  <c:v>0.18120425576948024</c:v>
                </c:pt>
                <c:pt idx="478">
                  <c:v>0.17816091954023322</c:v>
                </c:pt>
                <c:pt idx="479">
                  <c:v>0.15717370594149921</c:v>
                </c:pt>
                <c:pt idx="480">
                  <c:v>0.15555555555555861</c:v>
                </c:pt>
                <c:pt idx="481">
                  <c:v>0.18120422103999612</c:v>
                </c:pt>
                <c:pt idx="482">
                  <c:v>0.16041666666665594</c:v>
                </c:pt>
                <c:pt idx="483">
                  <c:v>0.12473474838597953</c:v>
                </c:pt>
                <c:pt idx="484">
                  <c:v>0.1472222222222245</c:v>
                </c:pt>
                <c:pt idx="485">
                  <c:v>0.14987357343999111</c:v>
                </c:pt>
                <c:pt idx="486">
                  <c:v>0.1476190476190504</c:v>
                </c:pt>
                <c:pt idx="487">
                  <c:v>0.16472613607858499</c:v>
                </c:pt>
                <c:pt idx="488">
                  <c:v>0.16767676767676268</c:v>
                </c:pt>
                <c:pt idx="489">
                  <c:v>0.16559291195681089</c:v>
                </c:pt>
                <c:pt idx="490">
                  <c:v>0.1472222222222245</c:v>
                </c:pt>
                <c:pt idx="491">
                  <c:v>0.16559139784945845</c:v>
                </c:pt>
                <c:pt idx="492">
                  <c:v>0.16666666666666979</c:v>
                </c:pt>
                <c:pt idx="493">
                  <c:v>0.14351851851852121</c:v>
                </c:pt>
                <c:pt idx="494">
                  <c:v>0.14351851851852121</c:v>
                </c:pt>
                <c:pt idx="495">
                  <c:v>0.13440690774719705</c:v>
                </c:pt>
                <c:pt idx="496">
                  <c:v>0.14414414414414628</c:v>
                </c:pt>
                <c:pt idx="497">
                  <c:v>0.17253366909152457</c:v>
                </c:pt>
                <c:pt idx="498">
                  <c:v>0.16161616161615056</c:v>
                </c:pt>
                <c:pt idx="499">
                  <c:v>0.13602020874613979</c:v>
                </c:pt>
                <c:pt idx="500">
                  <c:v>0.14907407407408232</c:v>
                </c:pt>
                <c:pt idx="501">
                  <c:v>0.14019871076278026</c:v>
                </c:pt>
                <c:pt idx="502">
                  <c:v>0.13873873873873546</c:v>
                </c:pt>
                <c:pt idx="503">
                  <c:v>0.14632863071750712</c:v>
                </c:pt>
                <c:pt idx="504">
                  <c:v>0.15142857142857377</c:v>
                </c:pt>
                <c:pt idx="505">
                  <c:v>0.15068262520089246</c:v>
                </c:pt>
                <c:pt idx="506">
                  <c:v>0.14649122807017684</c:v>
                </c:pt>
                <c:pt idx="507">
                  <c:v>0.14337862552090685</c:v>
                </c:pt>
                <c:pt idx="508">
                  <c:v>0.13666666666666827</c:v>
                </c:pt>
                <c:pt idx="509">
                  <c:v>0.12422652850663241</c:v>
                </c:pt>
                <c:pt idx="510">
                  <c:v>0.13508771929824243</c:v>
                </c:pt>
                <c:pt idx="511">
                  <c:v>0.14284714001597751</c:v>
                </c:pt>
                <c:pt idx="512">
                  <c:v>0.14273504273504409</c:v>
                </c:pt>
                <c:pt idx="513">
                  <c:v>0.15548298568748989</c:v>
                </c:pt>
                <c:pt idx="514">
                  <c:v>0.1394736842105285</c:v>
                </c:pt>
                <c:pt idx="515">
                  <c:v>0.12129345708560835</c:v>
                </c:pt>
                <c:pt idx="516">
                  <c:v>0.13333333333332975</c:v>
                </c:pt>
                <c:pt idx="517">
                  <c:v>0.1559702328678414</c:v>
                </c:pt>
                <c:pt idx="518">
                  <c:v>0.14351851851851505</c:v>
                </c:pt>
                <c:pt idx="519">
                  <c:v>0.11404868088400068</c:v>
                </c:pt>
                <c:pt idx="520">
                  <c:v>0.12820512820513116</c:v>
                </c:pt>
                <c:pt idx="521">
                  <c:v>0.12996556866994843</c:v>
                </c:pt>
                <c:pt idx="522">
                  <c:v>0.1316239316239399</c:v>
                </c:pt>
                <c:pt idx="523">
                  <c:v>0.13787363066825042</c:v>
                </c:pt>
                <c:pt idx="524">
                  <c:v>0.13749999999999041</c:v>
                </c:pt>
                <c:pt idx="525">
                  <c:v>0.11781758032635753</c:v>
                </c:pt>
                <c:pt idx="526">
                  <c:v>0.11363636363636626</c:v>
                </c:pt>
                <c:pt idx="527">
                  <c:v>0.13503602348114585</c:v>
                </c:pt>
                <c:pt idx="528">
                  <c:v>0.13589743589743802</c:v>
                </c:pt>
                <c:pt idx="529">
                  <c:v>0.11957831402782604</c:v>
                </c:pt>
                <c:pt idx="530">
                  <c:v>0.12301587301587004</c:v>
                </c:pt>
                <c:pt idx="531">
                  <c:v>0.12949600875242351</c:v>
                </c:pt>
                <c:pt idx="532">
                  <c:v>0.13015873015872639</c:v>
                </c:pt>
                <c:pt idx="533">
                  <c:v>0.12874437709870221</c:v>
                </c:pt>
                <c:pt idx="534">
                  <c:v>0.12777777777778485</c:v>
                </c:pt>
                <c:pt idx="535">
                  <c:v>0.12300819513269304</c:v>
                </c:pt>
                <c:pt idx="536">
                  <c:v>0.1212121212121129</c:v>
                </c:pt>
                <c:pt idx="537">
                  <c:v>0.10712384923280481</c:v>
                </c:pt>
                <c:pt idx="538">
                  <c:v>0.10718954248366575</c:v>
                </c:pt>
                <c:pt idx="539">
                  <c:v>0.11778674770895538</c:v>
                </c:pt>
                <c:pt idx="540">
                  <c:v>0.11843971631205315</c:v>
                </c:pt>
                <c:pt idx="541">
                  <c:v>0.11664969430683601</c:v>
                </c:pt>
                <c:pt idx="542">
                  <c:v>0.11631205673759475</c:v>
                </c:pt>
                <c:pt idx="543">
                  <c:v>0.12026214369296385</c:v>
                </c:pt>
                <c:pt idx="544">
                  <c:v>0.12196969696969363</c:v>
                </c:pt>
                <c:pt idx="545">
                  <c:v>0.12086065447753201</c:v>
                </c:pt>
                <c:pt idx="546">
                  <c:v>0.12015503875968701</c:v>
                </c:pt>
                <c:pt idx="547">
                  <c:v>0.11190845516971969</c:v>
                </c:pt>
                <c:pt idx="548">
                  <c:v>0.11276595744681027</c:v>
                </c:pt>
                <c:pt idx="549">
                  <c:v>0.12541421740625125</c:v>
                </c:pt>
                <c:pt idx="550">
                  <c:v>0.12296296296296422</c:v>
                </c:pt>
                <c:pt idx="551">
                  <c:v>0.1104008599125247</c:v>
                </c:pt>
                <c:pt idx="552">
                  <c:v>0.11224489795918491</c:v>
                </c:pt>
                <c:pt idx="553">
                  <c:v>0.11467474123016018</c:v>
                </c:pt>
                <c:pt idx="554">
                  <c:v>0.11276595744680082</c:v>
                </c:pt>
                <c:pt idx="555">
                  <c:v>0.1144772963421698</c:v>
                </c:pt>
                <c:pt idx="556">
                  <c:v>0.11555555555556257</c:v>
                </c:pt>
                <c:pt idx="557">
                  <c:v>0.11057208161286922</c:v>
                </c:pt>
                <c:pt idx="558">
                  <c:v>0.10992907801418174</c:v>
                </c:pt>
                <c:pt idx="559">
                  <c:v>0.11068164545573105</c:v>
                </c:pt>
                <c:pt idx="560">
                  <c:v>0.11224489795918943</c:v>
                </c:pt>
                <c:pt idx="561">
                  <c:v>0.10744206593943595</c:v>
                </c:pt>
                <c:pt idx="562">
                  <c:v>0.1066666666666638</c:v>
                </c:pt>
                <c:pt idx="563">
                  <c:v>9.2398105173567099E-2</c:v>
                </c:pt>
                <c:pt idx="564">
                  <c:v>9.1666666666660276E-2</c:v>
                </c:pt>
                <c:pt idx="565">
                  <c:v>0.10367205548782149</c:v>
                </c:pt>
                <c:pt idx="566">
                  <c:v>0.1039215686274526</c:v>
                </c:pt>
                <c:pt idx="567">
                  <c:v>0.11014445676406624</c:v>
                </c:pt>
                <c:pt idx="568">
                  <c:v>0.11063829787234714</c:v>
                </c:pt>
                <c:pt idx="569">
                  <c:v>0.10631752244988697</c:v>
                </c:pt>
                <c:pt idx="570">
                  <c:v>0.10544217687074575</c:v>
                </c:pt>
                <c:pt idx="571">
                  <c:v>0.10013230195676176</c:v>
                </c:pt>
                <c:pt idx="572">
                  <c:v>0.10123456790123987</c:v>
                </c:pt>
                <c:pt idx="573">
                  <c:v>0.10681231215160292</c:v>
                </c:pt>
                <c:pt idx="574">
                  <c:v>0.10599999999999721</c:v>
                </c:pt>
                <c:pt idx="575">
                  <c:v>0.10879890770790508</c:v>
                </c:pt>
                <c:pt idx="576">
                  <c:v>0.10992907801418646</c:v>
                </c:pt>
                <c:pt idx="577">
                  <c:v>9.7131655993294583E-2</c:v>
                </c:pt>
                <c:pt idx="578">
                  <c:v>9.7076023391813857E-2</c:v>
                </c:pt>
                <c:pt idx="579">
                  <c:v>0.10132320438062052</c:v>
                </c:pt>
                <c:pt idx="580">
                  <c:v>9.9999999999997369E-2</c:v>
                </c:pt>
                <c:pt idx="581">
                  <c:v>9.9604735526267238E-2</c:v>
                </c:pt>
                <c:pt idx="582">
                  <c:v>0.10062893081760736</c:v>
                </c:pt>
                <c:pt idx="583">
                  <c:v>0.10326272083514443</c:v>
                </c:pt>
                <c:pt idx="584">
                  <c:v>0.10400000000000187</c:v>
                </c:pt>
                <c:pt idx="585">
                  <c:v>8.9585023416258888E-2</c:v>
                </c:pt>
                <c:pt idx="586">
                  <c:v>8.9830508474577672E-2</c:v>
                </c:pt>
                <c:pt idx="587">
                  <c:v>7.8872822432707324E-2</c:v>
                </c:pt>
                <c:pt idx="588">
                  <c:v>7.8974358974357103E-2</c:v>
                </c:pt>
                <c:pt idx="589">
                  <c:v>9.1381791975239754E-2</c:v>
                </c:pt>
                <c:pt idx="590">
                  <c:v>8.9655172413794712E-2</c:v>
                </c:pt>
                <c:pt idx="591">
                  <c:v>9.7628210531915241E-2</c:v>
                </c:pt>
                <c:pt idx="592">
                  <c:v>9.6969696969694361E-2</c:v>
                </c:pt>
                <c:pt idx="593">
                  <c:v>8.5355794215392841E-2</c:v>
                </c:pt>
                <c:pt idx="594">
                  <c:v>8.700564971751959E-2</c:v>
                </c:pt>
                <c:pt idx="595">
                  <c:v>9.5261485956678854E-2</c:v>
                </c:pt>
                <c:pt idx="596">
                  <c:v>9.5402298850571859E-2</c:v>
                </c:pt>
                <c:pt idx="597">
                  <c:v>9.8606084176907263E-2</c:v>
                </c:pt>
                <c:pt idx="598">
                  <c:v>8.8888888888886505E-2</c:v>
                </c:pt>
                <c:pt idx="599">
                  <c:v>8.0892755932765653E-2</c:v>
                </c:pt>
                <c:pt idx="600">
                  <c:v>9.1379310344829004E-2</c:v>
                </c:pt>
                <c:pt idx="601">
                  <c:v>8.568823566226659E-2</c:v>
                </c:pt>
                <c:pt idx="602">
                  <c:v>8.5185185185179327E-2</c:v>
                </c:pt>
                <c:pt idx="603">
                  <c:v>9.5482855614702017E-2</c:v>
                </c:pt>
                <c:pt idx="604">
                  <c:v>9.5238095238100604E-2</c:v>
                </c:pt>
                <c:pt idx="605">
                  <c:v>8.2536842636884988E-2</c:v>
                </c:pt>
                <c:pt idx="606">
                  <c:v>8.2812499999997818E-2</c:v>
                </c:pt>
                <c:pt idx="607">
                  <c:v>9.1235785044475062E-2</c:v>
                </c:pt>
                <c:pt idx="608">
                  <c:v>9.0960451977398646E-2</c:v>
                </c:pt>
                <c:pt idx="609">
                  <c:v>8.7902869442239392E-2</c:v>
                </c:pt>
                <c:pt idx="610">
                  <c:v>8.6111111111120131E-2</c:v>
                </c:pt>
                <c:pt idx="611">
                  <c:v>8.6418606694045136E-2</c:v>
                </c:pt>
                <c:pt idx="612">
                  <c:v>7.9104477611934898E-2</c:v>
                </c:pt>
                <c:pt idx="613">
                  <c:v>7.5799142617792262E-2</c:v>
                </c:pt>
                <c:pt idx="614">
                  <c:v>8.2051282051283259E-2</c:v>
                </c:pt>
                <c:pt idx="615">
                  <c:v>8.3479458380465651E-2</c:v>
                </c:pt>
                <c:pt idx="616">
                  <c:v>8.474576271186636E-2</c:v>
                </c:pt>
                <c:pt idx="617">
                  <c:v>8.0560585787919303E-2</c:v>
                </c:pt>
                <c:pt idx="618">
                  <c:v>8.2010582010580022E-2</c:v>
                </c:pt>
                <c:pt idx="619">
                  <c:v>8.3395068892595681E-2</c:v>
                </c:pt>
                <c:pt idx="620">
                  <c:v>8.4102564102565086E-2</c:v>
                </c:pt>
                <c:pt idx="621">
                  <c:v>8.1169573220420441E-2</c:v>
                </c:pt>
                <c:pt idx="622">
                  <c:v>8.1538461538462809E-2</c:v>
                </c:pt>
                <c:pt idx="623">
                  <c:v>7.8580886351443183E-2</c:v>
                </c:pt>
                <c:pt idx="624">
                  <c:v>7.8403755868545352E-2</c:v>
                </c:pt>
                <c:pt idx="625">
                  <c:v>7.9573979168366893E-2</c:v>
                </c:pt>
                <c:pt idx="626">
                  <c:v>7.9104477611941532E-2</c:v>
                </c:pt>
                <c:pt idx="627">
                  <c:v>7.9812641282634447E-2</c:v>
                </c:pt>
                <c:pt idx="628">
                  <c:v>7.9710144927533894E-2</c:v>
                </c:pt>
                <c:pt idx="629">
                  <c:v>8.5185986004095049E-2</c:v>
                </c:pt>
                <c:pt idx="630">
                  <c:v>8.2564102564100308E-2</c:v>
                </c:pt>
                <c:pt idx="631">
                  <c:v>7.330643499857839E-2</c:v>
                </c:pt>
                <c:pt idx="632">
                  <c:v>7.5714285714286886E-2</c:v>
                </c:pt>
                <c:pt idx="633">
                  <c:v>7.6384942020051805E-2</c:v>
                </c:pt>
                <c:pt idx="634">
                  <c:v>7.6851851851849562E-2</c:v>
                </c:pt>
                <c:pt idx="635">
                  <c:v>7.5251540717036519E-2</c:v>
                </c:pt>
                <c:pt idx="636">
                  <c:v>7.5342465753425486E-2</c:v>
                </c:pt>
                <c:pt idx="637">
                  <c:v>7.3892416230215779E-2</c:v>
                </c:pt>
                <c:pt idx="638">
                  <c:v>7.4324324324325147E-2</c:v>
                </c:pt>
                <c:pt idx="639">
                  <c:v>7.3673768292925601E-2</c:v>
                </c:pt>
                <c:pt idx="640">
                  <c:v>7.2807017543857475E-2</c:v>
                </c:pt>
                <c:pt idx="641">
                  <c:v>6.5205168093627142E-2</c:v>
                </c:pt>
                <c:pt idx="642">
                  <c:v>6.581196581196995E-2</c:v>
                </c:pt>
                <c:pt idx="643">
                  <c:v>8.2543209987792326E-2</c:v>
                </c:pt>
                <c:pt idx="644">
                  <c:v>7.1296296296294609E-2</c:v>
                </c:pt>
                <c:pt idx="645">
                  <c:v>6.083691561059882E-2</c:v>
                </c:pt>
                <c:pt idx="646">
                  <c:v>7.1052631578948311E-2</c:v>
                </c:pt>
                <c:pt idx="647">
                  <c:v>6.7142159382307914E-2</c:v>
                </c:pt>
                <c:pt idx="648">
                  <c:v>6.7489711934157176E-2</c:v>
                </c:pt>
                <c:pt idx="649">
                  <c:v>7.1887325146013925E-2</c:v>
                </c:pt>
                <c:pt idx="650">
                  <c:v>7.0175438596489337E-2</c:v>
                </c:pt>
                <c:pt idx="651">
                  <c:v>6.9933284710009785E-2</c:v>
                </c:pt>
                <c:pt idx="652">
                  <c:v>7.0940170940168815E-2</c:v>
                </c:pt>
                <c:pt idx="653">
                  <c:v>7.3867913648035702E-2</c:v>
                </c:pt>
                <c:pt idx="654">
                  <c:v>7.4647887323944825E-2</c:v>
                </c:pt>
                <c:pt idx="655">
                  <c:v>6.9640805397803512E-2</c:v>
                </c:pt>
                <c:pt idx="656">
                  <c:v>6.7932489451477743E-2</c:v>
                </c:pt>
                <c:pt idx="657">
                  <c:v>6.4715482261529941E-2</c:v>
                </c:pt>
                <c:pt idx="658">
                  <c:v>6.6239316239317489E-2</c:v>
                </c:pt>
                <c:pt idx="659">
                  <c:v>6.345304489036159E-2</c:v>
                </c:pt>
                <c:pt idx="660">
                  <c:v>6.3565891472866384E-2</c:v>
                </c:pt>
                <c:pt idx="661">
                  <c:v>7.202483131353965E-2</c:v>
                </c:pt>
                <c:pt idx="662">
                  <c:v>7.1555555555556552E-2</c:v>
                </c:pt>
                <c:pt idx="663">
                  <c:v>6.3142854758032912E-2</c:v>
                </c:pt>
                <c:pt idx="664">
                  <c:v>6.250000000000068E-2</c:v>
                </c:pt>
                <c:pt idx="665">
                  <c:v>6.3991762992433879E-2</c:v>
                </c:pt>
                <c:pt idx="666">
                  <c:v>6.4978902953584966E-2</c:v>
                </c:pt>
                <c:pt idx="667">
                  <c:v>6.6765869994095534E-2</c:v>
                </c:pt>
                <c:pt idx="668">
                  <c:v>6.6666666666667443E-2</c:v>
                </c:pt>
                <c:pt idx="669">
                  <c:v>6.7005882158487878E-2</c:v>
                </c:pt>
                <c:pt idx="670">
                  <c:v>6.7532467532468748E-2</c:v>
                </c:pt>
                <c:pt idx="671">
                  <c:v>5.9770368380436999E-2</c:v>
                </c:pt>
                <c:pt idx="672">
                  <c:v>5.9259259259257666E-2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088832"/>
        <c:axId val="37487744"/>
      </c:scatterChart>
      <c:valAx>
        <c:axId val="360888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Time, Seconds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37487744"/>
        <c:crosses val="autoZero"/>
        <c:crossBetween val="midCat"/>
      </c:valAx>
      <c:valAx>
        <c:axId val="374877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 baseline="0" dirty="0" smtClean="0"/>
                  <a:t>m</a:t>
                </a:r>
                <a:r>
                  <a:rPr lang="en-US" sz="2000" dirty="0" smtClean="0"/>
                  <a:t>L/sec</a:t>
                </a:r>
                <a:endParaRPr lang="en-US" sz="2000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3608883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923353-0405-764A-9104-6CAE9247D60C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265322-D96A-F24A-8F4C-A749FAE89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423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075E-843A-504A-8642-68699B2B869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A387-ABE7-5A49-8556-ABB7587B1B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163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075E-843A-504A-8642-68699B2B869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A387-ABE7-5A49-8556-ABB7587B1B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35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075E-843A-504A-8642-68699B2B869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A387-ABE7-5A49-8556-ABB7587B1B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194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075E-843A-504A-8642-68699B2B869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A387-ABE7-5A49-8556-ABB7587B1B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672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075E-843A-504A-8642-68699B2B869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A387-ABE7-5A49-8556-ABB7587B1B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80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075E-843A-504A-8642-68699B2B869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A387-ABE7-5A49-8556-ABB7587B1B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059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075E-843A-504A-8642-68699B2B869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A387-ABE7-5A49-8556-ABB7587B1B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983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075E-843A-504A-8642-68699B2B869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A387-ABE7-5A49-8556-ABB7587B1B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06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075E-843A-504A-8642-68699B2B869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A387-ABE7-5A49-8556-ABB7587B1B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695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075E-843A-504A-8642-68699B2B869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A387-ABE7-5A49-8556-ABB7587B1B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774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7075E-843A-504A-8642-68699B2B869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A387-ABE7-5A49-8556-ABB7587B1B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34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7075E-843A-504A-8642-68699B2B869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9A387-ABE7-5A49-8556-ABB7587B1B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306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Gold Standard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G2 method</a:t>
            </a:r>
          </a:p>
          <a:p>
            <a:pPr lvl="1"/>
            <a:r>
              <a:rPr lang="en-US" dirty="0" smtClean="0"/>
              <a:t>Normal flow filtration</a:t>
            </a:r>
          </a:p>
          <a:p>
            <a:pPr lvl="1"/>
            <a:r>
              <a:rPr lang="en-US" dirty="0" smtClean="0"/>
              <a:t>500: 1 Turndown ratio</a:t>
            </a:r>
          </a:p>
          <a:p>
            <a:pPr lvl="2"/>
            <a:r>
              <a:rPr lang="en-US" dirty="0" smtClean="0"/>
              <a:t>1L of seawater to 2mL of </a:t>
            </a:r>
            <a:r>
              <a:rPr lang="en-US" dirty="0" err="1" smtClean="0"/>
              <a:t>lysate</a:t>
            </a:r>
            <a:endParaRPr lang="en-US" dirty="0" smtClean="0"/>
          </a:p>
          <a:p>
            <a:pPr lvl="2"/>
            <a:r>
              <a:rPr lang="en-US" dirty="0" err="1" smtClean="0"/>
              <a:t>Lysate</a:t>
            </a:r>
            <a:r>
              <a:rPr lang="en-US" dirty="0" smtClean="0"/>
              <a:t> volume also result of puck geometry</a:t>
            </a:r>
          </a:p>
          <a:p>
            <a:pPr lvl="2"/>
            <a:r>
              <a:rPr lang="en-US" dirty="0" smtClean="0"/>
              <a:t>Seawater particle loading affects clog point </a:t>
            </a:r>
          </a:p>
          <a:p>
            <a:r>
              <a:rPr lang="en-US" dirty="0" smtClean="0"/>
              <a:t>Investigating methods:</a:t>
            </a:r>
          </a:p>
          <a:p>
            <a:pPr lvl="1"/>
            <a:r>
              <a:rPr lang="en-US" dirty="0" smtClean="0"/>
              <a:t>Better: higher turndown</a:t>
            </a:r>
          </a:p>
          <a:p>
            <a:pPr lvl="1"/>
            <a:r>
              <a:rPr lang="en-US" dirty="0" smtClean="0"/>
              <a:t>Smaller: total size of equipment</a:t>
            </a:r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572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Metrics for 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391275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Compare filter aspects</a:t>
            </a:r>
          </a:p>
          <a:p>
            <a:pPr lvl="1"/>
            <a:r>
              <a:rPr lang="en-US" dirty="0" smtClean="0"/>
              <a:t>Volume/filter area = column of water</a:t>
            </a:r>
          </a:p>
          <a:p>
            <a:pPr lvl="2"/>
            <a:r>
              <a:rPr lang="en-US" dirty="0" smtClean="0"/>
              <a:t>1L in a 21mm </a:t>
            </a:r>
            <a:r>
              <a:rPr lang="en-US" dirty="0" err="1" smtClean="0"/>
              <a:t>dia</a:t>
            </a:r>
            <a:r>
              <a:rPr lang="en-US" dirty="0" smtClean="0"/>
              <a:t> filter = 2.89m of water</a:t>
            </a:r>
          </a:p>
          <a:p>
            <a:pPr lvl="2"/>
            <a:r>
              <a:rPr lang="en-US" dirty="0" smtClean="0"/>
              <a:t>Only the </a:t>
            </a:r>
            <a:r>
              <a:rPr lang="en-US" dirty="0" err="1" smtClean="0"/>
              <a:t>lysis</a:t>
            </a:r>
            <a:r>
              <a:rPr lang="en-US" dirty="0" smtClean="0"/>
              <a:t> filter area is used.</a:t>
            </a:r>
          </a:p>
          <a:p>
            <a:pPr lvl="1"/>
            <a:r>
              <a:rPr lang="en-US" dirty="0" smtClean="0"/>
              <a:t>TFF or other particle capture tech</a:t>
            </a:r>
          </a:p>
          <a:p>
            <a:pPr lvl="2"/>
            <a:r>
              <a:rPr lang="en-US" dirty="0" smtClean="0"/>
              <a:t>Use area of final filter or bead bed</a:t>
            </a:r>
          </a:p>
          <a:p>
            <a:pPr lvl="1"/>
            <a:endParaRPr lang="en-US" dirty="0" smtClean="0"/>
          </a:p>
        </p:txBody>
      </p:sp>
      <p:pic>
        <p:nvPicPr>
          <p:cNvPr id="2051" name="Picture 3" descr="X:\ESP\G3-ESP\FilteringData\Part1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8475" y="1019175"/>
            <a:ext cx="1504950" cy="563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572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Measurments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76875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Normalize pressure</a:t>
            </a:r>
          </a:p>
          <a:p>
            <a:pPr lvl="1"/>
            <a:r>
              <a:rPr lang="en-US" dirty="0" smtClean="0"/>
              <a:t>10 psig </a:t>
            </a:r>
          </a:p>
          <a:p>
            <a:r>
              <a:rPr lang="en-US" dirty="0" err="1" smtClean="0"/>
              <a:t>Flowrate</a:t>
            </a:r>
            <a:r>
              <a:rPr lang="en-US" dirty="0" smtClean="0"/>
              <a:t> not linear with time.</a:t>
            </a:r>
          </a:p>
        </p:txBody>
      </p:sp>
      <p:pic>
        <p:nvPicPr>
          <p:cNvPr id="4" name="Picture 2" descr="X:\ESP\G3-ESP\FilteringData\Part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5950" y="1179195"/>
            <a:ext cx="2990850" cy="5283835"/>
          </a:xfrm>
          <a:prstGeom prst="rect">
            <a:avLst/>
          </a:prstGeom>
          <a:noFill/>
        </p:spPr>
      </p:pic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4235504694"/>
              </p:ext>
            </p:extLst>
          </p:nvPr>
        </p:nvGraphicFramePr>
        <p:xfrm>
          <a:off x="1295400" y="3209925"/>
          <a:ext cx="4143375" cy="3086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572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More Metrics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153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Volume cost of particle collection hardware</a:t>
            </a:r>
          </a:p>
          <a:p>
            <a:pPr lvl="1"/>
            <a:r>
              <a:rPr lang="en-US" dirty="0" smtClean="0"/>
              <a:t>Direct components</a:t>
            </a:r>
          </a:p>
          <a:p>
            <a:pPr lvl="1"/>
            <a:r>
              <a:rPr lang="en-US" dirty="0" smtClean="0"/>
              <a:t>All associated hardware, pumps, flushing, etc,</a:t>
            </a:r>
          </a:p>
          <a:p>
            <a:r>
              <a:rPr lang="en-US" dirty="0" smtClean="0"/>
              <a:t>Energy costs, Power extremes (V, current) 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572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7611</TotalTime>
  <Words>137</Words>
  <Application>Microsoft Office PowerPoint</Application>
  <PresentationFormat>On-screen Show (4:3)</PresentationFormat>
  <Paragraphs>32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Gold Standard</vt:lpstr>
      <vt:lpstr>Metrics for Comparison</vt:lpstr>
      <vt:lpstr>Measurments</vt:lpstr>
      <vt:lpstr>More Metrics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Particle Concentration Technology Assessment and Path Forward</dc:title>
  <dc:creator>Rocket J Squirrel</dc:creator>
  <cp:lastModifiedBy>meteor</cp:lastModifiedBy>
  <cp:revision>198</cp:revision>
  <dcterms:created xsi:type="dcterms:W3CDTF">2011-11-11T00:43:38Z</dcterms:created>
  <dcterms:modified xsi:type="dcterms:W3CDTF">2014-01-14T17:30:12Z</dcterms:modified>
</cp:coreProperties>
</file>