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040" r:id="rId1"/>
  </p:sldMasterIdLst>
  <p:notesMasterIdLst>
    <p:notesMasterId r:id="rId10"/>
  </p:notesMasterIdLst>
  <p:handoutMasterIdLst>
    <p:handoutMasterId r:id="rId11"/>
  </p:handoutMasterIdLst>
  <p:sldIdLst>
    <p:sldId id="506" r:id="rId2"/>
    <p:sldId id="526" r:id="rId3"/>
    <p:sldId id="521" r:id="rId4"/>
    <p:sldId id="522" r:id="rId5"/>
    <p:sldId id="523" r:id="rId6"/>
    <p:sldId id="525" r:id="rId7"/>
    <p:sldId id="520" r:id="rId8"/>
    <p:sldId id="524" r:id="rId9"/>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Univers 45 Light" pitchFamily="34" charset="0"/>
        <a:ea typeface="+mn-ea"/>
        <a:cs typeface="+mn-cs"/>
      </a:defRPr>
    </a:lvl1pPr>
    <a:lvl2pPr marL="457200" algn="l" rtl="0" eaLnBrk="0" fontAlgn="base" hangingPunct="0">
      <a:spcBef>
        <a:spcPct val="0"/>
      </a:spcBef>
      <a:spcAft>
        <a:spcPct val="0"/>
      </a:spcAft>
      <a:defRPr kern="1200">
        <a:solidFill>
          <a:schemeClr val="tx1"/>
        </a:solidFill>
        <a:latin typeface="Univers 45 Light" pitchFamily="34" charset="0"/>
        <a:ea typeface="+mn-ea"/>
        <a:cs typeface="+mn-cs"/>
      </a:defRPr>
    </a:lvl2pPr>
    <a:lvl3pPr marL="914400" algn="l" rtl="0" eaLnBrk="0" fontAlgn="base" hangingPunct="0">
      <a:spcBef>
        <a:spcPct val="0"/>
      </a:spcBef>
      <a:spcAft>
        <a:spcPct val="0"/>
      </a:spcAft>
      <a:defRPr kern="1200">
        <a:solidFill>
          <a:schemeClr val="tx1"/>
        </a:solidFill>
        <a:latin typeface="Univers 45 Light" pitchFamily="34" charset="0"/>
        <a:ea typeface="+mn-ea"/>
        <a:cs typeface="+mn-cs"/>
      </a:defRPr>
    </a:lvl3pPr>
    <a:lvl4pPr marL="1371600" algn="l" rtl="0" eaLnBrk="0" fontAlgn="base" hangingPunct="0">
      <a:spcBef>
        <a:spcPct val="0"/>
      </a:spcBef>
      <a:spcAft>
        <a:spcPct val="0"/>
      </a:spcAft>
      <a:defRPr kern="1200">
        <a:solidFill>
          <a:schemeClr val="tx1"/>
        </a:solidFill>
        <a:latin typeface="Univers 45 Light" pitchFamily="34" charset="0"/>
        <a:ea typeface="+mn-ea"/>
        <a:cs typeface="+mn-cs"/>
      </a:defRPr>
    </a:lvl4pPr>
    <a:lvl5pPr marL="1828800" algn="l" rtl="0" eaLnBrk="0" fontAlgn="base" hangingPunct="0">
      <a:spcBef>
        <a:spcPct val="0"/>
      </a:spcBef>
      <a:spcAft>
        <a:spcPct val="0"/>
      </a:spcAft>
      <a:defRPr kern="1200">
        <a:solidFill>
          <a:schemeClr val="tx1"/>
        </a:solidFill>
        <a:latin typeface="Univers 45 Light" pitchFamily="34" charset="0"/>
        <a:ea typeface="+mn-ea"/>
        <a:cs typeface="+mn-cs"/>
      </a:defRPr>
    </a:lvl5pPr>
    <a:lvl6pPr marL="2286000" algn="l" defTabSz="914400" rtl="0" eaLnBrk="1" latinLnBrk="0" hangingPunct="1">
      <a:defRPr kern="1200">
        <a:solidFill>
          <a:schemeClr val="tx1"/>
        </a:solidFill>
        <a:latin typeface="Univers 45 Light" pitchFamily="34" charset="0"/>
        <a:ea typeface="+mn-ea"/>
        <a:cs typeface="+mn-cs"/>
      </a:defRPr>
    </a:lvl6pPr>
    <a:lvl7pPr marL="2743200" algn="l" defTabSz="914400" rtl="0" eaLnBrk="1" latinLnBrk="0" hangingPunct="1">
      <a:defRPr kern="1200">
        <a:solidFill>
          <a:schemeClr val="tx1"/>
        </a:solidFill>
        <a:latin typeface="Univers 45 Light" pitchFamily="34" charset="0"/>
        <a:ea typeface="+mn-ea"/>
        <a:cs typeface="+mn-cs"/>
      </a:defRPr>
    </a:lvl7pPr>
    <a:lvl8pPr marL="3200400" algn="l" defTabSz="914400" rtl="0" eaLnBrk="1" latinLnBrk="0" hangingPunct="1">
      <a:defRPr kern="1200">
        <a:solidFill>
          <a:schemeClr val="tx1"/>
        </a:solidFill>
        <a:latin typeface="Univers 45 Light" pitchFamily="34" charset="0"/>
        <a:ea typeface="+mn-ea"/>
        <a:cs typeface="+mn-cs"/>
      </a:defRPr>
    </a:lvl8pPr>
    <a:lvl9pPr marL="3657600" algn="l" defTabSz="914400" rtl="0" eaLnBrk="1" latinLnBrk="0" hangingPunct="1">
      <a:defRPr kern="1200">
        <a:solidFill>
          <a:schemeClr val="tx1"/>
        </a:solidFill>
        <a:latin typeface="Univers 45 Light"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007434"/>
    <a:srgbClr val="162732"/>
    <a:srgbClr val="612A8A"/>
    <a:srgbClr val="FF9933"/>
    <a:srgbClr val="FF3300"/>
    <a:srgbClr val="FFFF66"/>
    <a:srgbClr val="DDDDDD"/>
    <a:srgbClr val="CCE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78" autoAdjust="0"/>
    <p:restoredTop sz="93860" autoAdjust="0"/>
  </p:normalViewPr>
  <p:slideViewPr>
    <p:cSldViewPr>
      <p:cViewPr varScale="1">
        <p:scale>
          <a:sx n="123" d="100"/>
          <a:sy n="123" d="100"/>
        </p:scale>
        <p:origin x="-128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7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1" y="0"/>
            <a:ext cx="3041187" cy="467279"/>
          </a:xfrm>
          <a:prstGeom prst="rect">
            <a:avLst/>
          </a:prstGeom>
          <a:noFill/>
          <a:ln w="9525">
            <a:noFill/>
            <a:miter lim="800000"/>
            <a:headEnd/>
            <a:tailEnd/>
          </a:ln>
          <a:effectLst/>
        </p:spPr>
        <p:txBody>
          <a:bodyPr vert="horz" wrap="square" lIns="92175" tIns="46085" rIns="92175" bIns="46085" numCol="1" anchor="t" anchorCtr="0" compatLnSpc="1">
            <a:prstTxWarp prst="textNoShape">
              <a:avLst/>
            </a:prstTxWarp>
          </a:bodyPr>
          <a:lstStyle>
            <a:lvl1pPr defTabSz="922706">
              <a:defRPr sz="1300"/>
            </a:lvl1pPr>
          </a:lstStyle>
          <a:p>
            <a:pPr>
              <a:defRPr/>
            </a:pPr>
            <a:endParaRPr lang="en-US" dirty="0"/>
          </a:p>
        </p:txBody>
      </p:sp>
      <p:sp>
        <p:nvSpPr>
          <p:cNvPr id="27651" name="Rectangle 3"/>
          <p:cNvSpPr>
            <a:spLocks noGrp="1" noChangeArrowheads="1"/>
          </p:cNvSpPr>
          <p:nvPr>
            <p:ph type="dt" sz="quarter" idx="1"/>
          </p:nvPr>
        </p:nvSpPr>
        <p:spPr bwMode="auto">
          <a:xfrm>
            <a:off x="3969213" y="0"/>
            <a:ext cx="3041187" cy="467279"/>
          </a:xfrm>
          <a:prstGeom prst="rect">
            <a:avLst/>
          </a:prstGeom>
          <a:noFill/>
          <a:ln w="9525">
            <a:noFill/>
            <a:miter lim="800000"/>
            <a:headEnd/>
            <a:tailEnd/>
          </a:ln>
          <a:effectLst/>
        </p:spPr>
        <p:txBody>
          <a:bodyPr vert="horz" wrap="square" lIns="92175" tIns="46085" rIns="92175" bIns="46085" numCol="1" anchor="t" anchorCtr="0" compatLnSpc="1">
            <a:prstTxWarp prst="textNoShape">
              <a:avLst/>
            </a:prstTxWarp>
          </a:bodyPr>
          <a:lstStyle>
            <a:lvl1pPr algn="r" defTabSz="922706">
              <a:defRPr sz="1300"/>
            </a:lvl1pPr>
          </a:lstStyle>
          <a:p>
            <a:pPr>
              <a:defRPr/>
            </a:pPr>
            <a:fld id="{6EB42E78-8CA1-4E59-AE77-FF497DDDAB63}" type="datetime4">
              <a:rPr lang="en-US"/>
              <a:pPr>
                <a:defRPr/>
              </a:pPr>
              <a:t>August 30, 2016</a:t>
            </a:fld>
            <a:endParaRPr lang="en-US" dirty="0"/>
          </a:p>
        </p:txBody>
      </p:sp>
      <p:sp>
        <p:nvSpPr>
          <p:cNvPr id="27652" name="Rectangle 4"/>
          <p:cNvSpPr>
            <a:spLocks noGrp="1" noChangeArrowheads="1"/>
          </p:cNvSpPr>
          <p:nvPr>
            <p:ph type="ftr" sz="quarter" idx="2"/>
          </p:nvPr>
        </p:nvSpPr>
        <p:spPr bwMode="auto">
          <a:xfrm>
            <a:off x="1" y="8827584"/>
            <a:ext cx="3041187" cy="468816"/>
          </a:xfrm>
          <a:prstGeom prst="rect">
            <a:avLst/>
          </a:prstGeom>
          <a:noFill/>
          <a:ln w="9525">
            <a:noFill/>
            <a:miter lim="800000"/>
            <a:headEnd/>
            <a:tailEnd/>
          </a:ln>
          <a:effectLst/>
        </p:spPr>
        <p:txBody>
          <a:bodyPr vert="horz" wrap="square" lIns="92175" tIns="46085" rIns="92175" bIns="46085" numCol="1" anchor="b" anchorCtr="0" compatLnSpc="1">
            <a:prstTxWarp prst="textNoShape">
              <a:avLst/>
            </a:prstTxWarp>
          </a:bodyPr>
          <a:lstStyle>
            <a:lvl1pPr defTabSz="922706">
              <a:defRPr sz="1300"/>
            </a:lvl1pPr>
          </a:lstStyle>
          <a:p>
            <a:pPr>
              <a:defRPr/>
            </a:pPr>
            <a:r>
              <a:rPr lang="en-US" dirty="0"/>
              <a:t>© BP presentation name</a:t>
            </a:r>
          </a:p>
        </p:txBody>
      </p:sp>
      <p:sp>
        <p:nvSpPr>
          <p:cNvPr id="27653" name="Rectangle 5"/>
          <p:cNvSpPr>
            <a:spLocks noGrp="1" noChangeArrowheads="1"/>
          </p:cNvSpPr>
          <p:nvPr>
            <p:ph type="sldNum" sz="quarter" idx="3"/>
          </p:nvPr>
        </p:nvSpPr>
        <p:spPr bwMode="auto">
          <a:xfrm>
            <a:off x="3969213" y="8827584"/>
            <a:ext cx="3041187" cy="468816"/>
          </a:xfrm>
          <a:prstGeom prst="rect">
            <a:avLst/>
          </a:prstGeom>
          <a:noFill/>
          <a:ln w="9525">
            <a:noFill/>
            <a:miter lim="800000"/>
            <a:headEnd/>
            <a:tailEnd/>
          </a:ln>
          <a:effectLst/>
        </p:spPr>
        <p:txBody>
          <a:bodyPr vert="horz" wrap="square" lIns="92175" tIns="46085" rIns="92175" bIns="46085" numCol="1" anchor="b" anchorCtr="0" compatLnSpc="1">
            <a:prstTxWarp prst="textNoShape">
              <a:avLst/>
            </a:prstTxWarp>
          </a:bodyPr>
          <a:lstStyle>
            <a:lvl1pPr algn="r" defTabSz="922706">
              <a:defRPr sz="1300"/>
            </a:lvl1pPr>
          </a:lstStyle>
          <a:p>
            <a:pPr>
              <a:defRPr/>
            </a:pPr>
            <a:fld id="{3CEDD498-7441-4785-AFDD-8DE269A7C225}" type="slidenum">
              <a:rPr lang="en-US"/>
              <a:pPr>
                <a:defRPr/>
              </a:pPr>
              <a:t>‹#›</a:t>
            </a:fld>
            <a:endParaRPr lang="en-US" dirty="0"/>
          </a:p>
        </p:txBody>
      </p:sp>
    </p:spTree>
    <p:extLst>
      <p:ext uri="{BB962C8B-B14F-4D97-AF65-F5344CB8AC3E}">
        <p14:creationId xmlns:p14="http://schemas.microsoft.com/office/powerpoint/2010/main" val="21103006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1" y="0"/>
            <a:ext cx="3041187" cy="467279"/>
          </a:xfrm>
          <a:prstGeom prst="rect">
            <a:avLst/>
          </a:prstGeom>
          <a:noFill/>
          <a:ln w="9525">
            <a:noFill/>
            <a:miter lim="800000"/>
            <a:headEnd/>
            <a:tailEnd/>
          </a:ln>
          <a:effectLst/>
        </p:spPr>
        <p:txBody>
          <a:bodyPr vert="horz" wrap="square" lIns="92175" tIns="46085" rIns="92175" bIns="46085" numCol="1" anchor="t" anchorCtr="0" compatLnSpc="1">
            <a:prstTxWarp prst="textNoShape">
              <a:avLst/>
            </a:prstTxWarp>
          </a:bodyPr>
          <a:lstStyle>
            <a:lvl1pPr defTabSz="922706">
              <a:defRPr sz="1300"/>
            </a:lvl1pPr>
          </a:lstStyle>
          <a:p>
            <a:pPr>
              <a:defRPr/>
            </a:pPr>
            <a:endParaRPr lang="en-US" dirty="0"/>
          </a:p>
        </p:txBody>
      </p:sp>
      <p:sp>
        <p:nvSpPr>
          <p:cNvPr id="9219" name="Rectangle 3"/>
          <p:cNvSpPr>
            <a:spLocks noGrp="1" noChangeArrowheads="1"/>
          </p:cNvSpPr>
          <p:nvPr>
            <p:ph type="dt" idx="1"/>
          </p:nvPr>
        </p:nvSpPr>
        <p:spPr bwMode="auto">
          <a:xfrm>
            <a:off x="3969213" y="0"/>
            <a:ext cx="3041187" cy="467279"/>
          </a:xfrm>
          <a:prstGeom prst="rect">
            <a:avLst/>
          </a:prstGeom>
          <a:noFill/>
          <a:ln w="9525">
            <a:noFill/>
            <a:miter lim="800000"/>
            <a:headEnd/>
            <a:tailEnd/>
          </a:ln>
          <a:effectLst/>
        </p:spPr>
        <p:txBody>
          <a:bodyPr vert="horz" wrap="square" lIns="92175" tIns="46085" rIns="92175" bIns="46085" numCol="1" anchor="t" anchorCtr="0" compatLnSpc="1">
            <a:prstTxWarp prst="textNoShape">
              <a:avLst/>
            </a:prstTxWarp>
          </a:bodyPr>
          <a:lstStyle>
            <a:lvl1pPr algn="r" defTabSz="922706">
              <a:defRPr sz="1300"/>
            </a:lvl1pPr>
          </a:lstStyle>
          <a:p>
            <a:pPr>
              <a:defRPr/>
            </a:pPr>
            <a:fld id="{E529281D-2CC3-4D91-BEE5-3D3C525EC35A}" type="datetime4">
              <a:rPr lang="en-US"/>
              <a:pPr>
                <a:defRPr/>
              </a:pPr>
              <a:t>August 30, 2016</a:t>
            </a:fld>
            <a:endParaRPr lang="en-US" dirty="0"/>
          </a:p>
        </p:txBody>
      </p:sp>
      <p:sp>
        <p:nvSpPr>
          <p:cNvPr id="46084" name="Rectangle 4"/>
          <p:cNvSpPr>
            <a:spLocks noGrp="1" noRot="1" noChangeAspect="1" noChangeArrowheads="1" noTextEdit="1"/>
          </p:cNvSpPr>
          <p:nvPr>
            <p:ph type="sldImg" idx="2"/>
          </p:nvPr>
        </p:nvSpPr>
        <p:spPr bwMode="auto">
          <a:xfrm>
            <a:off x="1184275" y="693738"/>
            <a:ext cx="4648200" cy="34861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34112" y="4414560"/>
            <a:ext cx="5142177" cy="4187069"/>
          </a:xfrm>
          <a:prstGeom prst="rect">
            <a:avLst/>
          </a:prstGeom>
          <a:noFill/>
          <a:ln w="9525">
            <a:noFill/>
            <a:miter lim="800000"/>
            <a:headEnd/>
            <a:tailEnd/>
          </a:ln>
          <a:effectLst/>
        </p:spPr>
        <p:txBody>
          <a:bodyPr vert="horz" wrap="square" lIns="92175" tIns="46085" rIns="92175" bIns="4608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1" y="8827584"/>
            <a:ext cx="3041187" cy="468816"/>
          </a:xfrm>
          <a:prstGeom prst="rect">
            <a:avLst/>
          </a:prstGeom>
          <a:noFill/>
          <a:ln w="9525">
            <a:noFill/>
            <a:miter lim="800000"/>
            <a:headEnd/>
            <a:tailEnd/>
          </a:ln>
          <a:effectLst/>
        </p:spPr>
        <p:txBody>
          <a:bodyPr vert="horz" wrap="square" lIns="92175" tIns="46085" rIns="92175" bIns="46085" numCol="1" anchor="b" anchorCtr="0" compatLnSpc="1">
            <a:prstTxWarp prst="textNoShape">
              <a:avLst/>
            </a:prstTxWarp>
          </a:bodyPr>
          <a:lstStyle>
            <a:lvl1pPr defTabSz="922706">
              <a:defRPr sz="1300"/>
            </a:lvl1pPr>
          </a:lstStyle>
          <a:p>
            <a:pPr>
              <a:defRPr/>
            </a:pPr>
            <a:r>
              <a:rPr lang="en-US" dirty="0"/>
              <a:t>© BP presentation name</a:t>
            </a:r>
          </a:p>
        </p:txBody>
      </p:sp>
      <p:sp>
        <p:nvSpPr>
          <p:cNvPr id="9223" name="Rectangle 7"/>
          <p:cNvSpPr>
            <a:spLocks noGrp="1" noChangeArrowheads="1"/>
          </p:cNvSpPr>
          <p:nvPr>
            <p:ph type="sldNum" sz="quarter" idx="5"/>
          </p:nvPr>
        </p:nvSpPr>
        <p:spPr bwMode="auto">
          <a:xfrm>
            <a:off x="3969214" y="8827584"/>
            <a:ext cx="2717139" cy="233640"/>
          </a:xfrm>
          <a:prstGeom prst="rect">
            <a:avLst/>
          </a:prstGeom>
          <a:noFill/>
          <a:ln w="9525">
            <a:noFill/>
            <a:miter lim="800000"/>
            <a:headEnd/>
            <a:tailEnd/>
          </a:ln>
          <a:effectLst/>
        </p:spPr>
        <p:txBody>
          <a:bodyPr vert="horz" wrap="square" lIns="92175" tIns="46085" rIns="92175" bIns="46085" numCol="1" anchor="b" anchorCtr="0" compatLnSpc="1">
            <a:prstTxWarp prst="textNoShape">
              <a:avLst/>
            </a:prstTxWarp>
          </a:bodyPr>
          <a:lstStyle>
            <a:lvl1pPr algn="r" defTabSz="922706">
              <a:defRPr sz="1300"/>
            </a:lvl1pPr>
          </a:lstStyle>
          <a:p>
            <a:pPr>
              <a:defRPr/>
            </a:pPr>
            <a:fld id="{BF1886AB-9C92-4065-B7EE-54E423D8A06C}" type="slidenum">
              <a:rPr lang="en-US"/>
              <a:pPr>
                <a:defRPr/>
              </a:pPr>
              <a:t>‹#›</a:t>
            </a:fld>
            <a:endParaRPr lang="en-US" dirty="0"/>
          </a:p>
        </p:txBody>
      </p:sp>
    </p:spTree>
    <p:extLst>
      <p:ext uri="{BB962C8B-B14F-4D97-AF65-F5344CB8AC3E}">
        <p14:creationId xmlns:p14="http://schemas.microsoft.com/office/powerpoint/2010/main" val="34508078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Univers 45 Light"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Univers 45 Light"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Univers 45 Light"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Univers 45 Light"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Univers 45 Light"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Tree>
    <p:extLst>
      <p:ext uri="{BB962C8B-B14F-4D97-AF65-F5344CB8AC3E}">
        <p14:creationId xmlns:p14="http://schemas.microsoft.com/office/powerpoint/2010/main" val="7744570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blackWhite">
      <p:bgPr>
        <a:solidFill>
          <a:schemeClr val="bg1"/>
        </a:solidFill>
        <a:effectLst/>
      </p:bgPr>
    </p:bg>
    <p:spTree>
      <p:nvGrpSpPr>
        <p:cNvPr id="1" name=""/>
        <p:cNvGrpSpPr/>
        <p:nvPr/>
      </p:nvGrpSpPr>
      <p:grpSpPr>
        <a:xfrm>
          <a:off x="0" y="0"/>
          <a:ext cx="0" cy="0"/>
          <a:chOff x="0" y="0"/>
          <a:chExt cx="0" cy="0"/>
        </a:xfrm>
      </p:grpSpPr>
      <p:sp>
        <p:nvSpPr>
          <p:cNvPr id="3" name="Line 14"/>
          <p:cNvSpPr>
            <a:spLocks noChangeShapeType="1"/>
          </p:cNvSpPr>
          <p:nvPr/>
        </p:nvSpPr>
        <p:spPr bwMode="auto">
          <a:xfrm flipH="1">
            <a:off x="0" y="749300"/>
            <a:ext cx="9144000" cy="0"/>
          </a:xfrm>
          <a:prstGeom prst="line">
            <a:avLst/>
          </a:prstGeom>
          <a:noFill/>
          <a:ln w="19050">
            <a:solidFill>
              <a:schemeClr val="bg2"/>
            </a:solidFill>
            <a:round/>
            <a:headEnd/>
            <a:tailEnd/>
          </a:ln>
        </p:spPr>
        <p:txBody>
          <a:bodyPr/>
          <a:lstStyle/>
          <a:p>
            <a:pPr>
              <a:defRPr/>
            </a:pPr>
            <a:endParaRPr lang="en-US">
              <a:latin typeface="Univers 45 Light" pitchFamily="34" charset="0"/>
            </a:endParaRPr>
          </a:p>
        </p:txBody>
      </p:sp>
      <p:sp>
        <p:nvSpPr>
          <p:cNvPr id="4" name="Rectangle 18"/>
          <p:cNvSpPr>
            <a:spLocks noChangeArrowheads="1"/>
          </p:cNvSpPr>
          <p:nvPr/>
        </p:nvSpPr>
        <p:spPr bwMode="auto">
          <a:xfrm>
            <a:off x="0" y="0"/>
            <a:ext cx="9144000" cy="6858000"/>
          </a:xfrm>
          <a:prstGeom prst="rect">
            <a:avLst/>
          </a:prstGeom>
          <a:noFill/>
          <a:ln w="9525" algn="ctr">
            <a:solidFill>
              <a:schemeClr val="tx1"/>
            </a:solidFill>
            <a:round/>
            <a:headEnd/>
            <a:tailEnd/>
          </a:ln>
          <a:extLst/>
        </p:spPr>
        <p:txBody>
          <a:bodyP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smtClean="0"/>
          </a:p>
        </p:txBody>
      </p:sp>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61"/>
          <p:cNvSpPr>
            <a:spLocks noChangeShapeType="1"/>
          </p:cNvSpPr>
          <p:nvPr/>
        </p:nvSpPr>
        <p:spPr bwMode="auto">
          <a:xfrm>
            <a:off x="0" y="749300"/>
            <a:ext cx="9144000" cy="0"/>
          </a:xfrm>
          <a:prstGeom prst="line">
            <a:avLst/>
          </a:prstGeom>
          <a:noFill/>
          <a:ln w="19050">
            <a:solidFill>
              <a:schemeClr val="bg2"/>
            </a:solidFill>
            <a:round/>
            <a:headEnd/>
            <a:tailEnd/>
          </a:ln>
        </p:spPr>
        <p:txBody>
          <a:bodyPr/>
          <a:lstStyle/>
          <a:p>
            <a:pPr>
              <a:defRPr/>
            </a:pPr>
            <a:endParaRPr lang="en-US">
              <a:latin typeface="Univers 45 Light" pitchFamily="34" charset="0"/>
            </a:endParaRPr>
          </a:p>
        </p:txBody>
      </p:sp>
      <p:pic>
        <p:nvPicPr>
          <p:cNvPr id="7" name="Picture 1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96050"/>
            <a:ext cx="914400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subTitle" idx="1"/>
          </p:nvPr>
        </p:nvSpPr>
        <p:spPr>
          <a:xfrm>
            <a:off x="1409700" y="2708262"/>
            <a:ext cx="6324600" cy="914400"/>
          </a:xfrm>
        </p:spPr>
        <p:txBody>
          <a:bodyPr rIns="0">
            <a:normAutofit/>
          </a:bodyPr>
          <a:lstStyle>
            <a:lvl1pPr marL="0" indent="0">
              <a:buFont typeface="Wingdings" pitchFamily="2" charset="2"/>
              <a:buNone/>
              <a:defRPr sz="1600" b="1">
                <a:solidFill>
                  <a:schemeClr val="bg1"/>
                </a:solidFill>
              </a:defRPr>
            </a:lvl1pPr>
          </a:lstStyle>
          <a:p>
            <a:r>
              <a:rPr lang="en-US" smtClean="0"/>
              <a:t>Click to edit Master subtitle style</a:t>
            </a:r>
            <a:endParaRPr lang="en-US" dirty="0"/>
          </a:p>
        </p:txBody>
      </p:sp>
    </p:spTree>
    <p:extLst>
      <p:ext uri="{BB962C8B-B14F-4D97-AF65-F5344CB8AC3E}">
        <p14:creationId xmlns:p14="http://schemas.microsoft.com/office/powerpoint/2010/main" val="622552136"/>
      </p:ext>
    </p:extLst>
  </p:cSld>
  <p:clrMapOvr>
    <a:masterClrMapping/>
  </p:clrMapOvr>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pPr>
              <a:defRPr/>
            </a:pPr>
            <a:r>
              <a:rPr lang="en-US" smtClean="0"/>
              <a:t> </a:t>
            </a:r>
            <a:r>
              <a:rPr lang="en-US" smtClean="0">
                <a:latin typeface="Trebuchet MS" pitchFamily="34" charset="0"/>
              </a:rPr>
              <a:t>page </a:t>
            </a:r>
            <a:fld id="{3058DDF0-CEF9-4E47-8BC8-B05B6EA0473F}" type="slidenum">
              <a:rPr lang="en-US" smtClean="0">
                <a:latin typeface="Trebuchet MS" pitchFamily="34" charset="0"/>
              </a:rPr>
              <a:pPr>
                <a:defRPr/>
              </a:pPr>
              <a:t>‹#›</a:t>
            </a:fld>
            <a:endParaRPr lang="en-US" dirty="0"/>
          </a:p>
        </p:txBody>
      </p:sp>
    </p:spTree>
    <p:extLst>
      <p:ext uri="{BB962C8B-B14F-4D97-AF65-F5344CB8AC3E}">
        <p14:creationId xmlns:p14="http://schemas.microsoft.com/office/powerpoint/2010/main" val="2791000601"/>
      </p:ext>
    </p:extLst>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38850" y="401638"/>
            <a:ext cx="1885950" cy="4551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401638"/>
            <a:ext cx="5505450" cy="4551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pPr>
              <a:defRPr/>
            </a:pPr>
            <a:r>
              <a:rPr lang="en-US" smtClean="0"/>
              <a:t> </a:t>
            </a:r>
            <a:r>
              <a:rPr lang="en-US" smtClean="0">
                <a:latin typeface="Trebuchet MS" pitchFamily="34" charset="0"/>
              </a:rPr>
              <a:t>page </a:t>
            </a:r>
            <a:fld id="{3058DDF0-CEF9-4E47-8BC8-B05B6EA0473F}" type="slidenum">
              <a:rPr lang="en-US" smtClean="0">
                <a:latin typeface="Trebuchet MS" pitchFamily="34" charset="0"/>
              </a:rPr>
              <a:pPr>
                <a:defRPr/>
              </a:pPr>
              <a:t>‹#›</a:t>
            </a:fld>
            <a:endParaRPr lang="en-US" dirty="0"/>
          </a:p>
        </p:txBody>
      </p:sp>
    </p:spTree>
    <p:extLst>
      <p:ext uri="{BB962C8B-B14F-4D97-AF65-F5344CB8AC3E}">
        <p14:creationId xmlns:p14="http://schemas.microsoft.com/office/powerpoint/2010/main" val="3238617810"/>
      </p:ext>
    </p:extLst>
  </p:cSld>
  <p:clrMapOvr>
    <a:masterClrMapping/>
  </p:clrMapOvr>
  <p:timing>
    <p:tnLst>
      <p:par>
        <p:cTn id="1" dur="indefinite" restart="never" nodeType="tmRoot"/>
      </p:par>
    </p:tnLst>
  </p:timing>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0674" y="252009"/>
            <a:ext cx="5770620" cy="439737"/>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3pPr>
              <a:spcBef>
                <a:spcPts val="0"/>
              </a:spcBef>
              <a:spcAft>
                <a:spcPts val="300"/>
              </a:spcAft>
              <a:defRPr/>
            </a:lvl3pPr>
            <a:lvl4pPr>
              <a:spcBef>
                <a:spcPts val="0"/>
              </a:spcBef>
              <a:spcAft>
                <a:spcPts val="300"/>
              </a:spcAf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p:cNvSpPr>
            <a:spLocks noGrp="1"/>
          </p:cNvSpPr>
          <p:nvPr>
            <p:ph type="sldNum" sz="quarter" idx="10"/>
          </p:nvPr>
        </p:nvSpPr>
        <p:spPr/>
        <p:txBody>
          <a:bodyPr/>
          <a:lstStyle>
            <a:lvl1pPr>
              <a:defRPr smtClean="0"/>
            </a:lvl1p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a:t>
            </a:fld>
            <a:endParaRPr lang="en-US" dirty="0"/>
          </a:p>
        </p:txBody>
      </p:sp>
      <p:pic>
        <p:nvPicPr>
          <p:cNvPr id="5" name="Picture 7" descr="ESP Logo"/>
          <p:cNvPicPr>
            <a:picLocks noChangeAspect="1" noChangeArrowheads="1"/>
          </p:cNvPicPr>
          <p:nvPr userDrawn="1"/>
        </p:nvPicPr>
        <p:blipFill>
          <a:blip r:embed="rId2" cstate="print"/>
          <a:srcRect/>
          <a:stretch>
            <a:fillRect/>
          </a:stretch>
        </p:blipFill>
        <p:spPr bwMode="auto">
          <a:xfrm>
            <a:off x="20741" y="6496010"/>
            <a:ext cx="1808059" cy="361990"/>
          </a:xfrm>
          <a:prstGeom prst="rect">
            <a:avLst/>
          </a:prstGeom>
          <a:noFill/>
          <a:ln w="9525">
            <a:noFill/>
            <a:miter lim="800000"/>
            <a:headEnd/>
            <a:tailEnd/>
          </a:ln>
        </p:spPr>
      </p:pic>
    </p:spTree>
    <p:extLst>
      <p:ext uri="{BB962C8B-B14F-4D97-AF65-F5344CB8AC3E}">
        <p14:creationId xmlns:p14="http://schemas.microsoft.com/office/powerpoint/2010/main" val="19207334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984885"/>
          </a:xfrm>
        </p:spPr>
        <p:txBody>
          <a:bodyPr anchor="t"/>
          <a:lstStyle>
            <a:lvl1pPr algn="l">
              <a:defRPr sz="4000" b="1" cap="all">
                <a:solidFill>
                  <a:srgbClr val="FF9933"/>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smtClean="0"/>
            </a:lvl1pPr>
          </a:lstStyle>
          <a:p>
            <a:pPr>
              <a:defRPr/>
            </a:pPr>
            <a:r>
              <a:rPr lang="en-US" smtClean="0"/>
              <a:t> </a:t>
            </a:r>
            <a:r>
              <a:rPr lang="en-US" i="0" smtClean="0">
                <a:latin typeface="Trebuchet MS" pitchFamily="34" charset="0"/>
              </a:rPr>
              <a:t>page </a:t>
            </a:r>
            <a:fld id="{CCA7163F-D6B8-4D35-847B-A70B53B49225}" type="slidenum">
              <a:rPr lang="en-US" i="0" smtClean="0">
                <a:latin typeface="Trebuchet MS" pitchFamily="34" charset="0"/>
              </a:rPr>
              <a:pPr>
                <a:defRPr/>
              </a:pPr>
              <a:t>‹#›</a:t>
            </a:fld>
            <a:endParaRPr lang="en-US" dirty="0"/>
          </a:p>
        </p:txBody>
      </p:sp>
    </p:spTree>
    <p:extLst>
      <p:ext uri="{BB962C8B-B14F-4D97-AF65-F5344CB8AC3E}">
        <p14:creationId xmlns:p14="http://schemas.microsoft.com/office/powerpoint/2010/main" val="20985572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219200"/>
            <a:ext cx="36957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29100" y="1219200"/>
            <a:ext cx="36957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smtClean="0"/>
            </a:lvl1pPr>
          </a:lstStyle>
          <a:p>
            <a:pPr>
              <a:defRPr/>
            </a:pPr>
            <a:r>
              <a:rPr lang="en-US" smtClean="0"/>
              <a:t> </a:t>
            </a:r>
            <a:r>
              <a:rPr lang="en-US" i="0" smtClean="0">
                <a:latin typeface="Trebuchet MS" pitchFamily="34" charset="0"/>
              </a:rPr>
              <a:t>page </a:t>
            </a:r>
            <a:fld id="{CDC01D43-F64A-4889-BEFF-52BE970D7E77}" type="slidenum">
              <a:rPr lang="en-US" i="0" smtClean="0">
                <a:latin typeface="Trebuchet MS" pitchFamily="34" charset="0"/>
              </a:rPr>
              <a:pPr>
                <a:defRPr/>
              </a:pPr>
              <a:t>‹#›</a:t>
            </a:fld>
            <a:endParaRPr lang="en-US" dirty="0"/>
          </a:p>
        </p:txBody>
      </p:sp>
    </p:spTree>
    <p:extLst>
      <p:ext uri="{BB962C8B-B14F-4D97-AF65-F5344CB8AC3E}">
        <p14:creationId xmlns:p14="http://schemas.microsoft.com/office/powerpoint/2010/main" val="361470889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smtClean="0"/>
            </a:lvl1pPr>
          </a:lstStyle>
          <a:p>
            <a:pPr>
              <a:defRPr/>
            </a:pPr>
            <a:r>
              <a:rPr lang="en-US" smtClean="0"/>
              <a:t> </a:t>
            </a:r>
            <a:r>
              <a:rPr lang="en-US" smtClean="0">
                <a:latin typeface="Trebuchet MS" pitchFamily="34" charset="0"/>
              </a:rPr>
              <a:t>page </a:t>
            </a:r>
            <a:fld id="{3058DDF0-CEF9-4E47-8BC8-B05B6EA0473F}" type="slidenum">
              <a:rPr lang="en-US" smtClean="0">
                <a:latin typeface="Trebuchet MS" pitchFamily="34" charset="0"/>
              </a:rPr>
              <a:pPr>
                <a:defRPr/>
              </a:pPr>
              <a:t>‹#›</a:t>
            </a:fld>
            <a:endParaRPr lang="en-US" dirty="0"/>
          </a:p>
        </p:txBody>
      </p:sp>
    </p:spTree>
    <p:extLst>
      <p:ext uri="{BB962C8B-B14F-4D97-AF65-F5344CB8AC3E}">
        <p14:creationId xmlns:p14="http://schemas.microsoft.com/office/powerpoint/2010/main" val="2661139429"/>
      </p:ext>
    </p:extLst>
  </p:cSld>
  <p:clrMapOvr>
    <a:masterClrMapping/>
  </p:clrMapOvr>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smtClean="0"/>
            </a:lvl1pPr>
          </a:lstStyle>
          <a:p>
            <a:pPr>
              <a:defRPr/>
            </a:pPr>
            <a:r>
              <a:rPr lang="en-US" smtClean="0"/>
              <a:t> </a:t>
            </a:r>
            <a:r>
              <a:rPr lang="en-US" i="0" smtClean="0">
                <a:latin typeface="Trebuchet MS" pitchFamily="34" charset="0"/>
              </a:rPr>
              <a:t>page </a:t>
            </a:r>
            <a:fld id="{E96A6755-DD78-4BD2-A853-0FF9038FD51C}" type="slidenum">
              <a:rPr lang="en-US" i="0" smtClean="0">
                <a:latin typeface="Trebuchet MS" pitchFamily="34" charset="0"/>
              </a:rPr>
              <a:pPr>
                <a:defRPr/>
              </a:pPr>
              <a:t>‹#›</a:t>
            </a:fld>
            <a:endParaRPr lang="en-US" dirty="0"/>
          </a:p>
        </p:txBody>
      </p:sp>
    </p:spTree>
    <p:extLst>
      <p:ext uri="{BB962C8B-B14F-4D97-AF65-F5344CB8AC3E}">
        <p14:creationId xmlns:p14="http://schemas.microsoft.com/office/powerpoint/2010/main" val="355649055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smtClean="0"/>
            </a:lvl1pPr>
          </a:lstStyle>
          <a:p>
            <a:pPr>
              <a:defRPr/>
            </a:pPr>
            <a:r>
              <a:rPr lang="en-US" smtClean="0"/>
              <a:t> </a:t>
            </a:r>
            <a:r>
              <a:rPr lang="en-US" smtClean="0">
                <a:latin typeface="Trebuchet MS" pitchFamily="34" charset="0"/>
              </a:rPr>
              <a:t>page </a:t>
            </a:r>
            <a:fld id="{3058DDF0-CEF9-4E47-8BC8-B05B6EA0473F}" type="slidenum">
              <a:rPr lang="en-US" smtClean="0">
                <a:latin typeface="Trebuchet MS" pitchFamily="34" charset="0"/>
              </a:rPr>
              <a:pPr>
                <a:defRPr/>
              </a:pPr>
              <a:t>‹#›</a:t>
            </a:fld>
            <a:endParaRPr lang="en-US" dirty="0"/>
          </a:p>
        </p:txBody>
      </p:sp>
    </p:spTree>
    <p:extLst>
      <p:ext uri="{BB962C8B-B14F-4D97-AF65-F5344CB8AC3E}">
        <p14:creationId xmlns:p14="http://schemas.microsoft.com/office/powerpoint/2010/main" val="1135635734"/>
      </p:ext>
    </p:extLst>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pPr>
              <a:defRPr/>
            </a:pPr>
            <a:r>
              <a:rPr lang="en-US" smtClean="0"/>
              <a:t> </a:t>
            </a:r>
            <a:r>
              <a:rPr lang="en-US" smtClean="0">
                <a:latin typeface="Trebuchet MS" pitchFamily="34" charset="0"/>
              </a:rPr>
              <a:t>page </a:t>
            </a:r>
            <a:fld id="{3058DDF0-CEF9-4E47-8BC8-B05B6EA0473F}" type="slidenum">
              <a:rPr lang="en-US" smtClean="0">
                <a:latin typeface="Trebuchet MS" pitchFamily="34" charset="0"/>
              </a:rPr>
              <a:pPr>
                <a:defRPr/>
              </a:pPr>
              <a:t>‹#›</a:t>
            </a:fld>
            <a:endParaRPr lang="en-US" dirty="0"/>
          </a:p>
        </p:txBody>
      </p:sp>
    </p:spTree>
    <p:extLst>
      <p:ext uri="{BB962C8B-B14F-4D97-AF65-F5344CB8AC3E}">
        <p14:creationId xmlns:p14="http://schemas.microsoft.com/office/powerpoint/2010/main" val="303350333"/>
      </p:ext>
    </p:extLst>
  </p:cSld>
  <p:clrMapOvr>
    <a:masterClrMapping/>
  </p:clrMapOvr>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pPr>
              <a:defRPr/>
            </a:pPr>
            <a:r>
              <a:rPr lang="en-US" smtClean="0"/>
              <a:t> </a:t>
            </a:r>
            <a:r>
              <a:rPr lang="en-US" smtClean="0">
                <a:latin typeface="Trebuchet MS" pitchFamily="34" charset="0"/>
              </a:rPr>
              <a:t>page </a:t>
            </a:r>
            <a:fld id="{3058DDF0-CEF9-4E47-8BC8-B05B6EA0473F}" type="slidenum">
              <a:rPr lang="en-US" smtClean="0">
                <a:latin typeface="Trebuchet MS" pitchFamily="34" charset="0"/>
              </a:rPr>
              <a:pPr>
                <a:defRPr/>
              </a:pPr>
              <a:t>‹#›</a:t>
            </a:fld>
            <a:endParaRPr lang="en-US" dirty="0"/>
          </a:p>
        </p:txBody>
      </p:sp>
    </p:spTree>
    <p:extLst>
      <p:ext uri="{BB962C8B-B14F-4D97-AF65-F5344CB8AC3E}">
        <p14:creationId xmlns:p14="http://schemas.microsoft.com/office/powerpoint/2010/main" val="2637139181"/>
      </p:ext>
    </p:extLst>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938" y="6508750"/>
            <a:ext cx="9144001"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3"/>
          <p:cNvSpPr>
            <a:spLocks noGrp="1" noChangeArrowheads="1"/>
          </p:cNvSpPr>
          <p:nvPr>
            <p:ph type="body" idx="1"/>
          </p:nvPr>
        </p:nvSpPr>
        <p:spPr bwMode="auto">
          <a:xfrm>
            <a:off x="381000" y="1219200"/>
            <a:ext cx="7543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2860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9" name="Rectangle 2"/>
          <p:cNvSpPr>
            <a:spLocks noGrp="1" noChangeArrowheads="1"/>
          </p:cNvSpPr>
          <p:nvPr>
            <p:ph type="title"/>
          </p:nvPr>
        </p:nvSpPr>
        <p:spPr bwMode="auto">
          <a:xfrm>
            <a:off x="430213" y="252413"/>
            <a:ext cx="5770562"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spAutoFit/>
          </a:bodyPr>
          <a:lstStyle/>
          <a:p>
            <a:pPr lvl="0"/>
            <a:r>
              <a:rPr lang="en-US" altLang="en-US" smtClean="0"/>
              <a:t>Click to edit Master title style</a:t>
            </a:r>
          </a:p>
        </p:txBody>
      </p:sp>
      <p:sp>
        <p:nvSpPr>
          <p:cNvPr id="1073" name="Rectangle 49"/>
          <p:cNvSpPr>
            <a:spLocks noGrp="1" noChangeArrowheads="1"/>
          </p:cNvSpPr>
          <p:nvPr>
            <p:ph type="sldNum" sz="quarter" idx="4"/>
          </p:nvPr>
        </p:nvSpPr>
        <p:spPr bwMode="auto">
          <a:xfrm>
            <a:off x="8297863" y="6508750"/>
            <a:ext cx="846137" cy="349250"/>
          </a:xfrm>
          <a:prstGeom prst="rect">
            <a:avLst/>
          </a:prstGeom>
          <a:solidFill>
            <a:schemeClr val="bg2"/>
          </a:solidFill>
          <a:ln w="9525">
            <a:solidFill>
              <a:schemeClr val="bg2"/>
            </a:solid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i="1" smtClean="0">
                <a:solidFill>
                  <a:schemeClr val="bg1"/>
                </a:solidFill>
                <a:latin typeface="Tahoma" pitchFamily="34" charset="0"/>
              </a:defRPr>
            </a:lvl1pPr>
          </a:lstStyle>
          <a:p>
            <a:pPr>
              <a:defRPr/>
            </a:pPr>
            <a:r>
              <a:rPr lang="en-US" smtClean="0"/>
              <a:t> </a:t>
            </a:r>
            <a:r>
              <a:rPr lang="en-US" smtClean="0">
                <a:latin typeface="Trebuchet MS" pitchFamily="34" charset="0"/>
              </a:rPr>
              <a:t>page </a:t>
            </a:r>
            <a:fld id="{3058DDF0-CEF9-4E47-8BC8-B05B6EA0473F}" type="slidenum">
              <a:rPr lang="en-US" smtClean="0">
                <a:latin typeface="Trebuchet MS" pitchFamily="34" charset="0"/>
              </a:rPr>
              <a:pPr>
                <a:defRPr/>
              </a:pPr>
              <a:t>‹#›</a:t>
            </a:fld>
            <a:endParaRPr lang="en-US" dirty="0"/>
          </a:p>
        </p:txBody>
      </p:sp>
      <p:sp>
        <p:nvSpPr>
          <p:cNvPr id="1031" name="Line 61"/>
          <p:cNvSpPr>
            <a:spLocks noChangeShapeType="1"/>
          </p:cNvSpPr>
          <p:nvPr/>
        </p:nvSpPr>
        <p:spPr bwMode="auto">
          <a:xfrm>
            <a:off x="0" y="749300"/>
            <a:ext cx="9144000" cy="0"/>
          </a:xfrm>
          <a:prstGeom prst="line">
            <a:avLst/>
          </a:prstGeom>
          <a:noFill/>
          <a:ln w="19050">
            <a:solidFill>
              <a:schemeClr val="bg2"/>
            </a:solidFill>
            <a:round/>
            <a:headEnd/>
            <a:tailEnd/>
          </a:ln>
        </p:spPr>
        <p:txBody>
          <a:bodyPr/>
          <a:lstStyle/>
          <a:p>
            <a:pPr>
              <a:defRPr/>
            </a:pPr>
            <a:endParaRPr lang="en-US">
              <a:latin typeface="Univers 45 Light" pitchFamily="34" charset="0"/>
            </a:endParaRPr>
          </a:p>
        </p:txBody>
      </p:sp>
      <p:sp>
        <p:nvSpPr>
          <p:cNvPr id="1036" name="Rectangle 11"/>
          <p:cNvSpPr>
            <a:spLocks noChangeArrowheads="1"/>
          </p:cNvSpPr>
          <p:nvPr/>
        </p:nvSpPr>
        <p:spPr bwMode="auto">
          <a:xfrm>
            <a:off x="0" y="0"/>
            <a:ext cx="9144000" cy="6858000"/>
          </a:xfrm>
          <a:prstGeom prst="rect">
            <a:avLst/>
          </a:prstGeom>
          <a:noFill/>
          <a:ln w="9525" algn="ctr">
            <a:solidFill>
              <a:schemeClr val="tx1"/>
            </a:solidFill>
            <a:round/>
            <a:headEnd/>
            <a:tailEnd/>
          </a:ln>
          <a:extLst/>
        </p:spPr>
        <p:txBody>
          <a:bodyP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smtClean="0"/>
          </a:p>
        </p:txBody>
      </p:sp>
      <p:sp>
        <p:nvSpPr>
          <p:cNvPr id="16" name="Rectangle 11"/>
          <p:cNvSpPr>
            <a:spLocks noChangeArrowheads="1"/>
          </p:cNvSpPr>
          <p:nvPr userDrawn="1"/>
        </p:nvSpPr>
        <p:spPr bwMode="auto">
          <a:xfrm>
            <a:off x="0" y="0"/>
            <a:ext cx="9144000" cy="6858000"/>
          </a:xfrm>
          <a:prstGeom prst="rect">
            <a:avLst/>
          </a:prstGeom>
          <a:noFill/>
          <a:ln w="9525" algn="ctr">
            <a:solidFill>
              <a:schemeClr val="tx1"/>
            </a:solidFill>
            <a:round/>
            <a:headEnd/>
            <a:tailEnd/>
          </a:ln>
          <a:extLst/>
        </p:spPr>
        <p:txBody>
          <a:bodyP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dirty="0" smtClean="0"/>
          </a:p>
        </p:txBody>
      </p:sp>
    </p:spTree>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timing>
    <p:tnLst>
      <p:par>
        <p:cTn id="1" dur="indefinite" restart="never" nodeType="tmRoot"/>
      </p:par>
    </p:tnLst>
  </p:timing>
  <p:hf hdr="0" ftr="0" dt="0"/>
  <p:txStyles>
    <p:titleStyle>
      <a:lvl1pPr algn="l" rtl="0" eaLnBrk="1" fontAlgn="base" hangingPunct="1">
        <a:lnSpc>
          <a:spcPct val="80000"/>
        </a:lnSpc>
        <a:spcBef>
          <a:spcPct val="0"/>
        </a:spcBef>
        <a:spcAft>
          <a:spcPct val="0"/>
        </a:spcAft>
        <a:defRPr sz="3600">
          <a:solidFill>
            <a:schemeClr val="tx1"/>
          </a:solidFill>
          <a:latin typeface="Myriad Pro" pitchFamily="34" charset="0"/>
          <a:ea typeface="+mj-ea"/>
          <a:cs typeface="+mj-cs"/>
        </a:defRPr>
      </a:lvl1pPr>
      <a:lvl2pPr algn="l" rtl="0" eaLnBrk="1" fontAlgn="base" hangingPunct="1">
        <a:lnSpc>
          <a:spcPct val="80000"/>
        </a:lnSpc>
        <a:spcBef>
          <a:spcPct val="0"/>
        </a:spcBef>
        <a:spcAft>
          <a:spcPct val="0"/>
        </a:spcAft>
        <a:defRPr sz="3600">
          <a:solidFill>
            <a:schemeClr val="tx1"/>
          </a:solidFill>
          <a:latin typeface="Myriad Pro" pitchFamily="34" charset="0"/>
        </a:defRPr>
      </a:lvl2pPr>
      <a:lvl3pPr algn="l" rtl="0" eaLnBrk="1" fontAlgn="base" hangingPunct="1">
        <a:lnSpc>
          <a:spcPct val="80000"/>
        </a:lnSpc>
        <a:spcBef>
          <a:spcPct val="0"/>
        </a:spcBef>
        <a:spcAft>
          <a:spcPct val="0"/>
        </a:spcAft>
        <a:defRPr sz="3600">
          <a:solidFill>
            <a:schemeClr val="tx1"/>
          </a:solidFill>
          <a:latin typeface="Myriad Pro" pitchFamily="34" charset="0"/>
        </a:defRPr>
      </a:lvl3pPr>
      <a:lvl4pPr algn="l" rtl="0" eaLnBrk="1" fontAlgn="base" hangingPunct="1">
        <a:lnSpc>
          <a:spcPct val="80000"/>
        </a:lnSpc>
        <a:spcBef>
          <a:spcPct val="0"/>
        </a:spcBef>
        <a:spcAft>
          <a:spcPct val="0"/>
        </a:spcAft>
        <a:defRPr sz="3600">
          <a:solidFill>
            <a:schemeClr val="tx1"/>
          </a:solidFill>
          <a:latin typeface="Myriad Pro" pitchFamily="34" charset="0"/>
        </a:defRPr>
      </a:lvl4pPr>
      <a:lvl5pPr algn="l" rtl="0" eaLnBrk="1" fontAlgn="base" hangingPunct="1">
        <a:lnSpc>
          <a:spcPct val="80000"/>
        </a:lnSpc>
        <a:spcBef>
          <a:spcPct val="0"/>
        </a:spcBef>
        <a:spcAft>
          <a:spcPct val="0"/>
        </a:spcAft>
        <a:defRPr sz="3600">
          <a:solidFill>
            <a:schemeClr val="tx1"/>
          </a:solidFill>
          <a:latin typeface="Myriad Pro" pitchFamily="34" charset="0"/>
        </a:defRPr>
      </a:lvl5pPr>
      <a:lvl6pPr marL="457200" algn="l" rtl="0" eaLnBrk="1" fontAlgn="base" hangingPunct="1">
        <a:lnSpc>
          <a:spcPct val="80000"/>
        </a:lnSpc>
        <a:spcBef>
          <a:spcPct val="0"/>
        </a:spcBef>
        <a:spcAft>
          <a:spcPct val="0"/>
        </a:spcAft>
        <a:defRPr sz="3600">
          <a:solidFill>
            <a:srgbClr val="FF3300"/>
          </a:solidFill>
          <a:latin typeface="Trebuchet MS" pitchFamily="34" charset="0"/>
        </a:defRPr>
      </a:lvl6pPr>
      <a:lvl7pPr marL="914400" algn="l" rtl="0" eaLnBrk="1" fontAlgn="base" hangingPunct="1">
        <a:lnSpc>
          <a:spcPct val="80000"/>
        </a:lnSpc>
        <a:spcBef>
          <a:spcPct val="0"/>
        </a:spcBef>
        <a:spcAft>
          <a:spcPct val="0"/>
        </a:spcAft>
        <a:defRPr sz="3600">
          <a:solidFill>
            <a:srgbClr val="FF3300"/>
          </a:solidFill>
          <a:latin typeface="Trebuchet MS" pitchFamily="34" charset="0"/>
        </a:defRPr>
      </a:lvl7pPr>
      <a:lvl8pPr marL="1371600" algn="l" rtl="0" eaLnBrk="1" fontAlgn="base" hangingPunct="1">
        <a:lnSpc>
          <a:spcPct val="80000"/>
        </a:lnSpc>
        <a:spcBef>
          <a:spcPct val="0"/>
        </a:spcBef>
        <a:spcAft>
          <a:spcPct val="0"/>
        </a:spcAft>
        <a:defRPr sz="3600">
          <a:solidFill>
            <a:srgbClr val="FF3300"/>
          </a:solidFill>
          <a:latin typeface="Trebuchet MS" pitchFamily="34" charset="0"/>
        </a:defRPr>
      </a:lvl8pPr>
      <a:lvl9pPr marL="1828800" algn="l" rtl="0" eaLnBrk="1" fontAlgn="base" hangingPunct="1">
        <a:lnSpc>
          <a:spcPct val="80000"/>
        </a:lnSpc>
        <a:spcBef>
          <a:spcPct val="0"/>
        </a:spcBef>
        <a:spcAft>
          <a:spcPct val="0"/>
        </a:spcAft>
        <a:defRPr sz="3600">
          <a:solidFill>
            <a:srgbClr val="FF3300"/>
          </a:solidFill>
          <a:latin typeface="Trebuchet MS" pitchFamily="34" charset="0"/>
        </a:defRPr>
      </a:lvl9pPr>
    </p:titleStyle>
    <p:bodyStyle>
      <a:lvl1pPr marL="342900" indent="-342900" algn="l" rtl="0" eaLnBrk="1" fontAlgn="base" hangingPunct="1">
        <a:spcBef>
          <a:spcPct val="0"/>
        </a:spcBef>
        <a:spcAft>
          <a:spcPct val="40000"/>
        </a:spcAft>
        <a:buClr>
          <a:schemeClr val="tx1"/>
        </a:buClr>
        <a:buSzPct val="70000"/>
        <a:buFont typeface="Wingdings" pitchFamily="2" charset="2"/>
        <a:buChar char="n"/>
        <a:defRPr sz="2600">
          <a:solidFill>
            <a:schemeClr val="tx1"/>
          </a:solidFill>
          <a:latin typeface="Myriad Pro" pitchFamily="34" charset="0"/>
          <a:ea typeface="+mn-ea"/>
          <a:cs typeface="+mn-cs"/>
        </a:defRPr>
      </a:lvl1pPr>
      <a:lvl2pPr marL="742950" indent="-285750" algn="l" rtl="0" eaLnBrk="1" fontAlgn="base" hangingPunct="1">
        <a:spcBef>
          <a:spcPct val="0"/>
        </a:spcBef>
        <a:spcAft>
          <a:spcPct val="40000"/>
        </a:spcAft>
        <a:buClr>
          <a:schemeClr val="folHlink"/>
        </a:buClr>
        <a:buSzPct val="70000"/>
        <a:buFont typeface="Wingdings" pitchFamily="2" charset="2"/>
        <a:buChar char="n"/>
        <a:defRPr sz="2400">
          <a:solidFill>
            <a:schemeClr val="tx1"/>
          </a:solidFill>
          <a:latin typeface="Myriad Pro" pitchFamily="34" charset="0"/>
        </a:defRPr>
      </a:lvl2pPr>
      <a:lvl3pPr marL="1143000" indent="-228600" algn="l" rtl="0" eaLnBrk="1" fontAlgn="base" hangingPunct="1">
        <a:spcBef>
          <a:spcPct val="40000"/>
        </a:spcBef>
        <a:spcAft>
          <a:spcPct val="40000"/>
        </a:spcAft>
        <a:buClr>
          <a:schemeClr val="bg2"/>
        </a:buClr>
        <a:buSzPct val="70000"/>
        <a:buFont typeface="Wingdings" pitchFamily="2" charset="2"/>
        <a:buChar char="n"/>
        <a:defRPr sz="2000">
          <a:solidFill>
            <a:schemeClr val="tx1"/>
          </a:solidFill>
          <a:latin typeface="Myriad Pro" pitchFamily="34" charset="0"/>
        </a:defRPr>
      </a:lvl3pPr>
      <a:lvl4pPr marL="1600200" indent="-228600" algn="l" rtl="0" eaLnBrk="1" fontAlgn="base" hangingPunct="1">
        <a:spcBef>
          <a:spcPct val="20000"/>
        </a:spcBef>
        <a:spcAft>
          <a:spcPct val="0"/>
        </a:spcAft>
        <a:buFont typeface="Courier New" pitchFamily="49" charset="0"/>
        <a:buChar char="o"/>
        <a:defRPr sz="1600">
          <a:solidFill>
            <a:schemeClr val="tx1"/>
          </a:solidFill>
          <a:latin typeface="Myriad Pro" pitchFamily="34" charset="0"/>
        </a:defRPr>
      </a:lvl4pPr>
      <a:lvl5pPr marL="2057400" indent="-228600" algn="l" rtl="0" eaLnBrk="1" fontAlgn="base" hangingPunct="1">
        <a:spcBef>
          <a:spcPct val="20000"/>
        </a:spcBef>
        <a:spcAft>
          <a:spcPct val="0"/>
        </a:spcAft>
        <a:buFont typeface="Arial" pitchFamily="34" charset="0"/>
        <a:buChar char="•"/>
        <a:defRPr sz="1600">
          <a:solidFill>
            <a:schemeClr val="tx1"/>
          </a:solidFill>
          <a:latin typeface="Myriad Pro" pitchFamily="34" charset="0"/>
        </a:defRPr>
      </a:lvl5pPr>
      <a:lvl6pPr marL="2514600" indent="-228600" algn="l" rtl="0" eaLnBrk="1" fontAlgn="base" hangingPunct="1">
        <a:spcBef>
          <a:spcPct val="20000"/>
        </a:spcBef>
        <a:spcAft>
          <a:spcPct val="0"/>
        </a:spcAft>
        <a:buChar char="»"/>
        <a:defRPr sz="1600">
          <a:solidFill>
            <a:schemeClr val="tx1"/>
          </a:solidFill>
          <a:latin typeface="Univers 45 Light" pitchFamily="34" charset="0"/>
        </a:defRPr>
      </a:lvl6pPr>
      <a:lvl7pPr marL="2971800" indent="-228600" algn="l" rtl="0" eaLnBrk="1" fontAlgn="base" hangingPunct="1">
        <a:spcBef>
          <a:spcPct val="20000"/>
        </a:spcBef>
        <a:spcAft>
          <a:spcPct val="0"/>
        </a:spcAft>
        <a:buChar char="»"/>
        <a:defRPr sz="1600">
          <a:solidFill>
            <a:schemeClr val="tx1"/>
          </a:solidFill>
          <a:latin typeface="Univers 45 Light" pitchFamily="34" charset="0"/>
        </a:defRPr>
      </a:lvl7pPr>
      <a:lvl8pPr marL="3429000" indent="-228600" algn="l" rtl="0" eaLnBrk="1" fontAlgn="base" hangingPunct="1">
        <a:spcBef>
          <a:spcPct val="20000"/>
        </a:spcBef>
        <a:spcAft>
          <a:spcPct val="0"/>
        </a:spcAft>
        <a:buChar char="»"/>
        <a:defRPr sz="1600">
          <a:solidFill>
            <a:schemeClr val="tx1"/>
          </a:solidFill>
          <a:latin typeface="Univers 45 Light" pitchFamily="34" charset="0"/>
        </a:defRPr>
      </a:lvl8pPr>
      <a:lvl9pPr marL="3886200" indent="-228600" algn="l" rtl="0" eaLnBrk="1" fontAlgn="base" hangingPunct="1">
        <a:spcBef>
          <a:spcPct val="20000"/>
        </a:spcBef>
        <a:spcAft>
          <a:spcPct val="0"/>
        </a:spcAft>
        <a:buChar char="»"/>
        <a:defRPr sz="1600">
          <a:solidFill>
            <a:schemeClr val="tx1"/>
          </a:solidFill>
          <a:latin typeface="Univers 45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6.tmp"/><Relationship Id="rId1" Type="http://schemas.openxmlformats.org/officeDocument/2006/relationships/slideLayout" Target="../slideLayouts/slideLayout2.xml"/><Relationship Id="rId4" Type="http://schemas.openxmlformats.org/officeDocument/2006/relationships/image" Target="../media/image8.tmp"/></Relationships>
</file>

<file path=ppt/slides/_rels/slide3.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9.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tmp"/></Relationships>
</file>

<file path=ppt/slides/_rels/slide8.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18.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1037197" y="1409844"/>
            <a:ext cx="7467600"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spcAft>
                <a:spcPct val="40000"/>
              </a:spcAft>
              <a:buClr>
                <a:schemeClr val="tx1"/>
              </a:buClr>
              <a:buSzPct val="70000"/>
              <a:buFont typeface="Wingdings" pitchFamily="2" charset="2"/>
              <a:buChar char="n"/>
              <a:defRPr sz="2600">
                <a:solidFill>
                  <a:schemeClr val="tx1"/>
                </a:solidFill>
                <a:latin typeface="Myriad Pro" pitchFamily="34" charset="0"/>
              </a:defRPr>
            </a:lvl1pPr>
            <a:lvl2pPr marL="742950" indent="-285750">
              <a:spcAft>
                <a:spcPct val="40000"/>
              </a:spcAft>
              <a:buClr>
                <a:schemeClr val="folHlink"/>
              </a:buClr>
              <a:buSzPct val="70000"/>
              <a:buFont typeface="Wingdings" pitchFamily="2" charset="2"/>
              <a:buChar char="n"/>
              <a:defRPr sz="2400">
                <a:solidFill>
                  <a:schemeClr val="tx1"/>
                </a:solidFill>
                <a:latin typeface="Myriad Pro" pitchFamily="34" charset="0"/>
              </a:defRPr>
            </a:lvl2pPr>
            <a:lvl3pPr marL="1143000" indent="-228600">
              <a:spcBef>
                <a:spcPct val="40000"/>
              </a:spcBef>
              <a:spcAft>
                <a:spcPct val="40000"/>
              </a:spcAft>
              <a:buClr>
                <a:schemeClr val="bg2"/>
              </a:buClr>
              <a:buSzPct val="70000"/>
              <a:buFont typeface="Wingdings" pitchFamily="2" charset="2"/>
              <a:buChar char="n"/>
              <a:defRPr sz="2000">
                <a:solidFill>
                  <a:schemeClr val="tx1"/>
                </a:solidFill>
                <a:latin typeface="Myriad Pro" pitchFamily="34" charset="0"/>
              </a:defRPr>
            </a:lvl3pPr>
            <a:lvl4pPr marL="1600200" indent="-228600">
              <a:spcBef>
                <a:spcPct val="20000"/>
              </a:spcBef>
              <a:buFont typeface="Courier New" pitchFamily="49" charset="0"/>
              <a:buChar char="o"/>
              <a:defRPr sz="1600">
                <a:solidFill>
                  <a:schemeClr val="tx1"/>
                </a:solidFill>
                <a:latin typeface="Myriad Pro" pitchFamily="34" charset="0"/>
              </a:defRPr>
            </a:lvl4pPr>
            <a:lvl5pPr marL="2057400" indent="-228600">
              <a:spcBef>
                <a:spcPct val="20000"/>
              </a:spcBef>
              <a:buFont typeface="Arial" charset="0"/>
              <a:buChar char="•"/>
              <a:defRPr sz="1600">
                <a:solidFill>
                  <a:schemeClr val="tx1"/>
                </a:solidFill>
                <a:latin typeface="Myriad Pro" pitchFamily="34" charset="0"/>
              </a:defRPr>
            </a:lvl5pPr>
            <a:lvl6pPr marL="2514600" indent="-228600" eaLnBrk="0" fontAlgn="base" hangingPunct="0">
              <a:spcBef>
                <a:spcPct val="20000"/>
              </a:spcBef>
              <a:spcAft>
                <a:spcPct val="0"/>
              </a:spcAft>
              <a:buFont typeface="Arial" charset="0"/>
              <a:buChar char="•"/>
              <a:defRPr sz="1600">
                <a:solidFill>
                  <a:schemeClr val="tx1"/>
                </a:solidFill>
                <a:latin typeface="Myriad Pro" pitchFamily="34" charset="0"/>
              </a:defRPr>
            </a:lvl6pPr>
            <a:lvl7pPr marL="2971800" indent="-228600" eaLnBrk="0" fontAlgn="base" hangingPunct="0">
              <a:spcBef>
                <a:spcPct val="20000"/>
              </a:spcBef>
              <a:spcAft>
                <a:spcPct val="0"/>
              </a:spcAft>
              <a:buFont typeface="Arial" charset="0"/>
              <a:buChar char="•"/>
              <a:defRPr sz="1600">
                <a:solidFill>
                  <a:schemeClr val="tx1"/>
                </a:solidFill>
                <a:latin typeface="Myriad Pro" pitchFamily="34" charset="0"/>
              </a:defRPr>
            </a:lvl7pPr>
            <a:lvl8pPr marL="3429000" indent="-228600" eaLnBrk="0" fontAlgn="base" hangingPunct="0">
              <a:spcBef>
                <a:spcPct val="20000"/>
              </a:spcBef>
              <a:spcAft>
                <a:spcPct val="0"/>
              </a:spcAft>
              <a:buFont typeface="Arial" charset="0"/>
              <a:buChar char="•"/>
              <a:defRPr sz="1600">
                <a:solidFill>
                  <a:schemeClr val="tx1"/>
                </a:solidFill>
                <a:latin typeface="Myriad Pro" pitchFamily="34" charset="0"/>
              </a:defRPr>
            </a:lvl8pPr>
            <a:lvl9pPr marL="3886200" indent="-228600" eaLnBrk="0" fontAlgn="base" hangingPunct="0">
              <a:spcBef>
                <a:spcPct val="20000"/>
              </a:spcBef>
              <a:spcAft>
                <a:spcPct val="0"/>
              </a:spcAft>
              <a:buFont typeface="Arial" charset="0"/>
              <a:buChar char="•"/>
              <a:defRPr sz="1600">
                <a:solidFill>
                  <a:schemeClr val="tx1"/>
                </a:solidFill>
                <a:latin typeface="Myriad Pro" pitchFamily="34" charset="0"/>
              </a:defRPr>
            </a:lvl9pPr>
          </a:lstStyle>
          <a:p>
            <a:pPr>
              <a:lnSpc>
                <a:spcPct val="80000"/>
              </a:lnSpc>
              <a:spcAft>
                <a:spcPct val="0"/>
              </a:spcAft>
              <a:buClrTx/>
              <a:buSzTx/>
              <a:buFontTx/>
              <a:buNone/>
            </a:pPr>
            <a:r>
              <a:rPr lang="en-US" altLang="en-US" sz="2800" i="1" dirty="0" smtClean="0">
                <a:latin typeface="Trebuchet MS" pitchFamily="34" charset="0"/>
              </a:rPr>
              <a:t>MBARI Cartridge</a:t>
            </a:r>
          </a:p>
          <a:p>
            <a:pPr>
              <a:lnSpc>
                <a:spcPct val="80000"/>
              </a:lnSpc>
              <a:spcAft>
                <a:spcPct val="0"/>
              </a:spcAft>
              <a:buClrTx/>
              <a:buSzTx/>
              <a:buFontTx/>
              <a:buNone/>
            </a:pPr>
            <a:r>
              <a:rPr lang="en-US" altLang="en-US" sz="2000" dirty="0" smtClean="0">
                <a:latin typeface="Trebuchet MS" pitchFamily="34" charset="0"/>
              </a:rPr>
              <a:t>	</a:t>
            </a:r>
            <a:r>
              <a:rPr lang="en-US" altLang="en-US" sz="2000" dirty="0" smtClean="0">
                <a:latin typeface="Trebuchet MS" pitchFamily="34" charset="0"/>
              </a:rPr>
              <a:t>Lyse-n-Go, Hand-off </a:t>
            </a:r>
            <a:r>
              <a:rPr lang="en-US" altLang="en-US" sz="2000" dirty="0" smtClean="0">
                <a:latin typeface="Trebuchet MS" pitchFamily="34" charset="0"/>
              </a:rPr>
              <a:t>Update</a:t>
            </a:r>
            <a:endParaRPr lang="en-US" altLang="en-US" sz="2000" dirty="0">
              <a:latin typeface="Trebuchet MS" pitchFamily="34" charset="0"/>
            </a:endParaRPr>
          </a:p>
        </p:txBody>
      </p:sp>
      <p:sp>
        <p:nvSpPr>
          <p:cNvPr id="13315" name="Rectangle 6"/>
          <p:cNvSpPr>
            <a:spLocks noChangeArrowheads="1"/>
          </p:cNvSpPr>
          <p:nvPr/>
        </p:nvSpPr>
        <p:spPr bwMode="auto">
          <a:xfrm>
            <a:off x="3910013" y="5265738"/>
            <a:ext cx="3624262"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228600" bIns="0"/>
          <a:lstStyle>
            <a:lvl1pPr>
              <a:spcAft>
                <a:spcPct val="40000"/>
              </a:spcAft>
              <a:buClr>
                <a:schemeClr val="tx1"/>
              </a:buClr>
              <a:buSzPct val="70000"/>
              <a:buFont typeface="Wingdings" pitchFamily="2" charset="2"/>
              <a:buChar char="n"/>
              <a:defRPr sz="2600">
                <a:solidFill>
                  <a:schemeClr val="tx1"/>
                </a:solidFill>
                <a:latin typeface="Myriad Pro" pitchFamily="34" charset="0"/>
              </a:defRPr>
            </a:lvl1pPr>
            <a:lvl2pPr marL="742950" indent="-285750">
              <a:spcAft>
                <a:spcPct val="40000"/>
              </a:spcAft>
              <a:buClr>
                <a:schemeClr val="folHlink"/>
              </a:buClr>
              <a:buSzPct val="70000"/>
              <a:buFont typeface="Wingdings" pitchFamily="2" charset="2"/>
              <a:buChar char="n"/>
              <a:defRPr sz="2400">
                <a:solidFill>
                  <a:schemeClr val="tx1"/>
                </a:solidFill>
                <a:latin typeface="Myriad Pro" pitchFamily="34" charset="0"/>
              </a:defRPr>
            </a:lvl2pPr>
            <a:lvl3pPr marL="1143000" indent="-228600">
              <a:spcBef>
                <a:spcPct val="40000"/>
              </a:spcBef>
              <a:spcAft>
                <a:spcPct val="40000"/>
              </a:spcAft>
              <a:buClr>
                <a:schemeClr val="bg2"/>
              </a:buClr>
              <a:buSzPct val="70000"/>
              <a:buFont typeface="Wingdings" pitchFamily="2" charset="2"/>
              <a:buChar char="n"/>
              <a:defRPr sz="2000">
                <a:solidFill>
                  <a:schemeClr val="tx1"/>
                </a:solidFill>
                <a:latin typeface="Myriad Pro" pitchFamily="34" charset="0"/>
              </a:defRPr>
            </a:lvl3pPr>
            <a:lvl4pPr marL="1600200" indent="-228600">
              <a:spcBef>
                <a:spcPct val="20000"/>
              </a:spcBef>
              <a:buFont typeface="Courier New" pitchFamily="49" charset="0"/>
              <a:buChar char="o"/>
              <a:defRPr sz="1600">
                <a:solidFill>
                  <a:schemeClr val="tx1"/>
                </a:solidFill>
                <a:latin typeface="Myriad Pro" pitchFamily="34" charset="0"/>
              </a:defRPr>
            </a:lvl4pPr>
            <a:lvl5pPr marL="2057400" indent="-228600">
              <a:spcBef>
                <a:spcPct val="20000"/>
              </a:spcBef>
              <a:buFont typeface="Arial" charset="0"/>
              <a:buChar char="•"/>
              <a:defRPr sz="1600">
                <a:solidFill>
                  <a:schemeClr val="tx1"/>
                </a:solidFill>
                <a:latin typeface="Myriad Pro" pitchFamily="34" charset="0"/>
              </a:defRPr>
            </a:lvl5pPr>
            <a:lvl6pPr marL="2514600" indent="-228600" eaLnBrk="0" fontAlgn="base" hangingPunct="0">
              <a:spcBef>
                <a:spcPct val="20000"/>
              </a:spcBef>
              <a:spcAft>
                <a:spcPct val="0"/>
              </a:spcAft>
              <a:buFont typeface="Arial" charset="0"/>
              <a:buChar char="•"/>
              <a:defRPr sz="1600">
                <a:solidFill>
                  <a:schemeClr val="tx1"/>
                </a:solidFill>
                <a:latin typeface="Myriad Pro" pitchFamily="34" charset="0"/>
              </a:defRPr>
            </a:lvl6pPr>
            <a:lvl7pPr marL="2971800" indent="-228600" eaLnBrk="0" fontAlgn="base" hangingPunct="0">
              <a:spcBef>
                <a:spcPct val="20000"/>
              </a:spcBef>
              <a:spcAft>
                <a:spcPct val="0"/>
              </a:spcAft>
              <a:buFont typeface="Arial" charset="0"/>
              <a:buChar char="•"/>
              <a:defRPr sz="1600">
                <a:solidFill>
                  <a:schemeClr val="tx1"/>
                </a:solidFill>
                <a:latin typeface="Myriad Pro" pitchFamily="34" charset="0"/>
              </a:defRPr>
            </a:lvl7pPr>
            <a:lvl8pPr marL="3429000" indent="-228600" eaLnBrk="0" fontAlgn="base" hangingPunct="0">
              <a:spcBef>
                <a:spcPct val="20000"/>
              </a:spcBef>
              <a:spcAft>
                <a:spcPct val="0"/>
              </a:spcAft>
              <a:buFont typeface="Arial" charset="0"/>
              <a:buChar char="•"/>
              <a:defRPr sz="1600">
                <a:solidFill>
                  <a:schemeClr val="tx1"/>
                </a:solidFill>
                <a:latin typeface="Myriad Pro" pitchFamily="34" charset="0"/>
              </a:defRPr>
            </a:lvl8pPr>
            <a:lvl9pPr marL="3886200" indent="-228600" eaLnBrk="0" fontAlgn="base" hangingPunct="0">
              <a:spcBef>
                <a:spcPct val="20000"/>
              </a:spcBef>
              <a:spcAft>
                <a:spcPct val="0"/>
              </a:spcAft>
              <a:buFont typeface="Arial" charset="0"/>
              <a:buChar char="•"/>
              <a:defRPr sz="1600">
                <a:solidFill>
                  <a:schemeClr val="tx1"/>
                </a:solidFill>
                <a:latin typeface="Myriad Pro" pitchFamily="34" charset="0"/>
              </a:defRPr>
            </a:lvl9pPr>
          </a:lstStyle>
          <a:p>
            <a:pPr>
              <a:buFont typeface="Wingdings" pitchFamily="2" charset="2"/>
              <a:buNone/>
            </a:pPr>
            <a:r>
              <a:rPr lang="en-US" altLang="en-US" sz="1600" dirty="0">
                <a:latin typeface="Arial" charset="0"/>
              </a:rPr>
              <a:t>Date: </a:t>
            </a:r>
            <a:r>
              <a:rPr lang="en-US" altLang="en-US" sz="1600" dirty="0" smtClean="0">
                <a:latin typeface="Arial" charset="0"/>
              </a:rPr>
              <a:t>8-31-2016</a:t>
            </a:r>
            <a:endParaRPr lang="en-US" altLang="en-US" sz="1600" dirty="0">
              <a:latin typeface="Arial" charset="0"/>
            </a:endParaRPr>
          </a:p>
          <a:p>
            <a:pPr>
              <a:buFont typeface="Wingdings" pitchFamily="2" charset="2"/>
              <a:buNone/>
            </a:pPr>
            <a:r>
              <a:rPr lang="en-US" altLang="en-US" sz="1600" dirty="0">
                <a:latin typeface="Arial" charset="0"/>
              </a:rPr>
              <a:t>By: </a:t>
            </a:r>
            <a:r>
              <a:rPr lang="en-US" altLang="en-US" sz="1600" dirty="0" smtClean="0">
                <a:latin typeface="Arial" charset="0"/>
              </a:rPr>
              <a:t>David Boone</a:t>
            </a:r>
            <a:endParaRPr lang="en-US" altLang="en-US" sz="1600" dirty="0">
              <a:latin typeface="Arial" charset="0"/>
            </a:endParaRPr>
          </a:p>
        </p:txBody>
      </p:sp>
      <p:sp>
        <p:nvSpPr>
          <p:cNvPr id="13316" name="Rectangle 9"/>
          <p:cNvSpPr>
            <a:spLocks noChangeArrowheads="1"/>
          </p:cNvSpPr>
          <p:nvPr/>
        </p:nvSpPr>
        <p:spPr bwMode="auto">
          <a:xfrm>
            <a:off x="1141413" y="2259013"/>
            <a:ext cx="609917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52352" rIns="0" bIns="38088" anchor="ctr">
            <a:spAutoFit/>
          </a:bodyPr>
          <a:lstStyle>
            <a:lvl1pPr>
              <a:spcAft>
                <a:spcPct val="40000"/>
              </a:spcAft>
              <a:buClr>
                <a:schemeClr val="tx1"/>
              </a:buClr>
              <a:buSzPct val="70000"/>
              <a:buFont typeface="Wingdings" pitchFamily="2" charset="2"/>
              <a:buChar char="n"/>
              <a:defRPr sz="2600">
                <a:solidFill>
                  <a:schemeClr val="tx1"/>
                </a:solidFill>
                <a:latin typeface="Myriad Pro" pitchFamily="34" charset="0"/>
              </a:defRPr>
            </a:lvl1pPr>
            <a:lvl2pPr marL="742950" indent="-285750">
              <a:spcAft>
                <a:spcPct val="40000"/>
              </a:spcAft>
              <a:buClr>
                <a:schemeClr val="folHlink"/>
              </a:buClr>
              <a:buSzPct val="70000"/>
              <a:buFont typeface="Wingdings" pitchFamily="2" charset="2"/>
              <a:buChar char="n"/>
              <a:defRPr sz="2400">
                <a:solidFill>
                  <a:schemeClr val="tx1"/>
                </a:solidFill>
                <a:latin typeface="Myriad Pro" pitchFamily="34" charset="0"/>
              </a:defRPr>
            </a:lvl2pPr>
            <a:lvl3pPr marL="1143000" indent="-228600">
              <a:spcBef>
                <a:spcPct val="40000"/>
              </a:spcBef>
              <a:spcAft>
                <a:spcPct val="40000"/>
              </a:spcAft>
              <a:buClr>
                <a:schemeClr val="bg2"/>
              </a:buClr>
              <a:buSzPct val="70000"/>
              <a:buFont typeface="Wingdings" pitchFamily="2" charset="2"/>
              <a:buChar char="n"/>
              <a:defRPr sz="2000">
                <a:solidFill>
                  <a:schemeClr val="tx1"/>
                </a:solidFill>
                <a:latin typeface="Myriad Pro" pitchFamily="34" charset="0"/>
              </a:defRPr>
            </a:lvl3pPr>
            <a:lvl4pPr marL="1600200" indent="-228600">
              <a:spcBef>
                <a:spcPct val="20000"/>
              </a:spcBef>
              <a:buFont typeface="Courier New" pitchFamily="49" charset="0"/>
              <a:buChar char="o"/>
              <a:defRPr sz="1600">
                <a:solidFill>
                  <a:schemeClr val="tx1"/>
                </a:solidFill>
                <a:latin typeface="Myriad Pro" pitchFamily="34" charset="0"/>
              </a:defRPr>
            </a:lvl4pPr>
            <a:lvl5pPr marL="2057400" indent="-228600">
              <a:spcBef>
                <a:spcPct val="20000"/>
              </a:spcBef>
              <a:buFont typeface="Arial" charset="0"/>
              <a:buChar char="•"/>
              <a:defRPr sz="1600">
                <a:solidFill>
                  <a:schemeClr val="tx1"/>
                </a:solidFill>
                <a:latin typeface="Myriad Pro" pitchFamily="34" charset="0"/>
              </a:defRPr>
            </a:lvl5pPr>
            <a:lvl6pPr marL="2514600" indent="-228600" eaLnBrk="0" fontAlgn="base" hangingPunct="0">
              <a:spcBef>
                <a:spcPct val="20000"/>
              </a:spcBef>
              <a:spcAft>
                <a:spcPct val="0"/>
              </a:spcAft>
              <a:buFont typeface="Arial" charset="0"/>
              <a:buChar char="•"/>
              <a:defRPr sz="1600">
                <a:solidFill>
                  <a:schemeClr val="tx1"/>
                </a:solidFill>
                <a:latin typeface="Myriad Pro" pitchFamily="34" charset="0"/>
              </a:defRPr>
            </a:lvl6pPr>
            <a:lvl7pPr marL="2971800" indent="-228600" eaLnBrk="0" fontAlgn="base" hangingPunct="0">
              <a:spcBef>
                <a:spcPct val="20000"/>
              </a:spcBef>
              <a:spcAft>
                <a:spcPct val="0"/>
              </a:spcAft>
              <a:buFont typeface="Arial" charset="0"/>
              <a:buChar char="•"/>
              <a:defRPr sz="1600">
                <a:solidFill>
                  <a:schemeClr val="tx1"/>
                </a:solidFill>
                <a:latin typeface="Myriad Pro" pitchFamily="34" charset="0"/>
              </a:defRPr>
            </a:lvl7pPr>
            <a:lvl8pPr marL="3429000" indent="-228600" eaLnBrk="0" fontAlgn="base" hangingPunct="0">
              <a:spcBef>
                <a:spcPct val="20000"/>
              </a:spcBef>
              <a:spcAft>
                <a:spcPct val="0"/>
              </a:spcAft>
              <a:buFont typeface="Arial" charset="0"/>
              <a:buChar char="•"/>
              <a:defRPr sz="1600">
                <a:solidFill>
                  <a:schemeClr val="tx1"/>
                </a:solidFill>
                <a:latin typeface="Myriad Pro" pitchFamily="34" charset="0"/>
              </a:defRPr>
            </a:lvl8pPr>
            <a:lvl9pPr marL="3886200" indent="-228600" eaLnBrk="0" fontAlgn="base" hangingPunct="0">
              <a:spcBef>
                <a:spcPct val="20000"/>
              </a:spcBef>
              <a:spcAft>
                <a:spcPct val="0"/>
              </a:spcAft>
              <a:buFont typeface="Arial" charset="0"/>
              <a:buChar char="•"/>
              <a:defRPr sz="1600">
                <a:solidFill>
                  <a:schemeClr val="tx1"/>
                </a:solidFill>
                <a:latin typeface="Myriad Pro" pitchFamily="34" charset="0"/>
              </a:defRPr>
            </a:lvl9pPr>
          </a:lstStyle>
          <a:p>
            <a:pPr>
              <a:spcAft>
                <a:spcPct val="0"/>
              </a:spcAft>
              <a:buClrTx/>
              <a:buSzTx/>
              <a:buFontTx/>
              <a:buNone/>
            </a:pPr>
            <a:r>
              <a:rPr lang="en-US" altLang="en-US" sz="1600" b="1" i="1" dirty="0">
                <a:solidFill>
                  <a:schemeClr val="bg2"/>
                </a:solidFill>
                <a:latin typeface="Univers 45 Light" pitchFamily="34" charset="0"/>
              </a:rPr>
              <a:t>Mission</a:t>
            </a:r>
          </a:p>
          <a:p>
            <a:pPr>
              <a:spcAft>
                <a:spcPct val="0"/>
              </a:spcAft>
              <a:buClrTx/>
              <a:buSzTx/>
              <a:buFontTx/>
              <a:buNone/>
            </a:pPr>
            <a:r>
              <a:rPr lang="en-US" altLang="en-US" sz="1600" dirty="0">
                <a:solidFill>
                  <a:schemeClr val="bg2"/>
                </a:solidFill>
                <a:latin typeface="Univers 45 Light" pitchFamily="34" charset="0"/>
              </a:rPr>
              <a:t>Our mission is to provide clients throughout the world with product development for medical, diagnostic, biodefense and biotech products.  Accel’s skilled team of engineers, designers and technicians will work together to provide services from concept to development to manufacturing</a:t>
            </a:r>
          </a:p>
        </p:txBody>
      </p:sp>
      <p:pic>
        <p:nvPicPr>
          <p:cNvPr id="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95425" y="4046538"/>
            <a:ext cx="53911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ESP Logo"/>
          <p:cNvPicPr>
            <a:picLocks noChangeAspect="1" noChangeArrowheads="1"/>
          </p:cNvPicPr>
          <p:nvPr/>
        </p:nvPicPr>
        <p:blipFill>
          <a:blip r:embed="rId4" cstate="print"/>
          <a:srcRect/>
          <a:stretch>
            <a:fillRect/>
          </a:stretch>
        </p:blipFill>
        <p:spPr bwMode="auto">
          <a:xfrm>
            <a:off x="5500126" y="1143000"/>
            <a:ext cx="3480923" cy="696912"/>
          </a:xfrm>
          <a:prstGeom prst="rect">
            <a:avLst/>
          </a:prstGeom>
          <a:noFill/>
          <a:ln w="9525">
            <a:noFill/>
            <a:miter lim="800000"/>
            <a:headEnd/>
            <a:tailEnd/>
          </a:ln>
        </p:spPr>
      </p:pic>
    </p:spTree>
    <p:extLst>
      <p:ext uri="{BB962C8B-B14F-4D97-AF65-F5344CB8AC3E}">
        <p14:creationId xmlns:p14="http://schemas.microsoft.com/office/powerpoint/2010/main" val="9109318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587910"/>
            <a:ext cx="2590800" cy="3593690"/>
          </a:xfrm>
          <a:prstGeom prst="rect">
            <a:avLst/>
          </a:prstGeom>
        </p:spPr>
      </p:pic>
      <p:pic>
        <p:nvPicPr>
          <p:cNvPr id="15" name="Picture 1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1024001" y="5181600"/>
            <a:ext cx="7633272" cy="1305019"/>
          </a:xfrm>
          <a:prstGeom prst="rect">
            <a:avLst/>
          </a:prstGeom>
        </p:spPr>
      </p:pic>
      <p:sp>
        <p:nvSpPr>
          <p:cNvPr id="2" name="Title 1"/>
          <p:cNvSpPr>
            <a:spLocks noGrp="1"/>
          </p:cNvSpPr>
          <p:nvPr>
            <p:ph type="title"/>
          </p:nvPr>
        </p:nvSpPr>
        <p:spPr/>
        <p:txBody>
          <a:bodyPr/>
          <a:lstStyle/>
          <a:p>
            <a:r>
              <a:rPr lang="en-US" dirty="0" smtClean="0"/>
              <a:t>Heater Board Mounting</a:t>
            </a:r>
            <a:endParaRPr lang="en-US" dirty="0"/>
          </a:p>
        </p:txBody>
      </p:sp>
      <p:sp>
        <p:nvSpPr>
          <p:cNvPr id="3" name="Content Placeholder 2"/>
          <p:cNvSpPr>
            <a:spLocks noGrp="1"/>
          </p:cNvSpPr>
          <p:nvPr>
            <p:ph idx="1"/>
          </p:nvPr>
        </p:nvSpPr>
        <p:spPr/>
        <p:txBody>
          <a:bodyPr/>
          <a:lstStyle/>
          <a:p>
            <a:r>
              <a:rPr lang="en-US" dirty="0" smtClean="0"/>
              <a:t>Bolt board into syringe block</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2</a:t>
            </a:fld>
            <a:endParaRPr lang="en-US" dirty="0"/>
          </a:p>
        </p:txBody>
      </p:sp>
      <p:pic>
        <p:nvPicPr>
          <p:cNvPr id="6" name="Picture 5"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9800" y="971294"/>
            <a:ext cx="2083597" cy="2975571"/>
          </a:xfrm>
          <a:prstGeom prst="rect">
            <a:avLst/>
          </a:prstGeom>
        </p:spPr>
      </p:pic>
      <p:cxnSp>
        <p:nvCxnSpPr>
          <p:cNvPr id="8" name="Straight Arrow Connector 7"/>
          <p:cNvCxnSpPr>
            <a:stCxn id="9" idx="1"/>
          </p:cNvCxnSpPr>
          <p:nvPr/>
        </p:nvCxnSpPr>
        <p:spPr bwMode="auto">
          <a:xfrm flipH="1">
            <a:off x="6429392" y="5239435"/>
            <a:ext cx="494654" cy="359370"/>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9" name="TextBox 8"/>
          <p:cNvSpPr txBox="1"/>
          <p:nvPr/>
        </p:nvSpPr>
        <p:spPr>
          <a:xfrm>
            <a:off x="6924046" y="4916269"/>
            <a:ext cx="1715146" cy="646331"/>
          </a:xfrm>
          <a:prstGeom prst="rect">
            <a:avLst/>
          </a:prstGeom>
          <a:noFill/>
        </p:spPr>
        <p:txBody>
          <a:bodyPr wrap="square" rtlCol="0">
            <a:spAutoFit/>
          </a:bodyPr>
          <a:lstStyle/>
          <a:p>
            <a:r>
              <a:rPr lang="en-US" dirty="0" smtClean="0"/>
              <a:t>Board-board clearance OK</a:t>
            </a:r>
            <a:endParaRPr lang="en-US" dirty="0"/>
          </a:p>
        </p:txBody>
      </p:sp>
      <p:cxnSp>
        <p:nvCxnSpPr>
          <p:cNvPr id="10" name="Straight Arrow Connector 9"/>
          <p:cNvCxnSpPr>
            <a:stCxn id="11" idx="1"/>
          </p:cNvCxnSpPr>
          <p:nvPr/>
        </p:nvCxnSpPr>
        <p:spPr bwMode="auto">
          <a:xfrm flipH="1" flipV="1">
            <a:off x="1524000" y="2828411"/>
            <a:ext cx="1752600" cy="1441620"/>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11" name="TextBox 10"/>
          <p:cNvSpPr txBox="1"/>
          <p:nvPr/>
        </p:nvSpPr>
        <p:spPr>
          <a:xfrm>
            <a:off x="3276600" y="3946865"/>
            <a:ext cx="1066800" cy="646331"/>
          </a:xfrm>
          <a:prstGeom prst="rect">
            <a:avLst/>
          </a:prstGeom>
          <a:noFill/>
        </p:spPr>
        <p:txBody>
          <a:bodyPr wrap="square" rtlCol="0">
            <a:spAutoFit/>
          </a:bodyPr>
          <a:lstStyle/>
          <a:p>
            <a:r>
              <a:rPr lang="en-US" dirty="0" smtClean="0"/>
              <a:t>2x M2 screws</a:t>
            </a:r>
            <a:endParaRPr lang="en-US" dirty="0"/>
          </a:p>
        </p:txBody>
      </p:sp>
      <p:cxnSp>
        <p:nvCxnSpPr>
          <p:cNvPr id="12" name="Straight Arrow Connector 11"/>
          <p:cNvCxnSpPr>
            <a:stCxn id="13" idx="0"/>
          </p:cNvCxnSpPr>
          <p:nvPr/>
        </p:nvCxnSpPr>
        <p:spPr bwMode="auto">
          <a:xfrm flipH="1" flipV="1">
            <a:off x="7239000" y="2667000"/>
            <a:ext cx="140094" cy="1403568"/>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13" name="TextBox 12"/>
          <p:cNvSpPr txBox="1"/>
          <p:nvPr/>
        </p:nvSpPr>
        <p:spPr>
          <a:xfrm>
            <a:off x="5791200" y="4070568"/>
            <a:ext cx="3175787" cy="646331"/>
          </a:xfrm>
          <a:prstGeom prst="rect">
            <a:avLst/>
          </a:prstGeom>
          <a:noFill/>
        </p:spPr>
        <p:txBody>
          <a:bodyPr wrap="square" rtlCol="0">
            <a:spAutoFit/>
          </a:bodyPr>
          <a:lstStyle/>
          <a:p>
            <a:r>
              <a:rPr lang="en-US" dirty="0" smtClean="0"/>
              <a:t>Tab in slot for extra support for lower connector</a:t>
            </a:r>
            <a:endParaRPr lang="en-US" dirty="0"/>
          </a:p>
        </p:txBody>
      </p:sp>
    </p:spTree>
    <p:extLst>
      <p:ext uri="{BB962C8B-B14F-4D97-AF65-F5344CB8AC3E}">
        <p14:creationId xmlns:p14="http://schemas.microsoft.com/office/powerpoint/2010/main" val="1933485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600" y="990600"/>
            <a:ext cx="2957830" cy="3720540"/>
          </a:xfrm>
          <a:prstGeom prst="rect">
            <a:avLst/>
          </a:prstGeom>
        </p:spPr>
      </p:pic>
      <p:sp>
        <p:nvSpPr>
          <p:cNvPr id="2" name="Title 1"/>
          <p:cNvSpPr>
            <a:spLocks noGrp="1"/>
          </p:cNvSpPr>
          <p:nvPr>
            <p:ph type="title"/>
          </p:nvPr>
        </p:nvSpPr>
        <p:spPr/>
        <p:txBody>
          <a:bodyPr/>
          <a:lstStyle/>
          <a:p>
            <a:r>
              <a:rPr lang="en-US" dirty="0" smtClean="0"/>
              <a:t>Heater Board Mounting</a:t>
            </a:r>
            <a:endParaRPr lang="en-US" dirty="0"/>
          </a:p>
        </p:txBody>
      </p:sp>
      <p:sp>
        <p:nvSpPr>
          <p:cNvPr id="3" name="Content Placeholder 2"/>
          <p:cNvSpPr>
            <a:spLocks noGrp="1"/>
          </p:cNvSpPr>
          <p:nvPr>
            <p:ph idx="1"/>
          </p:nvPr>
        </p:nvSpPr>
        <p:spPr/>
        <p:txBody>
          <a:bodyPr/>
          <a:lstStyle/>
          <a:p>
            <a:r>
              <a:rPr lang="en-US" dirty="0" smtClean="0"/>
              <a:t>Adds 1 op to syringe block</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3</a:t>
            </a:fld>
            <a:endParaRPr lang="en-US" dirty="0"/>
          </a:p>
        </p:txBody>
      </p:sp>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981200"/>
            <a:ext cx="1981200" cy="4130738"/>
          </a:xfrm>
          <a:prstGeom prst="rect">
            <a:avLst/>
          </a:prstGeom>
        </p:spPr>
      </p:pic>
      <p:cxnSp>
        <p:nvCxnSpPr>
          <p:cNvPr id="8" name="Straight Arrow Connector 7"/>
          <p:cNvCxnSpPr>
            <a:stCxn id="9" idx="1"/>
          </p:cNvCxnSpPr>
          <p:nvPr/>
        </p:nvCxnSpPr>
        <p:spPr bwMode="auto">
          <a:xfrm flipH="1" flipV="1">
            <a:off x="1066800" y="5257800"/>
            <a:ext cx="1564682" cy="704166"/>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9" name="TextBox 8"/>
          <p:cNvSpPr txBox="1"/>
          <p:nvPr/>
        </p:nvSpPr>
        <p:spPr>
          <a:xfrm>
            <a:off x="2631482" y="5638800"/>
            <a:ext cx="1143000" cy="646331"/>
          </a:xfrm>
          <a:prstGeom prst="rect">
            <a:avLst/>
          </a:prstGeom>
          <a:noFill/>
        </p:spPr>
        <p:txBody>
          <a:bodyPr wrap="square" rtlCol="0">
            <a:spAutoFit/>
          </a:bodyPr>
          <a:lstStyle/>
          <a:p>
            <a:r>
              <a:rPr lang="en-US" dirty="0" smtClean="0"/>
              <a:t>Lower support</a:t>
            </a:r>
            <a:endParaRPr lang="en-US" dirty="0"/>
          </a:p>
        </p:txBody>
      </p:sp>
      <p:cxnSp>
        <p:nvCxnSpPr>
          <p:cNvPr id="10" name="Straight Arrow Connector 9"/>
          <p:cNvCxnSpPr>
            <a:stCxn id="11" idx="1"/>
          </p:cNvCxnSpPr>
          <p:nvPr/>
        </p:nvCxnSpPr>
        <p:spPr bwMode="auto">
          <a:xfrm flipH="1" flipV="1">
            <a:off x="1676400" y="3837967"/>
            <a:ext cx="1143000" cy="688631"/>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11" name="TextBox 10"/>
          <p:cNvSpPr txBox="1"/>
          <p:nvPr/>
        </p:nvSpPr>
        <p:spPr>
          <a:xfrm>
            <a:off x="2819400" y="4203432"/>
            <a:ext cx="1371600" cy="646331"/>
          </a:xfrm>
          <a:prstGeom prst="rect">
            <a:avLst/>
          </a:prstGeom>
          <a:noFill/>
        </p:spPr>
        <p:txBody>
          <a:bodyPr wrap="square" rtlCol="0">
            <a:spAutoFit/>
          </a:bodyPr>
          <a:lstStyle/>
          <a:p>
            <a:r>
              <a:rPr lang="en-US" dirty="0" smtClean="0"/>
              <a:t>Add pocket for board </a:t>
            </a:r>
            <a:endParaRPr lang="en-US" dirty="0"/>
          </a:p>
        </p:txBody>
      </p:sp>
      <p:cxnSp>
        <p:nvCxnSpPr>
          <p:cNvPr id="12" name="Straight Arrow Connector 11"/>
          <p:cNvCxnSpPr>
            <a:stCxn id="13" idx="3"/>
          </p:cNvCxnSpPr>
          <p:nvPr/>
        </p:nvCxnSpPr>
        <p:spPr bwMode="auto">
          <a:xfrm flipV="1">
            <a:off x="4826430" y="2667001"/>
            <a:ext cx="659970" cy="857602"/>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13" name="TextBox 12"/>
          <p:cNvSpPr txBox="1"/>
          <p:nvPr/>
        </p:nvSpPr>
        <p:spPr>
          <a:xfrm>
            <a:off x="3886199" y="3201437"/>
            <a:ext cx="940231" cy="646331"/>
          </a:xfrm>
          <a:prstGeom prst="rect">
            <a:avLst/>
          </a:prstGeom>
          <a:noFill/>
        </p:spPr>
        <p:txBody>
          <a:bodyPr wrap="square" rtlCol="0">
            <a:spAutoFit/>
          </a:bodyPr>
          <a:lstStyle/>
          <a:p>
            <a:r>
              <a:rPr lang="en-US" dirty="0" smtClean="0"/>
              <a:t>Added tabs</a:t>
            </a:r>
            <a:endParaRPr lang="en-US" dirty="0"/>
          </a:p>
        </p:txBody>
      </p:sp>
      <p:cxnSp>
        <p:nvCxnSpPr>
          <p:cNvPr id="21" name="Straight Arrow Connector 20"/>
          <p:cNvCxnSpPr>
            <a:stCxn id="13" idx="3"/>
          </p:cNvCxnSpPr>
          <p:nvPr/>
        </p:nvCxnSpPr>
        <p:spPr bwMode="auto">
          <a:xfrm>
            <a:off x="4826430" y="3524603"/>
            <a:ext cx="1269570" cy="742597"/>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Tree>
    <p:extLst>
      <p:ext uri="{BB962C8B-B14F-4D97-AF65-F5344CB8AC3E}">
        <p14:creationId xmlns:p14="http://schemas.microsoft.com/office/powerpoint/2010/main" val="2491316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Toroid Connection</a:t>
            </a:r>
            <a:endParaRPr lang="en-US" dirty="0"/>
          </a:p>
        </p:txBody>
      </p:sp>
      <p:sp>
        <p:nvSpPr>
          <p:cNvPr id="3" name="Content Placeholder 2"/>
          <p:cNvSpPr>
            <a:spLocks noGrp="1"/>
          </p:cNvSpPr>
          <p:nvPr>
            <p:ph idx="1"/>
          </p:nvPr>
        </p:nvSpPr>
        <p:spPr>
          <a:xfrm>
            <a:off x="381000" y="1219200"/>
            <a:ext cx="5410200" cy="5181600"/>
          </a:xfrm>
        </p:spPr>
        <p:txBody>
          <a:bodyPr/>
          <a:lstStyle/>
          <a:p>
            <a:r>
              <a:rPr lang="en-US" dirty="0" smtClean="0"/>
              <a:t>Thread-in feature not desirable from cost pers</a:t>
            </a:r>
            <a:r>
              <a:rPr lang="en-US" dirty="0" smtClean="0"/>
              <a:t>pective</a:t>
            </a:r>
          </a:p>
          <a:p>
            <a:r>
              <a:rPr lang="en-US" dirty="0" smtClean="0"/>
              <a:t>Also concerned about cleaning, sealing</a:t>
            </a:r>
          </a:p>
          <a:p>
            <a:r>
              <a:rPr lang="en-US" dirty="0" smtClean="0"/>
              <a:t>Press-in feature testing looks good</a:t>
            </a:r>
          </a:p>
          <a:p>
            <a:r>
              <a:rPr lang="en-US" dirty="0" smtClean="0"/>
              <a:t>Used dowel pin in hole w/ .005” interference and holds to 700+ psi at room temp and freezing</a:t>
            </a:r>
          </a:p>
          <a:p>
            <a:r>
              <a:rPr lang="en-US" dirty="0" smtClean="0"/>
              <a:t>Large margin of interference should help w/ cost</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4</a:t>
            </a:fld>
            <a:endParaRPr lang="en-US" dirty="0"/>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1523999"/>
            <a:ext cx="3224525" cy="4015187"/>
          </a:xfrm>
          <a:prstGeom prst="rect">
            <a:avLst/>
          </a:prstGeom>
        </p:spPr>
      </p:pic>
    </p:spTree>
    <p:extLst>
      <p:ext uri="{BB962C8B-B14F-4D97-AF65-F5344CB8AC3E}">
        <p14:creationId xmlns:p14="http://schemas.microsoft.com/office/powerpoint/2010/main" val="3703009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Valves</a:t>
            </a:r>
            <a:endParaRPr lang="en-US" dirty="0"/>
          </a:p>
        </p:txBody>
      </p:sp>
      <p:sp>
        <p:nvSpPr>
          <p:cNvPr id="3" name="Content Placeholder 2"/>
          <p:cNvSpPr>
            <a:spLocks noGrp="1"/>
          </p:cNvSpPr>
          <p:nvPr>
            <p:ph idx="1"/>
          </p:nvPr>
        </p:nvSpPr>
        <p:spPr/>
        <p:txBody>
          <a:bodyPr/>
          <a:lstStyle/>
          <a:p>
            <a:r>
              <a:rPr lang="en-US" dirty="0" smtClean="0"/>
              <a:t>Combination of ball/spring and duckbill</a:t>
            </a:r>
          </a:p>
          <a:p>
            <a:r>
              <a:rPr lang="en-US" dirty="0" smtClean="0"/>
              <a:t>Sensitive to debris (true of all valves)</a:t>
            </a:r>
          </a:p>
          <a:p>
            <a:r>
              <a:rPr lang="en-US" dirty="0" smtClean="0"/>
              <a:t>If over-pressurized they will invert and fail</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5</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2907734"/>
            <a:ext cx="6096000" cy="3290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0940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2286000"/>
            <a:ext cx="3673433"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Check Valves</a:t>
            </a:r>
            <a:endParaRPr lang="en-US" dirty="0"/>
          </a:p>
        </p:txBody>
      </p:sp>
      <p:sp>
        <p:nvSpPr>
          <p:cNvPr id="3" name="Content Placeholder 2"/>
          <p:cNvSpPr>
            <a:spLocks noGrp="1"/>
          </p:cNvSpPr>
          <p:nvPr>
            <p:ph idx="1"/>
          </p:nvPr>
        </p:nvSpPr>
        <p:spPr/>
        <p:txBody>
          <a:bodyPr/>
          <a:lstStyle/>
          <a:p>
            <a:r>
              <a:rPr lang="en-US" dirty="0" smtClean="0"/>
              <a:t>Channel width is reduced to support duckbill</a:t>
            </a:r>
          </a:p>
          <a:p>
            <a:r>
              <a:rPr lang="en-US" dirty="0" smtClean="0"/>
              <a:t>Need to test sealing with partial back support</a:t>
            </a:r>
            <a:endParaRPr lang="en-US" dirty="0" smtClean="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6</a:t>
            </a:fld>
            <a:endParaRPr lang="en-US" dirty="0"/>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3493994"/>
            <a:ext cx="4495800" cy="28429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p:nvPr/>
        </p:nvCxnSpPr>
        <p:spPr bwMode="auto">
          <a:xfrm>
            <a:off x="2895600" y="4114800"/>
            <a:ext cx="4038600" cy="685800"/>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Tree>
    <p:extLst>
      <p:ext uri="{BB962C8B-B14F-4D97-AF65-F5344CB8AC3E}">
        <p14:creationId xmlns:p14="http://schemas.microsoft.com/office/powerpoint/2010/main" val="4214921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Handoff</a:t>
            </a:r>
            <a:endParaRPr lang="en-US" dirty="0"/>
          </a:p>
        </p:txBody>
      </p:sp>
      <p:sp>
        <p:nvSpPr>
          <p:cNvPr id="3" name="Content Placeholder 2"/>
          <p:cNvSpPr>
            <a:spLocks noGrp="1"/>
          </p:cNvSpPr>
          <p:nvPr>
            <p:ph idx="1"/>
          </p:nvPr>
        </p:nvSpPr>
        <p:spPr/>
        <p:txBody>
          <a:bodyPr/>
          <a:lstStyle/>
          <a:p>
            <a:r>
              <a:rPr lang="en-US" dirty="0" smtClean="0"/>
              <a:t>Replaceable after each </a:t>
            </a:r>
            <a:r>
              <a:rPr lang="en-US" dirty="0" smtClean="0"/>
              <a:t>deployment</a:t>
            </a:r>
            <a:endParaRPr lang="en-US" dirty="0" smtClean="0"/>
          </a:p>
          <a:p>
            <a:r>
              <a:rPr lang="en-US" dirty="0" smtClean="0"/>
              <a:t>Use existing actuator w/ </a:t>
            </a:r>
            <a:r>
              <a:rPr lang="en-US" dirty="0" smtClean="0"/>
              <a:t>22g</a:t>
            </a:r>
            <a:r>
              <a:rPr lang="en-US" dirty="0" smtClean="0"/>
              <a:t>, </a:t>
            </a:r>
            <a:r>
              <a:rPr lang="en-US" dirty="0" smtClean="0"/>
              <a:t>¼”L </a:t>
            </a:r>
            <a:r>
              <a:rPr lang="en-US" dirty="0" smtClean="0"/>
              <a:t>blunt needle</a:t>
            </a:r>
          </a:p>
          <a:p>
            <a:r>
              <a:rPr lang="en-US" dirty="0" smtClean="0"/>
              <a:t>Requires no change in cartridge </a:t>
            </a:r>
            <a:r>
              <a:rPr lang="en-US" dirty="0" smtClean="0"/>
              <a:t>length!</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7</a:t>
            </a:fld>
            <a:endParaRPr lang="en-US" dirty="0"/>
          </a:p>
        </p:txBody>
      </p:sp>
      <p:pic>
        <p:nvPicPr>
          <p:cNvPr id="1026" name="Picture 2" descr="http://images1.mcmaster.com/mvB/contents/gfx/large/6710a29p1-b05l.png?ver=13814032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4800600"/>
            <a:ext cx="2549017" cy="138135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images1.mcmaster.com/mvB/contents/gfx/large/75165a682p1-b05l.png?ver=13782262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3442806"/>
            <a:ext cx="1693556" cy="10237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6400" y="3431920"/>
            <a:ext cx="3850765" cy="2466832"/>
          </a:xfrm>
          <a:prstGeom prst="rect">
            <a:avLst/>
          </a:prstGeom>
        </p:spPr>
      </p:pic>
    </p:spTree>
    <p:extLst>
      <p:ext uri="{BB962C8B-B14F-4D97-AF65-F5344CB8AC3E}">
        <p14:creationId xmlns:p14="http://schemas.microsoft.com/office/powerpoint/2010/main" val="631820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Handoff</a:t>
            </a:r>
            <a:endParaRPr lang="en-US" dirty="0"/>
          </a:p>
        </p:txBody>
      </p:sp>
      <p:sp>
        <p:nvSpPr>
          <p:cNvPr id="3" name="Content Placeholder 2"/>
          <p:cNvSpPr>
            <a:spLocks noGrp="1"/>
          </p:cNvSpPr>
          <p:nvPr>
            <p:ph idx="1"/>
          </p:nvPr>
        </p:nvSpPr>
        <p:spPr>
          <a:xfrm>
            <a:off x="381000" y="1219200"/>
            <a:ext cx="5181600" cy="3733800"/>
          </a:xfrm>
        </p:spPr>
        <p:txBody>
          <a:bodyPr/>
          <a:lstStyle/>
          <a:p>
            <a:r>
              <a:rPr lang="en-US" dirty="0" smtClean="0"/>
              <a:t>O-ring seal on </a:t>
            </a:r>
            <a:r>
              <a:rPr lang="en-US" dirty="0" smtClean="0"/>
              <a:t>bottom</a:t>
            </a:r>
          </a:p>
          <a:p>
            <a:r>
              <a:rPr lang="en-US" dirty="0" smtClean="0"/>
              <a:t>Dead volume reduced to small area around needle </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8</a:t>
            </a:fld>
            <a:endParaRPr lang="en-US" dirty="0"/>
          </a:p>
        </p:txBody>
      </p:sp>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3966" y="1144292"/>
            <a:ext cx="3276600" cy="3519841"/>
          </a:xfrm>
          <a:prstGeom prst="rect">
            <a:avLst/>
          </a:prstGeom>
        </p:spPr>
      </p:pic>
      <p:pic>
        <p:nvPicPr>
          <p:cNvPr id="8" name="Picture 7"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877" y="2861997"/>
            <a:ext cx="4041828" cy="3023232"/>
          </a:xfrm>
          <a:prstGeom prst="rect">
            <a:avLst/>
          </a:prstGeom>
        </p:spPr>
      </p:pic>
      <p:cxnSp>
        <p:nvCxnSpPr>
          <p:cNvPr id="10" name="Straight Arrow Connector 9"/>
          <p:cNvCxnSpPr/>
          <p:nvPr/>
        </p:nvCxnSpPr>
        <p:spPr bwMode="auto">
          <a:xfrm flipH="1" flipV="1">
            <a:off x="3276600" y="3124200"/>
            <a:ext cx="1143000" cy="221280"/>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cxnSp>
        <p:nvCxnSpPr>
          <p:cNvPr id="9" name="Straight Arrow Connector 8"/>
          <p:cNvCxnSpPr>
            <a:stCxn id="5" idx="1"/>
          </p:cNvCxnSpPr>
          <p:nvPr/>
        </p:nvCxnSpPr>
        <p:spPr bwMode="auto">
          <a:xfrm flipH="1" flipV="1">
            <a:off x="3089329" y="5182411"/>
            <a:ext cx="644471" cy="789528"/>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5" name="TextBox 4"/>
          <p:cNvSpPr txBox="1"/>
          <p:nvPr/>
        </p:nvSpPr>
        <p:spPr>
          <a:xfrm>
            <a:off x="3733800" y="5787273"/>
            <a:ext cx="1371600" cy="369332"/>
          </a:xfrm>
          <a:prstGeom prst="rect">
            <a:avLst/>
          </a:prstGeom>
          <a:noFill/>
        </p:spPr>
        <p:txBody>
          <a:bodyPr wrap="square" rtlCol="0">
            <a:spAutoFit/>
          </a:bodyPr>
          <a:lstStyle/>
          <a:p>
            <a:r>
              <a:rPr lang="en-US" dirty="0" smtClean="0"/>
              <a:t>Septum </a:t>
            </a:r>
            <a:endParaRPr lang="en-US" dirty="0"/>
          </a:p>
        </p:txBody>
      </p:sp>
      <p:cxnSp>
        <p:nvCxnSpPr>
          <p:cNvPr id="13" name="Straight Arrow Connector 12"/>
          <p:cNvCxnSpPr/>
          <p:nvPr/>
        </p:nvCxnSpPr>
        <p:spPr bwMode="auto">
          <a:xfrm flipV="1">
            <a:off x="1912749" y="5710262"/>
            <a:ext cx="754251" cy="523355"/>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14" name="TextBox 13"/>
          <p:cNvSpPr txBox="1"/>
          <p:nvPr/>
        </p:nvSpPr>
        <p:spPr>
          <a:xfrm>
            <a:off x="304800" y="6034396"/>
            <a:ext cx="1600200" cy="369332"/>
          </a:xfrm>
          <a:prstGeom prst="rect">
            <a:avLst/>
          </a:prstGeom>
          <a:noFill/>
        </p:spPr>
        <p:txBody>
          <a:bodyPr wrap="square" rtlCol="0">
            <a:spAutoFit/>
          </a:bodyPr>
          <a:lstStyle/>
          <a:p>
            <a:r>
              <a:rPr lang="en-US" dirty="0" smtClean="0"/>
              <a:t>Needle Guide</a:t>
            </a:r>
            <a:endParaRPr lang="en-US" dirty="0"/>
          </a:p>
        </p:txBody>
      </p:sp>
      <p:cxnSp>
        <p:nvCxnSpPr>
          <p:cNvPr id="22" name="Straight Arrow Connector 21"/>
          <p:cNvCxnSpPr/>
          <p:nvPr/>
        </p:nvCxnSpPr>
        <p:spPr bwMode="auto">
          <a:xfrm>
            <a:off x="5943600" y="1676400"/>
            <a:ext cx="1219200" cy="295938"/>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Tree>
    <p:extLst>
      <p:ext uri="{BB962C8B-B14F-4D97-AF65-F5344CB8AC3E}">
        <p14:creationId xmlns:p14="http://schemas.microsoft.com/office/powerpoint/2010/main" val="348101503"/>
      </p:ext>
    </p:extLst>
  </p:cSld>
  <p:clrMapOvr>
    <a:masterClrMapping/>
  </p:clrMapOvr>
</p:sld>
</file>

<file path=ppt/theme/theme1.xml><?xml version="1.0" encoding="utf-8"?>
<a:theme xmlns:a="http://schemas.openxmlformats.org/drawingml/2006/main" name="Accel-New">
  <a:themeElements>
    <a:clrScheme name="Custom 1">
      <a:dk1>
        <a:srgbClr val="000000"/>
      </a:dk1>
      <a:lt1>
        <a:srgbClr val="FFFFFF"/>
      </a:lt1>
      <a:dk2>
        <a:srgbClr val="000000"/>
      </a:dk2>
      <a:lt2>
        <a:srgbClr val="999999"/>
      </a:lt2>
      <a:accent1>
        <a:srgbClr val="999999"/>
      </a:accent1>
      <a:accent2>
        <a:srgbClr val="F68A33"/>
      </a:accent2>
      <a:accent3>
        <a:srgbClr val="FFFFFF"/>
      </a:accent3>
      <a:accent4>
        <a:srgbClr val="000000"/>
      </a:accent4>
      <a:accent5>
        <a:srgbClr val="595959"/>
      </a:accent5>
      <a:accent6>
        <a:srgbClr val="F68A33"/>
      </a:accent6>
      <a:hlink>
        <a:srgbClr val="AD6700"/>
      </a:hlink>
      <a:folHlink>
        <a:srgbClr val="F68A33"/>
      </a:folHlink>
    </a:clrScheme>
    <a:fontScheme name="Default Design">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smtClean="0">
            <a:ln>
              <a:noFill/>
            </a:ln>
            <a:solidFill>
              <a:schemeClr val="tx1"/>
            </a:solidFill>
            <a:effectLst/>
            <a:latin typeface="Univers 45 Light" pitchFamily="34" charset="0"/>
          </a:defRPr>
        </a:defPPr>
      </a:lstStyle>
    </a:spDef>
    <a:lnDef>
      <a:spPr bwMode="auto">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a:spPr>
      <a:bodyPr/>
      <a:lstStyle/>
    </a:lnDef>
  </a:objectDefaults>
  <a:extraClrSchemeLst>
    <a:extraClrScheme>
      <a:clrScheme name="Default Design 1">
        <a:dk1>
          <a:srgbClr val="000000"/>
        </a:dk1>
        <a:lt1>
          <a:srgbClr val="FFFFFF"/>
        </a:lt1>
        <a:dk2>
          <a:srgbClr val="000000"/>
        </a:dk2>
        <a:lt2>
          <a:srgbClr val="999999"/>
        </a:lt2>
        <a:accent1>
          <a:srgbClr val="FF9900"/>
        </a:accent1>
        <a:accent2>
          <a:srgbClr val="009900"/>
        </a:accent2>
        <a:accent3>
          <a:srgbClr val="FFFFFF"/>
        </a:accent3>
        <a:accent4>
          <a:srgbClr val="000000"/>
        </a:accent4>
        <a:accent5>
          <a:srgbClr val="FFCAAA"/>
        </a:accent5>
        <a:accent6>
          <a:srgbClr val="008A00"/>
        </a:accent6>
        <a:hlink>
          <a:srgbClr val="000099"/>
        </a:hlink>
        <a:folHlink>
          <a:srgbClr val="FF66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99999"/>
        </a:lt2>
        <a:accent1>
          <a:srgbClr val="009900"/>
        </a:accent1>
        <a:accent2>
          <a:srgbClr val="FF9900"/>
        </a:accent2>
        <a:accent3>
          <a:srgbClr val="FFFFFF"/>
        </a:accent3>
        <a:accent4>
          <a:srgbClr val="000000"/>
        </a:accent4>
        <a:accent5>
          <a:srgbClr val="AACAAA"/>
        </a:accent5>
        <a:accent6>
          <a:srgbClr val="E78A00"/>
        </a:accent6>
        <a:hlink>
          <a:srgbClr val="000099"/>
        </a:hlink>
        <a:folHlink>
          <a:srgbClr val="FF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Accel-New</Template>
  <TotalTime>42586</TotalTime>
  <Words>244</Words>
  <Application>Microsoft Office PowerPoint</Application>
  <PresentationFormat>On-screen Show (4:3)</PresentationFormat>
  <Paragraphs>45</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Accel-New</vt:lpstr>
      <vt:lpstr>PowerPoint Presentation</vt:lpstr>
      <vt:lpstr>Heater Board Mounting</vt:lpstr>
      <vt:lpstr>Heater Board Mounting</vt:lpstr>
      <vt:lpstr>Toroid Connection</vt:lpstr>
      <vt:lpstr>Check Valves</vt:lpstr>
      <vt:lpstr>Check Valves</vt:lpstr>
      <vt:lpstr>Handoff</vt:lpstr>
      <vt:lpstr>Handoff</vt:lpstr>
    </vt:vector>
  </TitlesOfParts>
  <Company>Nomadics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important note</dc:title>
  <dc:creator>David Boone</dc:creator>
  <cp:lastModifiedBy>David Boone</cp:lastModifiedBy>
  <cp:revision>1586</cp:revision>
  <cp:lastPrinted>2001-06-03T17:26:21Z</cp:lastPrinted>
  <dcterms:created xsi:type="dcterms:W3CDTF">2004-02-27T23:03:01Z</dcterms:created>
  <dcterms:modified xsi:type="dcterms:W3CDTF">2016-08-31T16:41:53Z</dcterms:modified>
</cp:coreProperties>
</file>