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280" y="-7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536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83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591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64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8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068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85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68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17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49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22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E4C89-9FFB-E14C-9C00-57D40B199AA6}" type="datetimeFigureOut">
              <a:rPr lang="en-US" smtClean="0"/>
              <a:t>9/24/13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54FE1-AAD6-6C40-BAB6-D82C85BD73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75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Cartridge Testing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23,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964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800" y="3162300"/>
            <a:ext cx="27177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1. Yellow dye bled across check valves during loading = bad check valve</a:t>
            </a:r>
          </a:p>
          <a:p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n-US" dirty="0" smtClean="0">
                <a:solidFill>
                  <a:schemeClr val="bg1"/>
                </a:solidFill>
              </a:rPr>
              <a:t>n air syringe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2. Manipulating air syringe against closed cartridge</a:t>
            </a:r>
          </a:p>
          <a:p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dirty="0" smtClean="0">
                <a:solidFill>
                  <a:schemeClr val="bg1"/>
                </a:solidFill>
              </a:rPr>
              <a:t>alve pushed yellow</a:t>
            </a:r>
          </a:p>
          <a:p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ye towards puck; but backflow occurred when relaxed = bad check valve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on air syringe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9500" y="18669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Inlet line filled</a:t>
            </a:r>
          </a:p>
          <a:p>
            <a:r>
              <a:rPr lang="en-US" dirty="0">
                <a:solidFill>
                  <a:srgbClr val="FFFFFF"/>
                </a:solidFill>
              </a:rPr>
              <a:t>w</a:t>
            </a:r>
            <a:r>
              <a:rPr lang="en-US" dirty="0" smtClean="0">
                <a:solidFill>
                  <a:srgbClr val="FFFFFF"/>
                </a:solidFill>
              </a:rPr>
              <a:t>ith blue dye, but not pushed through puck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79900" y="292100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0.22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m </a:t>
            </a:r>
            <a:r>
              <a:rPr lang="en-US" dirty="0" err="1" smtClean="0"/>
              <a:t>durapore</a:t>
            </a:r>
            <a:r>
              <a:rPr lang="en-US" dirty="0" smtClean="0"/>
              <a:t> filter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768599" y="3911600"/>
            <a:ext cx="1104901" cy="26670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10000" y="5943600"/>
            <a:ext cx="1042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</a:t>
            </a:r>
          </a:p>
          <a:p>
            <a:r>
              <a:rPr lang="en-US" dirty="0" smtClean="0"/>
              <a:t>position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2847" y="509032"/>
            <a:ext cx="2265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Yellow dye made it</a:t>
            </a:r>
          </a:p>
          <a:p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o here during step #2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 flipH="1" flipV="1">
            <a:off x="2588386" y="832198"/>
            <a:ext cx="1818514" cy="13903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42624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92387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964706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513281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30600" y="4559300"/>
            <a:ext cx="1054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Cartridge</a:t>
            </a:r>
          </a:p>
          <a:p>
            <a:r>
              <a:rPr lang="en-US" dirty="0" smtClean="0"/>
              <a:t>Valve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7726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0" y="0"/>
            <a:ext cx="51435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57200" y="1607235"/>
            <a:ext cx="224790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B</a:t>
            </a:r>
            <a:r>
              <a:rPr lang="en-US" dirty="0" smtClean="0">
                <a:solidFill>
                  <a:srgbClr val="FFFFFF"/>
                </a:solidFill>
              </a:rPr>
              <a:t>lue dye pushed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through </a:t>
            </a:r>
            <a:r>
              <a:rPr lang="en-US" dirty="0" smtClean="0">
                <a:solidFill>
                  <a:srgbClr val="FFFFFF"/>
                </a:solidFill>
              </a:rPr>
              <a:t>puck before </a:t>
            </a:r>
            <a:r>
              <a:rPr lang="en-US" dirty="0" smtClean="0">
                <a:solidFill>
                  <a:srgbClr val="FFFFFF"/>
                </a:solidFill>
              </a:rPr>
              <a:t>switching to reagent </a:t>
            </a:r>
            <a:r>
              <a:rPr lang="en-US" dirty="0">
                <a:solidFill>
                  <a:srgbClr val="FFFFFF"/>
                </a:solidFill>
              </a:rPr>
              <a:t>position</a:t>
            </a:r>
            <a:r>
              <a:rPr lang="en-US" dirty="0" smtClean="0">
                <a:solidFill>
                  <a:srgbClr val="FFFFFF"/>
                </a:solidFill>
              </a:rPr>
              <a:t>; syringe </a:t>
            </a:r>
            <a:r>
              <a:rPr lang="en-US" dirty="0">
                <a:solidFill>
                  <a:srgbClr val="FFFFFF"/>
                </a:solidFill>
              </a:rPr>
              <a:t>check valves on both lines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19500" y="5930900"/>
            <a:ext cx="9947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Reagent</a:t>
            </a:r>
          </a:p>
          <a:p>
            <a:r>
              <a:rPr lang="en-US" dirty="0" smtClean="0"/>
              <a:t>position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0500" y="3581400"/>
            <a:ext cx="3111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1. Internal pressure inside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puck pushed blue dye to</a:t>
            </a:r>
          </a:p>
          <a:p>
            <a:r>
              <a:rPr lang="en-US" dirty="0">
                <a:solidFill>
                  <a:srgbClr val="FFFFFF"/>
                </a:solidFill>
              </a:rPr>
              <a:t>w</a:t>
            </a:r>
            <a:r>
              <a:rPr lang="en-US" dirty="0" smtClean="0">
                <a:solidFill>
                  <a:srgbClr val="FFFFFF"/>
                </a:solidFill>
              </a:rPr>
              <a:t>aste </a:t>
            </a:r>
            <a:r>
              <a:rPr lang="en-US" dirty="0">
                <a:solidFill>
                  <a:srgbClr val="FFFFFF"/>
                </a:solidFill>
              </a:rPr>
              <a:t>w</a:t>
            </a:r>
            <a:r>
              <a:rPr lang="en-US" dirty="0" smtClean="0">
                <a:solidFill>
                  <a:srgbClr val="FFFFFF"/>
                </a:solidFill>
              </a:rPr>
              <a:t>hen the cartridge</a:t>
            </a:r>
          </a:p>
          <a:p>
            <a:r>
              <a:rPr lang="en-US" dirty="0">
                <a:solidFill>
                  <a:srgbClr val="FFFFFF"/>
                </a:solidFill>
              </a:rPr>
              <a:t>v</a:t>
            </a:r>
            <a:r>
              <a:rPr lang="en-US" dirty="0" smtClean="0">
                <a:solidFill>
                  <a:srgbClr val="FFFFFF"/>
                </a:solidFill>
              </a:rPr>
              <a:t>alve was switched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2. Manipulating the air</a:t>
            </a:r>
          </a:p>
          <a:p>
            <a:r>
              <a:rPr lang="en-US" dirty="0" smtClean="0">
                <a:solidFill>
                  <a:srgbClr val="FFFFFF"/>
                </a:solidFill>
              </a:rPr>
              <a:t>syringe pushed yellow</a:t>
            </a:r>
          </a:p>
          <a:p>
            <a:r>
              <a:rPr lang="en-US" dirty="0">
                <a:solidFill>
                  <a:srgbClr val="FFFFFF"/>
                </a:solidFill>
              </a:rPr>
              <a:t>d</a:t>
            </a:r>
            <a:r>
              <a:rPr lang="en-US" dirty="0" smtClean="0">
                <a:solidFill>
                  <a:srgbClr val="FFFFFF"/>
                </a:solidFill>
              </a:rPr>
              <a:t>ye towards puck</a:t>
            </a:r>
          </a:p>
        </p:txBody>
      </p:sp>
    </p:spTree>
    <p:extLst>
      <p:ext uri="{BB962C8B-B14F-4D97-AF65-F5344CB8AC3E}">
        <p14:creationId xmlns:p14="http://schemas.microsoft.com/office/powerpoint/2010/main" val="3043433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" y="3759200"/>
            <a:ext cx="19883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P</a:t>
            </a:r>
            <a:r>
              <a:rPr lang="en-US" dirty="0" smtClean="0">
                <a:solidFill>
                  <a:srgbClr val="FFFFFF"/>
                </a:solidFill>
              </a:rPr>
              <a:t>umped air syringe</a:t>
            </a:r>
          </a:p>
          <a:p>
            <a:r>
              <a:rPr lang="en-US" dirty="0">
                <a:solidFill>
                  <a:srgbClr val="FFFFFF"/>
                </a:solidFill>
              </a:rPr>
              <a:t>4</a:t>
            </a:r>
            <a:r>
              <a:rPr lang="en-US" dirty="0" smtClean="0">
                <a:solidFill>
                  <a:srgbClr val="FFFFFF"/>
                </a:solidFill>
              </a:rPr>
              <a:t> times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613400" y="4316632"/>
            <a:ext cx="330200" cy="175396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6477000" y="4011832"/>
            <a:ext cx="127000" cy="205876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97832" y="5977235"/>
            <a:ext cx="4939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Yellow dye mixed with blue and exited </a:t>
            </a:r>
            <a:r>
              <a:rPr lang="en-US" dirty="0" err="1" smtClean="0"/>
              <a:t>syr</a:t>
            </a:r>
            <a:r>
              <a:rPr lang="en-US" dirty="0" smtClean="0"/>
              <a:t> #3, not </a:t>
            </a:r>
            <a:r>
              <a:rPr lang="en-US" dirty="0" err="1" smtClean="0"/>
              <a:t>syr</a:t>
            </a:r>
            <a:r>
              <a:rPr lang="en-US" dirty="0" smtClean="0"/>
              <a:t> #4 (all blue dye is from when cartridge valve was switched to the reagent position)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444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1651" y="2590800"/>
            <a:ext cx="1650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Underside after</a:t>
            </a:r>
          </a:p>
          <a:p>
            <a:r>
              <a:rPr lang="en-US" dirty="0">
                <a:solidFill>
                  <a:srgbClr val="FFFFFF"/>
                </a:solidFill>
              </a:rPr>
              <a:t>4</a:t>
            </a:r>
            <a:r>
              <a:rPr lang="en-US" dirty="0" smtClean="0">
                <a:solidFill>
                  <a:srgbClr val="FFFFFF"/>
                </a:solidFill>
              </a:rPr>
              <a:t>x pumping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280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4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0900" y="3136900"/>
            <a:ext cx="16502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Underside after</a:t>
            </a:r>
          </a:p>
          <a:p>
            <a:r>
              <a:rPr lang="en-US" dirty="0">
                <a:solidFill>
                  <a:srgbClr val="FFFFFF"/>
                </a:solidFill>
              </a:rPr>
              <a:t>i</a:t>
            </a:r>
            <a:r>
              <a:rPr lang="en-US" dirty="0" smtClean="0">
                <a:solidFill>
                  <a:srgbClr val="FFFFFF"/>
                </a:solidFill>
              </a:rPr>
              <a:t>njecting all</a:t>
            </a:r>
          </a:p>
          <a:p>
            <a:r>
              <a:rPr lang="en-US" dirty="0">
                <a:solidFill>
                  <a:srgbClr val="FFFFFF"/>
                </a:solidFill>
              </a:rPr>
              <a:t>y</a:t>
            </a:r>
            <a:r>
              <a:rPr lang="en-US" dirty="0" smtClean="0">
                <a:solidFill>
                  <a:srgbClr val="FFFFFF"/>
                </a:solidFill>
              </a:rPr>
              <a:t>ellow dye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099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4200" y="3175000"/>
            <a:ext cx="18035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Topside after 4x</a:t>
            </a:r>
          </a:p>
          <a:p>
            <a:r>
              <a:rPr lang="en-US" dirty="0">
                <a:solidFill>
                  <a:srgbClr val="FFFFFF"/>
                </a:solidFill>
              </a:rPr>
              <a:t>a</a:t>
            </a:r>
            <a:r>
              <a:rPr lang="en-US" dirty="0" smtClean="0">
                <a:solidFill>
                  <a:srgbClr val="FFFFFF"/>
                </a:solidFill>
              </a:rPr>
              <a:t>ir pumps</a:t>
            </a: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 smtClean="0">
                <a:solidFill>
                  <a:srgbClr val="FFFFFF"/>
                </a:solidFill>
              </a:rPr>
              <a:t>Where did all the</a:t>
            </a:r>
          </a:p>
          <a:p>
            <a:r>
              <a:rPr lang="en-US" dirty="0">
                <a:solidFill>
                  <a:srgbClr val="FFFFFF"/>
                </a:solidFill>
              </a:rPr>
              <a:t>y</a:t>
            </a:r>
            <a:r>
              <a:rPr lang="en-US" dirty="0" smtClean="0">
                <a:solidFill>
                  <a:srgbClr val="FFFFFF"/>
                </a:solidFill>
              </a:rPr>
              <a:t>ellow dye go?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4924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30300" y="4406900"/>
            <a:ext cx="195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Top of filter appears dry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559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81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400" y="2933700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Significant fluid retention below filter</a:t>
            </a:r>
            <a:endParaRPr lang="en-US" dirty="0">
              <a:solidFill>
                <a:srgbClr val="FFFFFF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209800" y="1930400"/>
            <a:ext cx="1790700" cy="12065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209800" y="3314700"/>
            <a:ext cx="1943100" cy="5080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802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204</Words>
  <Application>Microsoft Macintosh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Cartridge Testing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Cartridge Testing</dc:title>
  <dc:creator>Rocket J Squirrel</dc:creator>
  <cp:lastModifiedBy>Rocket J Squirrel</cp:lastModifiedBy>
  <cp:revision>32</cp:revision>
  <dcterms:created xsi:type="dcterms:W3CDTF">2013-09-24T15:41:16Z</dcterms:created>
  <dcterms:modified xsi:type="dcterms:W3CDTF">2013-09-24T19:06:33Z</dcterms:modified>
</cp:coreProperties>
</file>