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80" d="100"/>
          <a:sy n="180" d="100"/>
        </p:scale>
        <p:origin x="-640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093B0-B828-9A48-BAA0-D0E663C0CF26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D976-A790-4546-BC58-BDE9D68B9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11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093B0-B828-9A48-BAA0-D0E663C0CF26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D976-A790-4546-BC58-BDE9D68B9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33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093B0-B828-9A48-BAA0-D0E663C0CF26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D976-A790-4546-BC58-BDE9D68B9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557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093B0-B828-9A48-BAA0-D0E663C0CF26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D976-A790-4546-BC58-BDE9D68B9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208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093B0-B828-9A48-BAA0-D0E663C0CF26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D976-A790-4546-BC58-BDE9D68B9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910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093B0-B828-9A48-BAA0-D0E663C0CF26}" type="datetimeFigureOut">
              <a:rPr lang="en-US" smtClean="0"/>
              <a:t>9/26/13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D976-A790-4546-BC58-BDE9D68B9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031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093B0-B828-9A48-BAA0-D0E663C0CF26}" type="datetimeFigureOut">
              <a:rPr lang="en-US" smtClean="0"/>
              <a:t>9/26/13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D976-A790-4546-BC58-BDE9D68B9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267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093B0-B828-9A48-BAA0-D0E663C0CF26}" type="datetimeFigureOut">
              <a:rPr lang="en-US" smtClean="0"/>
              <a:t>9/26/13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D976-A790-4546-BC58-BDE9D68B9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633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093B0-B828-9A48-BAA0-D0E663C0CF26}" type="datetimeFigureOut">
              <a:rPr lang="en-US" smtClean="0"/>
              <a:t>9/26/13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D976-A790-4546-BC58-BDE9D68B9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131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093B0-B828-9A48-BAA0-D0E663C0CF26}" type="datetimeFigureOut">
              <a:rPr lang="en-US" smtClean="0"/>
              <a:t>9/26/13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D976-A790-4546-BC58-BDE9D68B9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41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093B0-B828-9A48-BAA0-D0E663C0CF26}" type="datetimeFigureOut">
              <a:rPr lang="en-US" smtClean="0"/>
              <a:t>9/26/13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D976-A790-4546-BC58-BDE9D68B9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539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093B0-B828-9A48-BAA0-D0E663C0CF26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CD976-A790-4546-BC58-BDE9D68B9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5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15.jpg"/><Relationship Id="rId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Black Ball Testing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September 25-26,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258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087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76" y="1117265"/>
            <a:ext cx="3091565" cy="4122087"/>
          </a:xfrm>
          <a:prstGeom prst="rect">
            <a:avLst/>
          </a:prstGeom>
        </p:spPr>
      </p:pic>
      <p:pic>
        <p:nvPicPr>
          <p:cNvPr id="5" name="Picture 4" descr="IMG_087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349" y="1117265"/>
            <a:ext cx="3091565" cy="4122087"/>
          </a:xfrm>
          <a:prstGeom prst="rect">
            <a:avLst/>
          </a:prstGeom>
        </p:spPr>
      </p:pic>
      <p:pic>
        <p:nvPicPr>
          <p:cNvPr id="6" name="Picture 5" descr="IMG_087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579" y="1117265"/>
            <a:ext cx="3091566" cy="41220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4354" y="4848037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OPEN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708826" y="4815771"/>
            <a:ext cx="918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CLOSED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4247133" y="2040225"/>
            <a:ext cx="458024" cy="43719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7335051" y="1974029"/>
            <a:ext cx="458024" cy="43719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1082328" y="1974029"/>
            <a:ext cx="458024" cy="43719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335051" y="4760255"/>
            <a:ext cx="135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FIRST PRIME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487516" y="1637731"/>
            <a:ext cx="2435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 bleed to waste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1804337" y="3435072"/>
            <a:ext cx="166555" cy="3053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7924930" y="3435072"/>
            <a:ext cx="166555" cy="3053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736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087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1500" y="-557388"/>
            <a:ext cx="3429000" cy="4572000"/>
          </a:xfrm>
          <a:prstGeom prst="rect">
            <a:avLst/>
          </a:prstGeom>
        </p:spPr>
      </p:pic>
      <p:pic>
        <p:nvPicPr>
          <p:cNvPr id="5" name="Picture 4" descr="IMG_088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0558" y="-550332"/>
            <a:ext cx="3429000" cy="4572000"/>
          </a:xfrm>
          <a:prstGeom prst="rect">
            <a:avLst/>
          </a:prstGeom>
        </p:spPr>
      </p:pic>
      <p:pic>
        <p:nvPicPr>
          <p:cNvPr id="6" name="Picture 5" descr="IMG_088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1499" y="2878665"/>
            <a:ext cx="3429000" cy="4572000"/>
          </a:xfrm>
          <a:prstGeom prst="rect">
            <a:avLst/>
          </a:prstGeom>
        </p:spPr>
      </p:pic>
      <p:pic>
        <p:nvPicPr>
          <p:cNvPr id="7" name="Picture 6" descr="IMG_089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43499" y="2878665"/>
            <a:ext cx="3429000" cy="457200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H="1">
            <a:off x="3739444" y="1135944"/>
            <a:ext cx="359834" cy="1975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8294511" y="1037166"/>
            <a:ext cx="359834" cy="1975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2746022" y="1584678"/>
            <a:ext cx="0" cy="2709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7470422" y="1449211"/>
            <a:ext cx="0" cy="2709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3303325" y="1512820"/>
            <a:ext cx="319229" cy="34279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3567036" y="4559278"/>
            <a:ext cx="532243" cy="3677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048330" y="4670306"/>
            <a:ext cx="128169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Occasional</a:t>
            </a:r>
          </a:p>
          <a:p>
            <a:r>
              <a:rPr lang="en-US" sz="1400" dirty="0"/>
              <a:t>b</a:t>
            </a:r>
            <a:r>
              <a:rPr lang="en-US" sz="1400" dirty="0" smtClean="0"/>
              <a:t>ubbles</a:t>
            </a:r>
          </a:p>
          <a:p>
            <a:r>
              <a:rPr lang="en-US" sz="1400" dirty="0"/>
              <a:t>s</a:t>
            </a:r>
            <a:r>
              <a:rPr lang="en-US" sz="1400" dirty="0" smtClean="0"/>
              <a:t>weep through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105833" y="55223"/>
            <a:ext cx="4469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Everything that should happen did happened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59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089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1500" y="-571500"/>
            <a:ext cx="3429000" cy="457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2" y="28212"/>
            <a:ext cx="33306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Detach lines, push valve to OPEN,</a:t>
            </a:r>
          </a:p>
          <a:p>
            <a:r>
              <a:rPr lang="en-US" dirty="0"/>
              <a:t>t</a:t>
            </a:r>
            <a:r>
              <a:rPr lang="en-US" dirty="0" smtClean="0"/>
              <a:t>hen remove puck bracket</a:t>
            </a:r>
            <a:endParaRPr lang="en-US" dirty="0"/>
          </a:p>
        </p:txBody>
      </p:sp>
      <p:pic>
        <p:nvPicPr>
          <p:cNvPr id="8" name="Picture 7" descr="IMG_09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43500" y="-571499"/>
            <a:ext cx="3429000" cy="4572000"/>
          </a:xfrm>
          <a:prstGeom prst="rect">
            <a:avLst/>
          </a:prstGeom>
        </p:spPr>
      </p:pic>
      <p:pic>
        <p:nvPicPr>
          <p:cNvPr id="9" name="Picture 8" descr="IMG_090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1498" y="2857501"/>
            <a:ext cx="3429000" cy="4572000"/>
          </a:xfrm>
          <a:prstGeom prst="rect">
            <a:avLst/>
          </a:prstGeom>
        </p:spPr>
      </p:pic>
      <p:pic>
        <p:nvPicPr>
          <p:cNvPr id="10" name="Picture 9" descr="IMG_0907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43500" y="2857501"/>
            <a:ext cx="3429000" cy="4572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441" y="3059669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613103" y="305966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8441" y="649572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613103" y="6488668"/>
            <a:ext cx="326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26003" y="1001889"/>
            <a:ext cx="228942" cy="17638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534514" y="296333"/>
            <a:ext cx="228942" cy="4664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631722" y="561620"/>
            <a:ext cx="156634" cy="4664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252611" y="867833"/>
            <a:ext cx="486833" cy="7761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7363177" y="651289"/>
            <a:ext cx="486833" cy="7761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7466188" y="1206500"/>
            <a:ext cx="486833" cy="7761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910685" y="986556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3087240" y="4851400"/>
            <a:ext cx="486833" cy="7761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7757696" y="4601633"/>
            <a:ext cx="486833" cy="7761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534820" y="4642546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8244529" y="4381687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cxnSp>
        <p:nvCxnSpPr>
          <p:cNvPr id="32" name="Straight Arrow Connector 31"/>
          <p:cNvCxnSpPr/>
          <p:nvPr/>
        </p:nvCxnSpPr>
        <p:spPr>
          <a:xfrm flipH="1">
            <a:off x="3349647" y="1358900"/>
            <a:ext cx="486833" cy="7761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808256" y="1144219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778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_091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" t="20555" r="19905"/>
          <a:stretch/>
        </p:blipFill>
        <p:spPr>
          <a:xfrm>
            <a:off x="5183828" y="0"/>
            <a:ext cx="3868468" cy="5257800"/>
          </a:xfrm>
          <a:prstGeom prst="rect">
            <a:avLst/>
          </a:prstGeom>
        </p:spPr>
      </p:pic>
      <p:pic>
        <p:nvPicPr>
          <p:cNvPr id="6" name="Picture 5" descr="IMG_091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0" t="32408" r="24755" b="30567"/>
          <a:stretch/>
        </p:blipFill>
        <p:spPr>
          <a:xfrm rot="5400000">
            <a:off x="2545017" y="3974365"/>
            <a:ext cx="2697293" cy="2580330"/>
          </a:xfrm>
          <a:prstGeom prst="rect">
            <a:avLst/>
          </a:prstGeom>
        </p:spPr>
      </p:pic>
      <p:pic>
        <p:nvPicPr>
          <p:cNvPr id="4" name="Picture 3" descr="IMG_0912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5" t="24320" r="22139" b="18581"/>
          <a:stretch/>
        </p:blipFill>
        <p:spPr>
          <a:xfrm>
            <a:off x="2603500" y="0"/>
            <a:ext cx="2582333" cy="39158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91284" y="0"/>
            <a:ext cx="1284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Top of filter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85833" y="448355"/>
            <a:ext cx="12821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Underside</a:t>
            </a:r>
          </a:p>
          <a:p>
            <a:r>
              <a:rPr lang="en-US" dirty="0"/>
              <a:t>o</a:t>
            </a:r>
            <a:r>
              <a:rPr lang="en-US" dirty="0" smtClean="0"/>
              <a:t>f filter and</a:t>
            </a:r>
          </a:p>
          <a:p>
            <a:r>
              <a:rPr lang="en-US" dirty="0" smtClean="0"/>
              <a:t>channels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185833" y="5259211"/>
            <a:ext cx="13276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Channels</a:t>
            </a:r>
          </a:p>
          <a:p>
            <a:r>
              <a:rPr lang="en-US" dirty="0">
                <a:solidFill>
                  <a:srgbClr val="FFFFFF"/>
                </a:solidFill>
              </a:rPr>
              <a:t>a</a:t>
            </a:r>
            <a:r>
              <a:rPr lang="en-US" dirty="0" smtClean="0">
                <a:solidFill>
                  <a:srgbClr val="FFFFFF"/>
                </a:solidFill>
              </a:rPr>
              <a:t>fter ~4 min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9" descr="IMG_0910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4" t="33642" r="22909" b="32510"/>
          <a:stretch/>
        </p:blipFill>
        <p:spPr>
          <a:xfrm>
            <a:off x="0" y="511978"/>
            <a:ext cx="2603500" cy="23212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29992" y="137105"/>
            <a:ext cx="1891676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Underside of puck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16450" y="2605565"/>
            <a:ext cx="1715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101 </a:t>
            </a:r>
            <a:r>
              <a:rPr lang="en-US" dirty="0" smtClean="0">
                <a:solidFill>
                  <a:srgbClr val="FFFFFF"/>
                </a:solidFill>
                <a:latin typeface="Symbol" charset="2"/>
                <a:cs typeface="Symbol" charset="2"/>
              </a:rPr>
              <a:t>m</a:t>
            </a:r>
            <a:r>
              <a:rPr lang="en-US" dirty="0" smtClean="0">
                <a:solidFill>
                  <a:srgbClr val="FFFFFF"/>
                </a:solidFill>
              </a:rPr>
              <a:t>L retained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5" name="Picture 14" descr="IMG_0872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5" t="31070" r="18738" b="25618"/>
          <a:stretch/>
        </p:blipFill>
        <p:spPr>
          <a:xfrm>
            <a:off x="-3" y="3887611"/>
            <a:ext cx="2603501" cy="297038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7770" y="3012718"/>
            <a:ext cx="25557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Experiment from previous day - 66 </a:t>
            </a:r>
            <a:r>
              <a:rPr lang="en-US" dirty="0" smtClean="0">
                <a:solidFill>
                  <a:srgbClr val="FFFFFF"/>
                </a:solidFill>
                <a:latin typeface="Symbol" charset="2"/>
                <a:cs typeface="Symbol" charset="2"/>
              </a:rPr>
              <a:t>m</a:t>
            </a:r>
            <a:r>
              <a:rPr lang="en-US" dirty="0" smtClean="0">
                <a:solidFill>
                  <a:srgbClr val="FFFFFF"/>
                </a:solidFill>
              </a:rPr>
              <a:t>L retained</a:t>
            </a: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1460500" y="3675944"/>
            <a:ext cx="155222" cy="62794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60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74</Words>
  <Application>Microsoft Macintosh PowerPoint</Application>
  <PresentationFormat>On-screen Show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Black Ball Testing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Ball Testing</dc:title>
  <dc:creator>Rocket J Squirrel</dc:creator>
  <cp:lastModifiedBy>Rocket J Squirrel</cp:lastModifiedBy>
  <cp:revision>32</cp:revision>
  <dcterms:created xsi:type="dcterms:W3CDTF">2013-09-26T18:46:57Z</dcterms:created>
  <dcterms:modified xsi:type="dcterms:W3CDTF">2013-09-26T20:07:00Z</dcterms:modified>
</cp:coreProperties>
</file>