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rels" ContentType="application/vnd.openxmlformats-package.relationships+xml"/>
  <Default Extension="MOV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5E407-3A95-1943-B575-52E29833406D}" type="datetimeFigureOut">
              <a:rPr lang="en-US" smtClean="0"/>
              <a:t>9/26/13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B74A5-5B4C-3441-8CBC-B5E6C3C1CA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88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4B74A5-5B4C-3441-8CBC-B5E6C3C1CAF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57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32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70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95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7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59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20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31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38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48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8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6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CE2CB-8942-D341-AD3A-B39FD92C4ECF}" type="datetimeFigureOut">
              <a:rPr lang="en-US" smtClean="0"/>
              <a:t>9/26/13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71FA0-325E-9C4B-AE5C-52DD1B8A8E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88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jpg"/><Relationship Id="rId5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Relationship Id="rId5" Type="http://schemas.openxmlformats.org/officeDocument/2006/relationships/image" Target="../media/image6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Phase </a:t>
            </a:r>
            <a:r>
              <a:rPr lang="en-US" smtClean="0"/>
              <a:t>2 Cartridge Design Review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27,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7519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600" y="0"/>
            <a:ext cx="51435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800" y="3162300"/>
            <a:ext cx="271779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1. Yellow dye bled across check valves during loading = bad check valve</a:t>
            </a:r>
          </a:p>
          <a:p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dirty="0" smtClean="0">
                <a:solidFill>
                  <a:schemeClr val="bg1"/>
                </a:solidFill>
              </a:rPr>
              <a:t>n air syringe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2. Manipulating air syringe against closed cartridge</a:t>
            </a:r>
          </a:p>
          <a:p>
            <a:r>
              <a:rPr lang="en-US" dirty="0">
                <a:solidFill>
                  <a:schemeClr val="bg1"/>
                </a:solidFill>
              </a:rPr>
              <a:t>v</a:t>
            </a:r>
            <a:r>
              <a:rPr lang="en-US" dirty="0" smtClean="0">
                <a:solidFill>
                  <a:schemeClr val="bg1"/>
                </a:solidFill>
              </a:rPr>
              <a:t>alve pushed yellow</a:t>
            </a:r>
          </a:p>
          <a:p>
            <a:r>
              <a:rPr lang="en-US" dirty="0">
                <a:solidFill>
                  <a:schemeClr val="bg1"/>
                </a:solidFill>
              </a:rPr>
              <a:t>d</a:t>
            </a:r>
            <a:r>
              <a:rPr lang="en-US" dirty="0" smtClean="0">
                <a:solidFill>
                  <a:schemeClr val="bg1"/>
                </a:solidFill>
              </a:rPr>
              <a:t>ye towards puck; but backflow occurred when relaxed = bad check valve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on air syringe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9500" y="18669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Inlet line filled</a:t>
            </a:r>
          </a:p>
          <a:p>
            <a:r>
              <a:rPr lang="en-US" dirty="0">
                <a:solidFill>
                  <a:srgbClr val="FFFFFF"/>
                </a:solidFill>
              </a:rPr>
              <a:t>w</a:t>
            </a:r>
            <a:r>
              <a:rPr lang="en-US" dirty="0" smtClean="0">
                <a:solidFill>
                  <a:srgbClr val="FFFFFF"/>
                </a:solidFill>
              </a:rPr>
              <a:t>ith blue dye, but not pushed through puck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8033" y="1853168"/>
            <a:ext cx="2441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0.22 </a:t>
            </a:r>
            <a:r>
              <a:rPr lang="en-US" dirty="0" smtClean="0">
                <a:latin typeface="Symbol" charset="2"/>
                <a:cs typeface="Symbol" charset="2"/>
              </a:rPr>
              <a:t>m</a:t>
            </a:r>
            <a:r>
              <a:rPr lang="en-US" dirty="0" smtClean="0"/>
              <a:t>m </a:t>
            </a:r>
            <a:r>
              <a:rPr lang="en-US" dirty="0" err="1" smtClean="0"/>
              <a:t>durapore</a:t>
            </a:r>
            <a:r>
              <a:rPr lang="en-US" dirty="0" smtClean="0"/>
              <a:t> filter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768599" y="3911600"/>
            <a:ext cx="1104901" cy="26670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810000" y="5943600"/>
            <a:ext cx="10428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Sampling</a:t>
            </a:r>
          </a:p>
          <a:p>
            <a:r>
              <a:rPr lang="en-US" dirty="0" smtClean="0"/>
              <a:t>position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2847" y="509032"/>
            <a:ext cx="22655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Yellow dye made it</a:t>
            </a:r>
          </a:p>
          <a:p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dirty="0" smtClean="0">
                <a:solidFill>
                  <a:schemeClr val="bg1"/>
                </a:solidFill>
              </a:rPr>
              <a:t>o here during step #2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rot="10800000" flipH="1" flipV="1">
            <a:off x="2588386" y="832198"/>
            <a:ext cx="1818514" cy="13903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42624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#1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92387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#2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964706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#3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6513281" y="5854700"/>
            <a:ext cx="4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#4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30600" y="4559300"/>
            <a:ext cx="10543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Cartridge</a:t>
            </a:r>
          </a:p>
          <a:p>
            <a:r>
              <a:rPr lang="en-US" dirty="0" smtClean="0"/>
              <a:t>Valve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908300" y="509032"/>
            <a:ext cx="497368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smtClean="0"/>
              <a:t>The check valves do not function properly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17726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087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500" y="-557388"/>
            <a:ext cx="3429000" cy="4572000"/>
          </a:xfrm>
          <a:prstGeom prst="rect">
            <a:avLst/>
          </a:prstGeom>
        </p:spPr>
      </p:pic>
      <p:pic>
        <p:nvPicPr>
          <p:cNvPr id="5" name="Picture 4" descr="IMG_088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50558" y="-550332"/>
            <a:ext cx="3429000" cy="4572000"/>
          </a:xfrm>
          <a:prstGeom prst="rect">
            <a:avLst/>
          </a:prstGeom>
        </p:spPr>
      </p:pic>
      <p:pic>
        <p:nvPicPr>
          <p:cNvPr id="6" name="Picture 5" descr="IMG_0887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1499" y="2878665"/>
            <a:ext cx="3429000" cy="4572000"/>
          </a:xfrm>
          <a:prstGeom prst="rect">
            <a:avLst/>
          </a:prstGeom>
        </p:spPr>
      </p:pic>
      <p:pic>
        <p:nvPicPr>
          <p:cNvPr id="7" name="Picture 6" descr="IMG_089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499" y="2878665"/>
            <a:ext cx="3429000" cy="4572000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 flipH="1">
            <a:off x="3739444" y="1135944"/>
            <a:ext cx="359834" cy="1975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8294511" y="1037166"/>
            <a:ext cx="359834" cy="19755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2746022" y="1584678"/>
            <a:ext cx="0" cy="2709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7470422" y="1449211"/>
            <a:ext cx="0" cy="27093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3303325" y="1512820"/>
            <a:ext cx="319229" cy="342791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567036" y="4559278"/>
            <a:ext cx="532243" cy="3677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048330" y="4670306"/>
            <a:ext cx="12816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Occasional</a:t>
            </a:r>
          </a:p>
          <a:p>
            <a:r>
              <a:rPr lang="en-US" sz="1400" dirty="0"/>
              <a:t>b</a:t>
            </a:r>
            <a:r>
              <a:rPr lang="en-US" sz="1400" dirty="0" smtClean="0"/>
              <a:t>ubbles</a:t>
            </a:r>
          </a:p>
          <a:p>
            <a:r>
              <a:rPr lang="en-US" sz="1400" dirty="0"/>
              <a:t>s</a:t>
            </a:r>
            <a:r>
              <a:rPr lang="en-US" sz="1400" dirty="0" smtClean="0"/>
              <a:t>weep through</a:t>
            </a:r>
            <a:endParaRPr lang="en-US" sz="1400" dirty="0"/>
          </a:p>
        </p:txBody>
      </p:sp>
      <p:sp>
        <p:nvSpPr>
          <p:cNvPr id="25" name="TextBox 24"/>
          <p:cNvSpPr txBox="1"/>
          <p:nvPr/>
        </p:nvSpPr>
        <p:spPr>
          <a:xfrm>
            <a:off x="105833" y="55223"/>
            <a:ext cx="41757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Everything that should happen did </a:t>
            </a:r>
            <a:r>
              <a:rPr lang="en-US" dirty="0" smtClean="0"/>
              <a:t>happen</a:t>
            </a:r>
          </a:p>
          <a:p>
            <a:r>
              <a:rPr lang="en-US" dirty="0" smtClean="0"/>
              <a:t>with softer check valve balls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59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G_0804.M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5400000">
            <a:off x="2643188" y="0"/>
            <a:ext cx="3857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4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114</Words>
  <Application>Microsoft Macintosh PowerPoint</Application>
  <PresentationFormat>On-screen Show (4:3)</PresentationFormat>
  <Paragraphs>28</Paragraphs>
  <Slides>4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Phase 2 Cartridge Design Review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2 Review Cartridge Design</dc:title>
  <dc:creator>Rocket J Squirrel</dc:creator>
  <cp:lastModifiedBy>Rocket J Squirrel</cp:lastModifiedBy>
  <cp:revision>9</cp:revision>
  <dcterms:created xsi:type="dcterms:W3CDTF">2013-09-26T21:41:07Z</dcterms:created>
  <dcterms:modified xsi:type="dcterms:W3CDTF">2013-09-26T21:53:29Z</dcterms:modified>
</cp:coreProperties>
</file>