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183" d="100"/>
          <a:sy n="183" d="100"/>
        </p:scale>
        <p:origin x="-5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0" d="100"/>
        <a:sy n="3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62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07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78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37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34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62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44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4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6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20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69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066A3-2864-E345-A270-2FFB1727447B}" type="datetimeFigureOut">
              <a:rPr lang="en-US" smtClean="0"/>
              <a:t>9/16/13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15EB6-10EF-134B-AD0F-4A23D934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297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G3 Cartridge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September 17,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78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rtridge_Fluidic_accel_rev0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17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64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00-0000.SLDASM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94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 (Cartridge #3)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Check valves leak air and water </a:t>
            </a:r>
            <a:r>
              <a:rPr lang="en-US" dirty="0" smtClean="0"/>
              <a:t>– microscope inspection shows coarse concentric scoring from machine tool; 2 ‘seats’ have fractures, one has a </a:t>
            </a:r>
            <a:r>
              <a:rPr lang="en-US" dirty="0" err="1" smtClean="0"/>
              <a:t>conchoidal</a:t>
            </a:r>
            <a:r>
              <a:rPr lang="en-US" dirty="0" smtClean="0"/>
              <a:t> fracture/divot; check valve balls ‘fuzzy’; </a:t>
            </a:r>
            <a:r>
              <a:rPr lang="en-US" dirty="0" smtClean="0"/>
              <a:t>is spring compression insufficient? </a:t>
            </a:r>
            <a:endParaRPr lang="en-US" dirty="0" smtClean="0"/>
          </a:p>
          <a:p>
            <a:r>
              <a:rPr lang="en-US" b="1" dirty="0" smtClean="0"/>
              <a:t>Difficult to reassemble </a:t>
            </a:r>
            <a:r>
              <a:rPr lang="en-US" dirty="0" smtClean="0"/>
              <a:t>– ‘oblong’ </a:t>
            </a:r>
            <a:r>
              <a:rPr lang="en-US" dirty="0" err="1" smtClean="0"/>
              <a:t>o-rings</a:t>
            </a:r>
            <a:r>
              <a:rPr lang="en-US" dirty="0" smtClean="0"/>
              <a:t> do not remain in place during assembly – 30+ min to partially reassemble; used plastic sheet – has significant bearing on how to fill syringe(s) with liquid</a:t>
            </a:r>
          </a:p>
          <a:p>
            <a:r>
              <a:rPr lang="en-US" b="1" dirty="0" smtClean="0"/>
              <a:t>Piston tool is not functional </a:t>
            </a:r>
            <a:r>
              <a:rPr lang="en-US" dirty="0" smtClean="0"/>
              <a:t>if piston is inserted more than about </a:t>
            </a:r>
            <a:r>
              <a:rPr lang="en-US" i="1" dirty="0" smtClean="0"/>
              <a:t>1.5 mm</a:t>
            </a:r>
          </a:p>
          <a:p>
            <a:r>
              <a:rPr lang="en-US" b="1" dirty="0" smtClean="0"/>
              <a:t>C-clips easily damaged </a:t>
            </a:r>
            <a:r>
              <a:rPr lang="en-US" dirty="0" smtClean="0"/>
              <a:t>during removal/re-installation</a:t>
            </a:r>
            <a:endParaRPr lang="en-US" dirty="0" smtClean="0"/>
          </a:p>
          <a:p>
            <a:r>
              <a:rPr lang="en-US" b="1" dirty="0" smtClean="0"/>
              <a:t>Plastic puck retention ‘clip’ fragile</a:t>
            </a:r>
            <a:r>
              <a:rPr lang="en-US" dirty="0" smtClean="0"/>
              <a:t>; loose fit with aluminum bar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71304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000-0006.SLDDRW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33" b="25024"/>
          <a:stretch/>
        </p:blipFill>
        <p:spPr>
          <a:xfrm>
            <a:off x="3530022" y="3101974"/>
            <a:ext cx="5613978" cy="3650198"/>
          </a:xfrm>
          <a:prstGeom prst="rect">
            <a:avLst/>
          </a:prstGeom>
        </p:spPr>
      </p:pic>
      <p:pic>
        <p:nvPicPr>
          <p:cNvPr id="4" name="Picture 3" descr="1000-0005.SLDDRW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2" b="24682"/>
          <a:stretch/>
        </p:blipFill>
        <p:spPr>
          <a:xfrm>
            <a:off x="-1" y="0"/>
            <a:ext cx="4972075" cy="324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28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Pressure test filtration circuit</a:t>
            </a:r>
          </a:p>
          <a:p>
            <a:r>
              <a:rPr lang="en-US" dirty="0" smtClean="0"/>
              <a:t>Redesign manifold – eliminate oval-rings; 3D print; issue =&gt; aqueous methanol compatibility</a:t>
            </a:r>
          </a:p>
          <a:p>
            <a:r>
              <a:rPr lang="en-US" dirty="0" smtClean="0"/>
              <a:t>Design and test purge port for loading syringe #2 (</a:t>
            </a:r>
            <a:r>
              <a:rPr lang="en-US" dirty="0" err="1" smtClean="0"/>
              <a:t>RNA</a:t>
            </a:r>
            <a:r>
              <a:rPr lang="en-US" i="1" dirty="0" err="1" smtClean="0"/>
              <a:t>later</a:t>
            </a:r>
            <a:r>
              <a:rPr lang="en-US" dirty="0" smtClean="0"/>
              <a:t>) – 3D mockup for testing</a:t>
            </a:r>
          </a:p>
          <a:p>
            <a:r>
              <a:rPr lang="en-US" dirty="0" smtClean="0"/>
              <a:t>Improve or use different check valve + specify cracking pressure</a:t>
            </a:r>
            <a:r>
              <a:rPr lang="en-US" dirty="0"/>
              <a:t> </a:t>
            </a:r>
            <a:r>
              <a:rPr lang="en-US" dirty="0" smtClean="0"/>
              <a:t>and chemical compatibility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87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191</Words>
  <Application>Microsoft Macintosh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G3 Cartridge Analysis</vt:lpstr>
      <vt:lpstr>PowerPoint Presentation</vt:lpstr>
      <vt:lpstr>PowerPoint Presentation</vt:lpstr>
      <vt:lpstr>Findings (Cartridge #3)</vt:lpstr>
      <vt:lpstr>PowerPoint Presentation</vt:lpstr>
      <vt:lpstr>To Do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G3 Cartridge Analysis</dc:title>
  <dc:creator>Rocket J Squirrel</dc:creator>
  <cp:lastModifiedBy>Rocket J Squirrel</cp:lastModifiedBy>
  <cp:revision>34</cp:revision>
  <dcterms:created xsi:type="dcterms:W3CDTF">2013-09-16T22:15:41Z</dcterms:created>
  <dcterms:modified xsi:type="dcterms:W3CDTF">2013-09-17T16:14:34Z</dcterms:modified>
</cp:coreProperties>
</file>