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8" d="100"/>
          <a:sy n="128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4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91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3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5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8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8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0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9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3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7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699CF-9F0F-1C41-80C3-72F0FA3A6635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23CA6-D074-BC46-9AF1-79E7CA48B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9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208" y="257093"/>
            <a:ext cx="6620913" cy="95595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Filtration Test: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err="1" smtClean="0"/>
              <a:t>Accel</a:t>
            </a:r>
            <a:r>
              <a:rPr lang="en-US" sz="2000" dirty="0" smtClean="0"/>
              <a:t> VF4 Puck in Cartridge </a:t>
            </a:r>
            <a:br>
              <a:rPr lang="en-US" sz="2000" dirty="0" smtClean="0"/>
            </a:br>
            <a:r>
              <a:rPr lang="en-US" sz="2000" dirty="0" smtClean="0"/>
              <a:t> </a:t>
            </a:r>
            <a:r>
              <a:rPr lang="en-US" sz="1800" dirty="0" smtClean="0"/>
              <a:t>Spool valve intake/exhaust position. </a:t>
            </a:r>
            <a:r>
              <a:rPr lang="en-US" sz="1800" dirty="0" smtClean="0"/>
              <a:t>22psi on Intake only </a:t>
            </a:r>
            <a:br>
              <a:rPr lang="en-US" sz="1800" dirty="0" smtClean="0"/>
            </a:br>
            <a:r>
              <a:rPr lang="en-US" sz="1800" dirty="0" err="1" smtClean="0"/>
              <a:t>Evac</a:t>
            </a:r>
            <a:r>
              <a:rPr lang="en-US" sz="1800" dirty="0" smtClean="0"/>
              <a:t> </a:t>
            </a:r>
            <a:r>
              <a:rPr lang="en-US" sz="1800" dirty="0" smtClean="0"/>
              <a:t>via intake/exhaust (4X 1.5ml air)</a:t>
            </a:r>
            <a:br>
              <a:rPr lang="en-US" sz="1800" dirty="0" smtClean="0"/>
            </a:br>
            <a:endParaRPr lang="en-US" sz="2000" dirty="0"/>
          </a:p>
        </p:txBody>
      </p:sp>
      <p:pic>
        <p:nvPicPr>
          <p:cNvPr id="4" name="Picture 3" descr="AccelPuckVSG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t="11154" r="13367" b="48078"/>
          <a:stretch/>
        </p:blipFill>
        <p:spPr>
          <a:xfrm>
            <a:off x="241890" y="1024649"/>
            <a:ext cx="8603809" cy="3243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8768" y="4267873"/>
            <a:ext cx="47156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Bubble </a:t>
            </a:r>
            <a:r>
              <a:rPr lang="en-US" sz="1600" dirty="0"/>
              <a:t>issue less with the puck in the </a:t>
            </a:r>
            <a:r>
              <a:rPr lang="en-US" sz="1600" dirty="0" smtClean="0"/>
              <a:t>Cartridge than </a:t>
            </a:r>
            <a:r>
              <a:rPr lang="en-US" sz="1600" dirty="0"/>
              <a:t>the fixture.  Good air clears (0.058, 0.068) and biomass distributed well across the filter.  </a:t>
            </a:r>
            <a:endParaRPr lang="en-US" sz="1600" dirty="0" smtClean="0"/>
          </a:p>
          <a:p>
            <a:r>
              <a:rPr lang="en-US" sz="1600" dirty="0" smtClean="0"/>
              <a:t>2</a:t>
            </a:r>
            <a:r>
              <a:rPr lang="en-US" sz="1600" dirty="0"/>
              <a:t>.  With the Ti Screen the filtration rate (in the Cartridge) is </a:t>
            </a:r>
            <a:r>
              <a:rPr lang="en-US" sz="1600" dirty="0" smtClean="0"/>
              <a:t>as good or faster </a:t>
            </a:r>
            <a:r>
              <a:rPr lang="en-US" sz="1600" dirty="0"/>
              <a:t>than the G2 fixture. The air clear did not work as </a:t>
            </a:r>
            <a:r>
              <a:rPr lang="en-US" sz="1600" dirty="0" smtClean="0"/>
              <a:t>well (0.204,0.124), </a:t>
            </a:r>
            <a:r>
              <a:rPr lang="en-US" sz="1600" dirty="0"/>
              <a:t>mainly due to to a pour seal (Note: could not run a spacer ring). </a:t>
            </a:r>
            <a:r>
              <a:rPr lang="en-US" sz="1600" dirty="0" smtClean="0"/>
              <a:t>Looks like the filter pushing into the channels is what is reducing our flow rate. Deeping the channels may be the fix.  </a:t>
            </a:r>
            <a:r>
              <a:rPr lang="en-US" sz="1600" dirty="0"/>
              <a:t> </a:t>
            </a:r>
          </a:p>
        </p:txBody>
      </p:sp>
      <p:pic>
        <p:nvPicPr>
          <p:cNvPr id="6" name="Picture 5" descr="CartrigeAirCle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08" y="3573593"/>
            <a:ext cx="4003471" cy="30026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891" y="6206865"/>
            <a:ext cx="2647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taken after air clear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2639" y="3219463"/>
            <a:ext cx="19229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*huge bubble on </a:t>
            </a:r>
            <a:r>
              <a:rPr lang="en-US" sz="1000" dirty="0" err="1" smtClean="0"/>
              <a:t>Accel</a:t>
            </a:r>
            <a:r>
              <a:rPr lang="en-US" sz="1000" dirty="0" smtClean="0"/>
              <a:t> F4-Fixture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966423" y="1330525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*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852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F4 in Cartridge Pressure test Spool Valve Actuation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61" y="1605572"/>
            <a:ext cx="3888231" cy="395662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Spool valve at reagents: </a:t>
            </a:r>
          </a:p>
          <a:p>
            <a:pPr lvl="1"/>
            <a:r>
              <a:rPr lang="en-US" dirty="0" smtClean="0"/>
              <a:t>20psi brought up to </a:t>
            </a:r>
            <a:r>
              <a:rPr lang="en-US" dirty="0" smtClean="0"/>
              <a:t>70psi (on intake only).  </a:t>
            </a:r>
            <a:r>
              <a:rPr lang="en-US" dirty="0" smtClean="0"/>
              <a:t>No leak with pressure increase</a:t>
            </a:r>
          </a:p>
          <a:p>
            <a:r>
              <a:rPr lang="en-US" dirty="0" smtClean="0"/>
              <a:t>Changed to intake/exhaust position</a:t>
            </a:r>
          </a:p>
          <a:p>
            <a:pPr lvl="1"/>
            <a:r>
              <a:rPr lang="en-US" dirty="0" smtClean="0"/>
              <a:t>Leaked!  Leaked seawater into all syringes, into the plate that makes up the reagent path, and out the bottom of the spool valve. </a:t>
            </a:r>
          </a:p>
          <a:p>
            <a:pPr lvl="1"/>
            <a:r>
              <a:rPr lang="en-US" dirty="0" smtClean="0"/>
              <a:t>No leak out the </a:t>
            </a:r>
            <a:r>
              <a:rPr lang="en-US" dirty="0" err="1" smtClean="0"/>
              <a:t>o-rings</a:t>
            </a:r>
            <a:r>
              <a:rPr lang="en-US" dirty="0" smtClean="0"/>
              <a:t> on the puck face (70psi).</a:t>
            </a:r>
          </a:p>
        </p:txBody>
      </p:sp>
      <p:pic>
        <p:nvPicPr>
          <p:cNvPr id="4" name="Picture 3" descr="CartridgeLeak70psi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t="13169" r="28062" b="7106"/>
          <a:stretch/>
        </p:blipFill>
        <p:spPr>
          <a:xfrm>
            <a:off x="4109139" y="1600199"/>
            <a:ext cx="4417057" cy="3962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55739" y="5660650"/>
            <a:ext cx="1796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SW out the Bottom spool valve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4937951" y="5315981"/>
            <a:ext cx="1717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SW under Reagent path plate</a:t>
            </a:r>
            <a:endParaRPr lang="en-US" sz="10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956522" y="4951838"/>
            <a:ext cx="246137" cy="433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1"/>
          </p:cNvCxnSpPr>
          <p:nvPr/>
        </p:nvCxnSpPr>
        <p:spPr>
          <a:xfrm flipH="1" flipV="1">
            <a:off x="6576975" y="5315981"/>
            <a:ext cx="78764" cy="4677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37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Order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w/ Cartridge valve in reagent position (secondary seal)</a:t>
            </a:r>
          </a:p>
          <a:p>
            <a:r>
              <a:rPr lang="en-US" dirty="0"/>
              <a:t>A</a:t>
            </a:r>
            <a:r>
              <a:rPr lang="en-US" dirty="0" smtClean="0"/>
              <a:t>ctuate cartridge valve to sample position</a:t>
            </a:r>
          </a:p>
          <a:p>
            <a:r>
              <a:rPr lang="en-US" dirty="0" smtClean="0"/>
              <a:t>Open spool valve--- filtering</a:t>
            </a:r>
          </a:p>
          <a:p>
            <a:r>
              <a:rPr lang="en-US" dirty="0" smtClean="0"/>
              <a:t>Close spool valve—finished</a:t>
            </a:r>
          </a:p>
          <a:p>
            <a:r>
              <a:rPr lang="en-US" dirty="0" smtClean="0"/>
              <a:t>Actuate cartridge valve to reagent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426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147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Filtration Test:   Accel VF4 Puck in Cartridge   Spool valve intake/exhaust position. 22psi on Intake only  Evac via intake/exhaust (4X 1.5ml air) </vt:lpstr>
      <vt:lpstr>Accel F4 in Cartridge Pressure test Spool Valve Actuation</vt:lpstr>
      <vt:lpstr>Proposed Order of Operation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 VF4 Puck in Cartridge</dc:title>
  <dc:creator>Ax Me</dc:creator>
  <cp:lastModifiedBy>Christina Preston</cp:lastModifiedBy>
  <cp:revision>19</cp:revision>
  <dcterms:created xsi:type="dcterms:W3CDTF">2013-09-17T23:22:04Z</dcterms:created>
  <dcterms:modified xsi:type="dcterms:W3CDTF">2013-09-18T15:45:32Z</dcterms:modified>
</cp:coreProperties>
</file>