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7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748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91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331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25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89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8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50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59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939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8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177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699CF-9F0F-1C41-80C3-72F0FA3A6635}" type="datetimeFigureOut">
              <a:rPr lang="en-US" smtClean="0"/>
              <a:t>9/23/13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23CA6-D074-BC46-9AF1-79E7CA48B5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19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208" y="257093"/>
            <a:ext cx="6620913" cy="955958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smtClean="0"/>
              <a:t>Filtration Test: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err="1" smtClean="0"/>
              <a:t>Accel</a:t>
            </a:r>
            <a:r>
              <a:rPr lang="en-US" sz="2000" dirty="0" smtClean="0"/>
              <a:t> VF4 Puck in Cartridge </a:t>
            </a:r>
            <a:br>
              <a:rPr lang="en-US" sz="2000" dirty="0" smtClean="0"/>
            </a:br>
            <a:r>
              <a:rPr lang="en-US" sz="2000" dirty="0" smtClean="0"/>
              <a:t> </a:t>
            </a:r>
            <a:r>
              <a:rPr lang="en-US" sz="1800" dirty="0" smtClean="0"/>
              <a:t>Spool valve intake/exhaust position. 22psi on Intake only </a:t>
            </a:r>
            <a:br>
              <a:rPr lang="en-US" sz="1800" dirty="0" smtClean="0"/>
            </a:br>
            <a:r>
              <a:rPr lang="en-US" sz="1800" dirty="0" err="1" smtClean="0"/>
              <a:t>Evac</a:t>
            </a:r>
            <a:r>
              <a:rPr lang="en-US" sz="1800" dirty="0" smtClean="0"/>
              <a:t> via intake/exhaust (4X 1.5ml air)</a:t>
            </a:r>
            <a:br>
              <a:rPr lang="en-US" sz="1800" dirty="0" smtClean="0"/>
            </a:br>
            <a:endParaRPr lang="en-US" sz="2000" dirty="0"/>
          </a:p>
        </p:txBody>
      </p:sp>
      <p:pic>
        <p:nvPicPr>
          <p:cNvPr id="4" name="Picture 3" descr="AccelPuckVSG2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" t="11154" r="13367" b="48078"/>
          <a:stretch/>
        </p:blipFill>
        <p:spPr>
          <a:xfrm>
            <a:off x="241890" y="1024649"/>
            <a:ext cx="8603809" cy="32432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08768" y="4267873"/>
            <a:ext cx="47156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 smtClean="0"/>
              <a:t>Bubble </a:t>
            </a:r>
            <a:r>
              <a:rPr lang="en-US" sz="1600" dirty="0"/>
              <a:t>issue less with the puck in the </a:t>
            </a:r>
            <a:r>
              <a:rPr lang="en-US" sz="1600" dirty="0" smtClean="0"/>
              <a:t>Cartridge than </a:t>
            </a:r>
            <a:r>
              <a:rPr lang="en-US" sz="1600" dirty="0"/>
              <a:t>the fixture.  Good air clears (0.058, 0.068) and biomass distributed well across the filter.  </a:t>
            </a:r>
            <a:endParaRPr lang="en-US" sz="1600" dirty="0" smtClean="0"/>
          </a:p>
          <a:p>
            <a:r>
              <a:rPr lang="en-US" sz="1600" dirty="0" smtClean="0"/>
              <a:t>2</a:t>
            </a:r>
            <a:r>
              <a:rPr lang="en-US" sz="1600" dirty="0"/>
              <a:t>.  With the Ti Screen the filtration rate (in the Cartridge) is </a:t>
            </a:r>
            <a:r>
              <a:rPr lang="en-US" sz="1600" dirty="0" smtClean="0"/>
              <a:t>as good or faster </a:t>
            </a:r>
            <a:r>
              <a:rPr lang="en-US" sz="1600" dirty="0"/>
              <a:t>than the G2 fixture. The air clear did not work as </a:t>
            </a:r>
            <a:r>
              <a:rPr lang="en-US" sz="1600" dirty="0" smtClean="0"/>
              <a:t>well (0.204,0.124), </a:t>
            </a:r>
            <a:r>
              <a:rPr lang="en-US" sz="1600" dirty="0"/>
              <a:t>mainly due to to a pour seal (Note: could not run a spacer ring). </a:t>
            </a:r>
            <a:r>
              <a:rPr lang="en-US" sz="1600" dirty="0" smtClean="0"/>
              <a:t>Looks like the filter pushing into the channels is what is reducing our flow rate. Deeping the channels may be the fix.  </a:t>
            </a:r>
            <a:r>
              <a:rPr lang="en-US" sz="1600" dirty="0"/>
              <a:t> </a:t>
            </a:r>
          </a:p>
        </p:txBody>
      </p:sp>
      <p:pic>
        <p:nvPicPr>
          <p:cNvPr id="6" name="Picture 5" descr="CartrigeAirClea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08" y="3573593"/>
            <a:ext cx="4003471" cy="30026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1891" y="6206865"/>
            <a:ext cx="2647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 taken after air clear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2639" y="3219463"/>
            <a:ext cx="19229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*huge bubble on </a:t>
            </a:r>
            <a:r>
              <a:rPr lang="en-US" sz="1000" dirty="0" err="1" smtClean="0"/>
              <a:t>Accel</a:t>
            </a:r>
            <a:r>
              <a:rPr lang="en-US" sz="1000" dirty="0" smtClean="0"/>
              <a:t> F4-Fixture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966423" y="1330525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*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852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F4 in Cartridge Pressure test Spool Valve Actuation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761" y="1605572"/>
            <a:ext cx="3888231" cy="395662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Spool valve at reagents: </a:t>
            </a:r>
          </a:p>
          <a:p>
            <a:pPr lvl="1"/>
            <a:r>
              <a:rPr lang="en-US" dirty="0" smtClean="0"/>
              <a:t>20psi brought up to 70psi (on intake only).  No leak with pressure increase</a:t>
            </a:r>
          </a:p>
          <a:p>
            <a:r>
              <a:rPr lang="en-US" dirty="0" smtClean="0"/>
              <a:t>Changed to intake/exhaust position</a:t>
            </a:r>
          </a:p>
          <a:p>
            <a:pPr lvl="1"/>
            <a:r>
              <a:rPr lang="en-US" dirty="0" smtClean="0"/>
              <a:t>Leaked!  Leaked seawater into all syringes, into the plate that makes up the reagent path, and out the bottom of the spool valve. </a:t>
            </a:r>
          </a:p>
          <a:p>
            <a:pPr lvl="1"/>
            <a:r>
              <a:rPr lang="en-US" dirty="0" smtClean="0"/>
              <a:t>No leak out the </a:t>
            </a:r>
            <a:r>
              <a:rPr lang="en-US" dirty="0" err="1" smtClean="0"/>
              <a:t>o-rings</a:t>
            </a:r>
            <a:r>
              <a:rPr lang="en-US" dirty="0" smtClean="0"/>
              <a:t> on the puck face (70psi).</a:t>
            </a:r>
          </a:p>
        </p:txBody>
      </p:sp>
      <p:pic>
        <p:nvPicPr>
          <p:cNvPr id="4" name="Picture 3" descr="CartridgeLeak70psi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" t="13169" r="28062" b="7106"/>
          <a:stretch/>
        </p:blipFill>
        <p:spPr>
          <a:xfrm>
            <a:off x="4109139" y="1600199"/>
            <a:ext cx="4417057" cy="39620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55739" y="5660650"/>
            <a:ext cx="1796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SW out the Bottom spool valve</a:t>
            </a:r>
            <a:endParaRPr 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4937951" y="5315981"/>
            <a:ext cx="17177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SW under Reagent path plate</a:t>
            </a:r>
            <a:endParaRPr lang="en-US" sz="10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956522" y="4951838"/>
            <a:ext cx="246137" cy="4331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5" idx="1"/>
          </p:cNvCxnSpPr>
          <p:nvPr/>
        </p:nvCxnSpPr>
        <p:spPr>
          <a:xfrm flipH="1" flipV="1">
            <a:off x="6576975" y="5315981"/>
            <a:ext cx="78764" cy="4677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373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Order of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w/ Cartridge valve in reagent position (secondary seal)</a:t>
            </a:r>
          </a:p>
          <a:p>
            <a:r>
              <a:rPr lang="en-US" dirty="0"/>
              <a:t>A</a:t>
            </a:r>
            <a:r>
              <a:rPr lang="en-US" dirty="0" smtClean="0"/>
              <a:t>ctuate cartridge valve to sample position</a:t>
            </a:r>
          </a:p>
          <a:p>
            <a:r>
              <a:rPr lang="en-US" dirty="0" smtClean="0"/>
              <a:t>Open spool valve--- filtering</a:t>
            </a:r>
          </a:p>
          <a:p>
            <a:r>
              <a:rPr lang="en-US" dirty="0" smtClean="0"/>
              <a:t>Close spool valve—finished</a:t>
            </a:r>
          </a:p>
          <a:p>
            <a:r>
              <a:rPr lang="en-US" dirty="0" smtClean="0"/>
              <a:t>Actuate cartridge valve to reagent 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426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26591" cy="100437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Puck Geometry</a:t>
            </a:r>
            <a:br>
              <a:rPr lang="en-US" dirty="0" smtClean="0"/>
            </a:br>
            <a:r>
              <a:rPr lang="en-US" dirty="0" smtClean="0"/>
              <a:t>Suggestions/Conclusions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7203"/>
            <a:ext cx="82296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Determine the groove depth between puck version bottom #1 and #4. The length of the out tube is not slowing the filtration rate, rather it</a:t>
            </a:r>
            <a:r>
              <a:rPr lang="fr-FR" dirty="0" smtClean="0"/>
              <a:t>’</a:t>
            </a:r>
            <a:r>
              <a:rPr lang="en-US" dirty="0" smtClean="0"/>
              <a:t>s likely the filter occluding the flow into the channels.  </a:t>
            </a:r>
          </a:p>
          <a:p>
            <a:pPr marL="514350" indent="-514350">
              <a:buAutoNum type="arabicPeriod"/>
            </a:pPr>
            <a:r>
              <a:rPr lang="en-US" dirty="0" smtClean="0"/>
              <a:t>Increase the diameter of the diaphragm sealing face by the intake port &amp; puck edge. </a:t>
            </a:r>
          </a:p>
          <a:p>
            <a:pPr marL="514350" indent="-514350">
              <a:buAutoNum type="arabicPeriod"/>
            </a:pPr>
            <a:r>
              <a:rPr lang="en-US" dirty="0" smtClean="0"/>
              <a:t>Puck fails to hold pressure &gt;100psi (intake/outlet ports)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556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Cartridge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/>
              <a:t>During transition of the cartridge valve the reagent/air and sample ports are open at the same time.  (Leaking into all the syringes)  </a:t>
            </a:r>
          </a:p>
          <a:p>
            <a:r>
              <a:rPr lang="en-US" dirty="0" smtClean="0"/>
              <a:t>2.  Check valves did not hold. </a:t>
            </a:r>
          </a:p>
          <a:p>
            <a:r>
              <a:rPr lang="en-US" dirty="0" smtClean="0"/>
              <a:t>3.  Manual Air </a:t>
            </a:r>
            <a:r>
              <a:rPr lang="en-US" dirty="0"/>
              <a:t>clear via the intake/exhaust was good. (&lt;60ul residual volume</a:t>
            </a:r>
            <a:r>
              <a:rPr lang="en-US" dirty="0" smtClean="0"/>
              <a:t>) and similar to the puck fixture testing.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593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295</Words>
  <Application>Microsoft Macintosh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Filtration Test:   Accel VF4 Puck in Cartridge   Spool valve intake/exhaust position. 22psi on Intake only  Evac via intake/exhaust (4X 1.5ml air) </vt:lpstr>
      <vt:lpstr>Accel F4 in Cartridge Pressure test Spool Valve Actuation</vt:lpstr>
      <vt:lpstr>Proposed Order of Operation</vt:lpstr>
      <vt:lpstr>Puck Geometry Suggestions/Conclusions</vt:lpstr>
      <vt:lpstr>Cartridge Issues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Accel VF4 Puck in Cartridge</dc:title>
  <dc:creator>Ax Me</dc:creator>
  <cp:lastModifiedBy>Ax Me</cp:lastModifiedBy>
  <cp:revision>21</cp:revision>
  <dcterms:created xsi:type="dcterms:W3CDTF">2013-09-17T23:22:04Z</dcterms:created>
  <dcterms:modified xsi:type="dcterms:W3CDTF">2013-09-23T23:18:27Z</dcterms:modified>
</cp:coreProperties>
</file>