
<file path=[Content_Types].xml><?xml version="1.0" encoding="utf-8"?>
<Types xmlns="http://schemas.openxmlformats.org/package/2006/content-types">
  <Default Extension="xml" ContentType="application/xml"/>
  <Default Extension="mp4" ContentType="video/unknown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6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88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45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724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415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00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40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2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15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78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2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125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BF041-465D-AE4A-BBD8-974F00BDCD8E}" type="datetimeFigureOut">
              <a:rPr lang="en-US" smtClean="0"/>
              <a:t>10/24/13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8F615-9D04-C343-909C-BCC2542A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95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1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1600" y="127000"/>
            <a:ext cx="2692400" cy="7036251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Oct 24, 2013 </a:t>
            </a:r>
          </a:p>
          <a:p>
            <a:r>
              <a:rPr lang="en-US" dirty="0" smtClean="0"/>
              <a:t>Version 4 puck (not Vapor polished), cut out gasket, blocked gasket port; Vapor polished Cartridge; 20psi sample 300ml Monterey Wharf Water.</a:t>
            </a:r>
          </a:p>
          <a:p>
            <a:r>
              <a:rPr lang="en-US" dirty="0" err="1" smtClean="0"/>
              <a:t>Evac</a:t>
            </a:r>
            <a:r>
              <a:rPr lang="en-US" dirty="0" smtClean="0"/>
              <a:t>: 4 pushes</a:t>
            </a:r>
          </a:p>
          <a:p>
            <a:r>
              <a:rPr lang="en-US" dirty="0" smtClean="0"/>
              <a:t>Delivered 1.5 ml Reagent (water)</a:t>
            </a:r>
          </a:p>
          <a:p>
            <a:r>
              <a:rPr lang="en-US" dirty="0" err="1" smtClean="0"/>
              <a:t>Evac</a:t>
            </a:r>
            <a:r>
              <a:rPr lang="en-US" dirty="0" smtClean="0"/>
              <a:t>: 4 pushes </a:t>
            </a:r>
            <a:endParaRPr lang="en-US" dirty="0"/>
          </a:p>
        </p:txBody>
      </p:sp>
      <p:pic>
        <p:nvPicPr>
          <p:cNvPr id="2" name="VIDEO000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5603" t="2451" r="16065" b="-2451"/>
          <a:stretch/>
        </p:blipFill>
        <p:spPr>
          <a:xfrm>
            <a:off x="0" y="127000"/>
            <a:ext cx="6443174" cy="53431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376" y="6211669"/>
            <a:ext cx="5535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Issue: After </a:t>
            </a:r>
            <a:r>
              <a:rPr lang="en-US" dirty="0" err="1" smtClean="0"/>
              <a:t>Evac</a:t>
            </a:r>
            <a:r>
              <a:rPr lang="en-US" dirty="0" smtClean="0"/>
              <a:t>, Reagent is not delivered across filter &amp; does not fill puck chamber.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048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65</Words>
  <Application>Microsoft Macintosh PowerPoint</Application>
  <PresentationFormat>On-screen Show (4:3)</PresentationFormat>
  <Paragraphs>6</Paragraphs>
  <Slides>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Ax Me</dc:creator>
  <cp:lastModifiedBy>Ax Me</cp:lastModifiedBy>
  <cp:revision>4</cp:revision>
  <dcterms:created xsi:type="dcterms:W3CDTF">2013-10-25T04:51:47Z</dcterms:created>
  <dcterms:modified xsi:type="dcterms:W3CDTF">2013-10-25T05:21:31Z</dcterms:modified>
</cp:coreProperties>
</file>