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2918400" cy="21945600"/>
  <p:notesSz cx="21488400" cy="32461200"/>
  <p:defaultTextStyle>
    <a:defPPr>
      <a:defRPr lang="en-US"/>
    </a:defPPr>
    <a:lvl1pPr marL="0" algn="l" defTabSz="3135020" rtl="0" eaLnBrk="1" latinLnBrk="0" hangingPunct="1">
      <a:defRPr sz="6200" kern="1200">
        <a:solidFill>
          <a:schemeClr val="tx1"/>
        </a:solidFill>
        <a:latin typeface="+mn-lt"/>
        <a:ea typeface="+mn-ea"/>
        <a:cs typeface="+mn-cs"/>
      </a:defRPr>
    </a:lvl1pPr>
    <a:lvl2pPr marL="1567510" algn="l" defTabSz="3135020" rtl="0" eaLnBrk="1" latinLnBrk="0" hangingPunct="1">
      <a:defRPr sz="6200" kern="1200">
        <a:solidFill>
          <a:schemeClr val="tx1"/>
        </a:solidFill>
        <a:latin typeface="+mn-lt"/>
        <a:ea typeface="+mn-ea"/>
        <a:cs typeface="+mn-cs"/>
      </a:defRPr>
    </a:lvl2pPr>
    <a:lvl3pPr marL="3135020" algn="l" defTabSz="3135020" rtl="0" eaLnBrk="1" latinLnBrk="0" hangingPunct="1">
      <a:defRPr sz="6200" kern="1200">
        <a:solidFill>
          <a:schemeClr val="tx1"/>
        </a:solidFill>
        <a:latin typeface="+mn-lt"/>
        <a:ea typeface="+mn-ea"/>
        <a:cs typeface="+mn-cs"/>
      </a:defRPr>
    </a:lvl3pPr>
    <a:lvl4pPr marL="4702531" algn="l" defTabSz="3135020" rtl="0" eaLnBrk="1" latinLnBrk="0" hangingPunct="1">
      <a:defRPr sz="6200" kern="1200">
        <a:solidFill>
          <a:schemeClr val="tx1"/>
        </a:solidFill>
        <a:latin typeface="+mn-lt"/>
        <a:ea typeface="+mn-ea"/>
        <a:cs typeface="+mn-cs"/>
      </a:defRPr>
    </a:lvl4pPr>
    <a:lvl5pPr marL="6270041" algn="l" defTabSz="3135020" rtl="0" eaLnBrk="1" latinLnBrk="0" hangingPunct="1">
      <a:defRPr sz="6200" kern="1200">
        <a:solidFill>
          <a:schemeClr val="tx1"/>
        </a:solidFill>
        <a:latin typeface="+mn-lt"/>
        <a:ea typeface="+mn-ea"/>
        <a:cs typeface="+mn-cs"/>
      </a:defRPr>
    </a:lvl5pPr>
    <a:lvl6pPr marL="7837551" algn="l" defTabSz="3135020" rtl="0" eaLnBrk="1" latinLnBrk="0" hangingPunct="1">
      <a:defRPr sz="6200" kern="1200">
        <a:solidFill>
          <a:schemeClr val="tx1"/>
        </a:solidFill>
        <a:latin typeface="+mn-lt"/>
        <a:ea typeface="+mn-ea"/>
        <a:cs typeface="+mn-cs"/>
      </a:defRPr>
    </a:lvl6pPr>
    <a:lvl7pPr marL="9405061" algn="l" defTabSz="3135020" rtl="0" eaLnBrk="1" latinLnBrk="0" hangingPunct="1">
      <a:defRPr sz="6200" kern="1200">
        <a:solidFill>
          <a:schemeClr val="tx1"/>
        </a:solidFill>
        <a:latin typeface="+mn-lt"/>
        <a:ea typeface="+mn-ea"/>
        <a:cs typeface="+mn-cs"/>
      </a:defRPr>
    </a:lvl7pPr>
    <a:lvl8pPr marL="10972571" algn="l" defTabSz="3135020" rtl="0" eaLnBrk="1" latinLnBrk="0" hangingPunct="1">
      <a:defRPr sz="6200" kern="1200">
        <a:solidFill>
          <a:schemeClr val="tx1"/>
        </a:solidFill>
        <a:latin typeface="+mn-lt"/>
        <a:ea typeface="+mn-ea"/>
        <a:cs typeface="+mn-cs"/>
      </a:defRPr>
    </a:lvl8pPr>
    <a:lvl9pPr marL="12540082" algn="l" defTabSz="3135020" rtl="0" eaLnBrk="1" latinLnBrk="0" hangingPunct="1">
      <a:defRPr sz="6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3" d="100"/>
          <a:sy n="43" d="100"/>
        </p:scale>
        <p:origin x="-677" y="-101"/>
      </p:cViewPr>
      <p:guideLst>
        <p:guide orient="horz" pos="6912"/>
        <p:guide pos="10368"/>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6817362"/>
            <a:ext cx="27980640" cy="470408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12435840"/>
            <a:ext cx="23042880" cy="5608320"/>
          </a:xfrm>
        </p:spPr>
        <p:txBody>
          <a:bodyPr/>
          <a:lstStyle>
            <a:lvl1pPr marL="0" indent="0" algn="ctr">
              <a:buNone/>
              <a:defRPr>
                <a:solidFill>
                  <a:schemeClr val="tx1">
                    <a:tint val="75000"/>
                  </a:schemeClr>
                </a:solidFill>
              </a:defRPr>
            </a:lvl1pPr>
            <a:lvl2pPr marL="1567510" indent="0" algn="ctr">
              <a:buNone/>
              <a:defRPr>
                <a:solidFill>
                  <a:schemeClr val="tx1">
                    <a:tint val="75000"/>
                  </a:schemeClr>
                </a:solidFill>
              </a:defRPr>
            </a:lvl2pPr>
            <a:lvl3pPr marL="3135020" indent="0" algn="ctr">
              <a:buNone/>
              <a:defRPr>
                <a:solidFill>
                  <a:schemeClr val="tx1">
                    <a:tint val="75000"/>
                  </a:schemeClr>
                </a:solidFill>
              </a:defRPr>
            </a:lvl3pPr>
            <a:lvl4pPr marL="4702531" indent="0" algn="ctr">
              <a:buNone/>
              <a:defRPr>
                <a:solidFill>
                  <a:schemeClr val="tx1">
                    <a:tint val="75000"/>
                  </a:schemeClr>
                </a:solidFill>
              </a:defRPr>
            </a:lvl4pPr>
            <a:lvl5pPr marL="6270041" indent="0" algn="ctr">
              <a:buNone/>
              <a:defRPr>
                <a:solidFill>
                  <a:schemeClr val="tx1">
                    <a:tint val="75000"/>
                  </a:schemeClr>
                </a:solidFill>
              </a:defRPr>
            </a:lvl5pPr>
            <a:lvl6pPr marL="7837551" indent="0" algn="ctr">
              <a:buNone/>
              <a:defRPr>
                <a:solidFill>
                  <a:schemeClr val="tx1">
                    <a:tint val="75000"/>
                  </a:schemeClr>
                </a:solidFill>
              </a:defRPr>
            </a:lvl6pPr>
            <a:lvl7pPr marL="9405061" indent="0" algn="ctr">
              <a:buNone/>
              <a:defRPr>
                <a:solidFill>
                  <a:schemeClr val="tx1">
                    <a:tint val="75000"/>
                  </a:schemeClr>
                </a:solidFill>
              </a:defRPr>
            </a:lvl7pPr>
            <a:lvl8pPr marL="10972571" indent="0" algn="ctr">
              <a:buNone/>
              <a:defRPr>
                <a:solidFill>
                  <a:schemeClr val="tx1">
                    <a:tint val="75000"/>
                  </a:schemeClr>
                </a:solidFill>
              </a:defRPr>
            </a:lvl8pPr>
            <a:lvl9pPr marL="1254008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E41368D-4161-49F5-AA5C-5C2C37721687}" type="datetimeFigureOut">
              <a:rPr lang="en-US" smtClean="0"/>
              <a:t>6/24/2011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41368D-4161-49F5-AA5C-5C2C37721687}" type="datetimeFigureOut">
              <a:rPr lang="en-US" smtClean="0"/>
              <a:t>6/24/2011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919310" y="2814321"/>
            <a:ext cx="26660477" cy="5991860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926459" y="2814321"/>
            <a:ext cx="79444213" cy="59918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41368D-4161-49F5-AA5C-5C2C37721687}" type="datetimeFigureOut">
              <a:rPr lang="en-US" smtClean="0"/>
              <a:t>6/24/2011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41368D-4161-49F5-AA5C-5C2C37721687}" type="datetimeFigureOut">
              <a:rPr lang="en-US" smtClean="0"/>
              <a:t>6/24/2011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14102082"/>
            <a:ext cx="27980640" cy="4358640"/>
          </a:xfrm>
        </p:spPr>
        <p:txBody>
          <a:bodyPr anchor="t"/>
          <a:lstStyle>
            <a:lvl1pPr algn="l">
              <a:defRPr sz="137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9301483"/>
            <a:ext cx="27980640" cy="4800598"/>
          </a:xfrm>
        </p:spPr>
        <p:txBody>
          <a:bodyPr anchor="b"/>
          <a:lstStyle>
            <a:lvl1pPr marL="0" indent="0">
              <a:buNone/>
              <a:defRPr sz="6900">
                <a:solidFill>
                  <a:schemeClr val="tx1">
                    <a:tint val="75000"/>
                  </a:schemeClr>
                </a:solidFill>
              </a:defRPr>
            </a:lvl1pPr>
            <a:lvl2pPr marL="1567510" indent="0">
              <a:buNone/>
              <a:defRPr sz="6200">
                <a:solidFill>
                  <a:schemeClr val="tx1">
                    <a:tint val="75000"/>
                  </a:schemeClr>
                </a:solidFill>
              </a:defRPr>
            </a:lvl2pPr>
            <a:lvl3pPr marL="3135020" indent="0">
              <a:buNone/>
              <a:defRPr sz="5500">
                <a:solidFill>
                  <a:schemeClr val="tx1">
                    <a:tint val="75000"/>
                  </a:schemeClr>
                </a:solidFill>
              </a:defRPr>
            </a:lvl3pPr>
            <a:lvl4pPr marL="4702531" indent="0">
              <a:buNone/>
              <a:defRPr sz="4800">
                <a:solidFill>
                  <a:schemeClr val="tx1">
                    <a:tint val="75000"/>
                  </a:schemeClr>
                </a:solidFill>
              </a:defRPr>
            </a:lvl4pPr>
            <a:lvl5pPr marL="6270041" indent="0">
              <a:buNone/>
              <a:defRPr sz="4800">
                <a:solidFill>
                  <a:schemeClr val="tx1">
                    <a:tint val="75000"/>
                  </a:schemeClr>
                </a:solidFill>
              </a:defRPr>
            </a:lvl5pPr>
            <a:lvl6pPr marL="7837551" indent="0">
              <a:buNone/>
              <a:defRPr sz="4800">
                <a:solidFill>
                  <a:schemeClr val="tx1">
                    <a:tint val="75000"/>
                  </a:schemeClr>
                </a:solidFill>
              </a:defRPr>
            </a:lvl6pPr>
            <a:lvl7pPr marL="9405061" indent="0">
              <a:buNone/>
              <a:defRPr sz="4800">
                <a:solidFill>
                  <a:schemeClr val="tx1">
                    <a:tint val="75000"/>
                  </a:schemeClr>
                </a:solidFill>
              </a:defRPr>
            </a:lvl7pPr>
            <a:lvl8pPr marL="10972571" indent="0">
              <a:buNone/>
              <a:defRPr sz="4800">
                <a:solidFill>
                  <a:schemeClr val="tx1">
                    <a:tint val="75000"/>
                  </a:schemeClr>
                </a:solidFill>
              </a:defRPr>
            </a:lvl8pPr>
            <a:lvl9pPr marL="12540082" indent="0">
              <a:buNone/>
              <a:defRPr sz="4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41368D-4161-49F5-AA5C-5C2C37721687}" type="datetimeFigureOut">
              <a:rPr lang="en-US" smtClean="0"/>
              <a:t>6/24/2011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926457" y="16388081"/>
            <a:ext cx="53052343" cy="46344842"/>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527442" y="16388081"/>
            <a:ext cx="53052347" cy="46344842"/>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41368D-4161-49F5-AA5C-5C2C37721687}" type="datetimeFigureOut">
              <a:rPr lang="en-US" smtClean="0"/>
              <a:t>6/24/2011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920" y="878842"/>
            <a:ext cx="29626560" cy="3657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0" y="4912362"/>
            <a:ext cx="14544677" cy="2047238"/>
          </a:xfrm>
        </p:spPr>
        <p:txBody>
          <a:bodyPr anchor="b"/>
          <a:lstStyle>
            <a:lvl1pPr marL="0" indent="0">
              <a:buNone/>
              <a:defRPr sz="8200" b="1"/>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4" name="Content Placeholder 3"/>
          <p:cNvSpPr>
            <a:spLocks noGrp="1"/>
          </p:cNvSpPr>
          <p:nvPr>
            <p:ph sz="half" idx="2"/>
          </p:nvPr>
        </p:nvSpPr>
        <p:spPr>
          <a:xfrm>
            <a:off x="1645920" y="6959600"/>
            <a:ext cx="14544677" cy="12644122"/>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2" y="4912362"/>
            <a:ext cx="14550390" cy="2047238"/>
          </a:xfrm>
        </p:spPr>
        <p:txBody>
          <a:bodyPr anchor="b"/>
          <a:lstStyle>
            <a:lvl1pPr marL="0" indent="0">
              <a:buNone/>
              <a:defRPr sz="8200" b="1"/>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6" name="Content Placeholder 5"/>
          <p:cNvSpPr>
            <a:spLocks noGrp="1"/>
          </p:cNvSpPr>
          <p:nvPr>
            <p:ph sz="quarter" idx="4"/>
          </p:nvPr>
        </p:nvSpPr>
        <p:spPr>
          <a:xfrm>
            <a:off x="16722092" y="6959600"/>
            <a:ext cx="14550390" cy="12644122"/>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E41368D-4161-49F5-AA5C-5C2C37721687}" type="datetimeFigureOut">
              <a:rPr lang="en-US" smtClean="0"/>
              <a:t>6/24/2011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41368D-4161-49F5-AA5C-5C2C37721687}" type="datetimeFigureOut">
              <a:rPr lang="en-US" smtClean="0"/>
              <a:t>6/24/2011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41368D-4161-49F5-AA5C-5C2C37721687}" type="datetimeFigureOut">
              <a:rPr lang="en-US" smtClean="0"/>
              <a:t>6/24/2011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2" y="873760"/>
            <a:ext cx="10829927" cy="3718560"/>
          </a:xfrm>
        </p:spPr>
        <p:txBody>
          <a:bodyPr anchor="b"/>
          <a:lstStyle>
            <a:lvl1pPr algn="l">
              <a:defRPr sz="6900" b="1"/>
            </a:lvl1pPr>
          </a:lstStyle>
          <a:p>
            <a:r>
              <a:rPr lang="en-US" smtClean="0"/>
              <a:t>Click to edit Master title style</a:t>
            </a:r>
            <a:endParaRPr lang="en-US"/>
          </a:p>
        </p:txBody>
      </p:sp>
      <p:sp>
        <p:nvSpPr>
          <p:cNvPr id="3" name="Content Placeholder 2"/>
          <p:cNvSpPr>
            <a:spLocks noGrp="1"/>
          </p:cNvSpPr>
          <p:nvPr>
            <p:ph idx="1"/>
          </p:nvPr>
        </p:nvSpPr>
        <p:spPr>
          <a:xfrm>
            <a:off x="12870180" y="873761"/>
            <a:ext cx="18402300" cy="18729962"/>
          </a:xfrm>
        </p:spPr>
        <p:txBody>
          <a:bodyPr/>
          <a:lstStyle>
            <a:lvl1pPr>
              <a:defRPr sz="11000"/>
            </a:lvl1pPr>
            <a:lvl2pPr>
              <a:defRPr sz="9600"/>
            </a:lvl2pPr>
            <a:lvl3pPr>
              <a:defRPr sz="8200"/>
            </a:lvl3pPr>
            <a:lvl4pPr>
              <a:defRPr sz="6900"/>
            </a:lvl4pPr>
            <a:lvl5pPr>
              <a:defRPr sz="6900"/>
            </a:lvl5pPr>
            <a:lvl6pPr>
              <a:defRPr sz="6900"/>
            </a:lvl6pPr>
            <a:lvl7pPr>
              <a:defRPr sz="6900"/>
            </a:lvl7pPr>
            <a:lvl8pPr>
              <a:defRPr sz="6900"/>
            </a:lvl8pPr>
            <a:lvl9pPr>
              <a:defRPr sz="6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2" y="4592321"/>
            <a:ext cx="10829927" cy="15011402"/>
          </a:xfrm>
        </p:spPr>
        <p:txBody>
          <a:bodyPr/>
          <a:lstStyle>
            <a:lvl1pPr marL="0" indent="0">
              <a:buNone/>
              <a:defRPr sz="4800"/>
            </a:lvl1pPr>
            <a:lvl2pPr marL="1567510" indent="0">
              <a:buNone/>
              <a:defRPr sz="4100"/>
            </a:lvl2pPr>
            <a:lvl3pPr marL="3135020" indent="0">
              <a:buNone/>
              <a:defRPr sz="3400"/>
            </a:lvl3pPr>
            <a:lvl4pPr marL="4702531" indent="0">
              <a:buNone/>
              <a:defRPr sz="3100"/>
            </a:lvl4pPr>
            <a:lvl5pPr marL="6270041" indent="0">
              <a:buNone/>
              <a:defRPr sz="3100"/>
            </a:lvl5pPr>
            <a:lvl6pPr marL="7837551" indent="0">
              <a:buNone/>
              <a:defRPr sz="3100"/>
            </a:lvl6pPr>
            <a:lvl7pPr marL="9405061" indent="0">
              <a:buNone/>
              <a:defRPr sz="3100"/>
            </a:lvl7pPr>
            <a:lvl8pPr marL="10972571" indent="0">
              <a:buNone/>
              <a:defRPr sz="3100"/>
            </a:lvl8pPr>
            <a:lvl9pPr marL="12540082"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41368D-4161-49F5-AA5C-5C2C37721687}" type="datetimeFigureOut">
              <a:rPr lang="en-US" smtClean="0"/>
              <a:t>6/24/2011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15361920"/>
            <a:ext cx="19751040" cy="1813562"/>
          </a:xfrm>
        </p:spPr>
        <p:txBody>
          <a:bodyPr anchor="b"/>
          <a:lstStyle>
            <a:lvl1pPr algn="l">
              <a:defRPr sz="6900" b="1"/>
            </a:lvl1pPr>
          </a:lstStyle>
          <a:p>
            <a:r>
              <a:rPr lang="en-US" smtClean="0"/>
              <a:t>Click to edit Master title style</a:t>
            </a:r>
            <a:endParaRPr lang="en-US"/>
          </a:p>
        </p:txBody>
      </p:sp>
      <p:sp>
        <p:nvSpPr>
          <p:cNvPr id="3" name="Picture Placeholder 2"/>
          <p:cNvSpPr>
            <a:spLocks noGrp="1"/>
          </p:cNvSpPr>
          <p:nvPr>
            <p:ph type="pic" idx="1"/>
          </p:nvPr>
        </p:nvSpPr>
        <p:spPr>
          <a:xfrm>
            <a:off x="6452237" y="1960880"/>
            <a:ext cx="19751040" cy="13167360"/>
          </a:xfrm>
        </p:spPr>
        <p:txBody>
          <a:bodyPr/>
          <a:lstStyle>
            <a:lvl1pPr marL="0" indent="0">
              <a:buNone/>
              <a:defRPr sz="11000"/>
            </a:lvl1pPr>
            <a:lvl2pPr marL="1567510" indent="0">
              <a:buNone/>
              <a:defRPr sz="9600"/>
            </a:lvl2pPr>
            <a:lvl3pPr marL="3135020" indent="0">
              <a:buNone/>
              <a:defRPr sz="8200"/>
            </a:lvl3pPr>
            <a:lvl4pPr marL="4702531" indent="0">
              <a:buNone/>
              <a:defRPr sz="6900"/>
            </a:lvl4pPr>
            <a:lvl5pPr marL="6270041" indent="0">
              <a:buNone/>
              <a:defRPr sz="6900"/>
            </a:lvl5pPr>
            <a:lvl6pPr marL="7837551" indent="0">
              <a:buNone/>
              <a:defRPr sz="6900"/>
            </a:lvl6pPr>
            <a:lvl7pPr marL="9405061" indent="0">
              <a:buNone/>
              <a:defRPr sz="6900"/>
            </a:lvl7pPr>
            <a:lvl8pPr marL="10972571" indent="0">
              <a:buNone/>
              <a:defRPr sz="6900"/>
            </a:lvl8pPr>
            <a:lvl9pPr marL="12540082" indent="0">
              <a:buNone/>
              <a:defRPr sz="6900"/>
            </a:lvl9pPr>
          </a:lstStyle>
          <a:p>
            <a:endParaRPr lang="en-US"/>
          </a:p>
        </p:txBody>
      </p:sp>
      <p:sp>
        <p:nvSpPr>
          <p:cNvPr id="4" name="Text Placeholder 3"/>
          <p:cNvSpPr>
            <a:spLocks noGrp="1"/>
          </p:cNvSpPr>
          <p:nvPr>
            <p:ph type="body" sz="half" idx="2"/>
          </p:nvPr>
        </p:nvSpPr>
        <p:spPr>
          <a:xfrm>
            <a:off x="6452237" y="17175482"/>
            <a:ext cx="19751040" cy="2575558"/>
          </a:xfrm>
        </p:spPr>
        <p:txBody>
          <a:bodyPr/>
          <a:lstStyle>
            <a:lvl1pPr marL="0" indent="0">
              <a:buNone/>
              <a:defRPr sz="4800"/>
            </a:lvl1pPr>
            <a:lvl2pPr marL="1567510" indent="0">
              <a:buNone/>
              <a:defRPr sz="4100"/>
            </a:lvl2pPr>
            <a:lvl3pPr marL="3135020" indent="0">
              <a:buNone/>
              <a:defRPr sz="3400"/>
            </a:lvl3pPr>
            <a:lvl4pPr marL="4702531" indent="0">
              <a:buNone/>
              <a:defRPr sz="3100"/>
            </a:lvl4pPr>
            <a:lvl5pPr marL="6270041" indent="0">
              <a:buNone/>
              <a:defRPr sz="3100"/>
            </a:lvl5pPr>
            <a:lvl6pPr marL="7837551" indent="0">
              <a:buNone/>
              <a:defRPr sz="3100"/>
            </a:lvl6pPr>
            <a:lvl7pPr marL="9405061" indent="0">
              <a:buNone/>
              <a:defRPr sz="3100"/>
            </a:lvl7pPr>
            <a:lvl8pPr marL="10972571" indent="0">
              <a:buNone/>
              <a:defRPr sz="3100"/>
            </a:lvl8pPr>
            <a:lvl9pPr marL="12540082"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41368D-4161-49F5-AA5C-5C2C37721687}" type="datetimeFigureOut">
              <a:rPr lang="en-US" smtClean="0"/>
              <a:t>6/24/2011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A9092-42FC-4176-BEA4-8D0C778F314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920" y="878842"/>
            <a:ext cx="29626560" cy="3657600"/>
          </a:xfrm>
          <a:prstGeom prst="rect">
            <a:avLst/>
          </a:prstGeom>
        </p:spPr>
        <p:txBody>
          <a:bodyPr vert="horz" lIns="313502" tIns="156751" rIns="313502" bIns="15675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645920" y="5120641"/>
            <a:ext cx="29626560" cy="14483082"/>
          </a:xfrm>
          <a:prstGeom prst="rect">
            <a:avLst/>
          </a:prstGeom>
        </p:spPr>
        <p:txBody>
          <a:bodyPr vert="horz" lIns="313502" tIns="156751" rIns="313502" bIns="15675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645920" y="20340322"/>
            <a:ext cx="7680960" cy="1168400"/>
          </a:xfrm>
          <a:prstGeom prst="rect">
            <a:avLst/>
          </a:prstGeom>
        </p:spPr>
        <p:txBody>
          <a:bodyPr vert="horz" lIns="313502" tIns="156751" rIns="313502" bIns="156751" rtlCol="0" anchor="ctr"/>
          <a:lstStyle>
            <a:lvl1pPr algn="l">
              <a:defRPr sz="4100">
                <a:solidFill>
                  <a:schemeClr val="tx1">
                    <a:tint val="75000"/>
                  </a:schemeClr>
                </a:solidFill>
              </a:defRPr>
            </a:lvl1pPr>
          </a:lstStyle>
          <a:p>
            <a:fld id="{BE41368D-4161-49F5-AA5C-5C2C37721687}" type="datetimeFigureOut">
              <a:rPr lang="en-US" smtClean="0"/>
              <a:t>6/24/2011</a:t>
            </a:fld>
            <a:endParaRPr lang="en-US"/>
          </a:p>
        </p:txBody>
      </p:sp>
      <p:sp>
        <p:nvSpPr>
          <p:cNvPr id="5" name="Footer Placeholder 4"/>
          <p:cNvSpPr>
            <a:spLocks noGrp="1"/>
          </p:cNvSpPr>
          <p:nvPr>
            <p:ph type="ftr" sz="quarter" idx="3"/>
          </p:nvPr>
        </p:nvSpPr>
        <p:spPr>
          <a:xfrm>
            <a:off x="11247120" y="20340322"/>
            <a:ext cx="10424160" cy="1168400"/>
          </a:xfrm>
          <a:prstGeom prst="rect">
            <a:avLst/>
          </a:prstGeom>
        </p:spPr>
        <p:txBody>
          <a:bodyPr vert="horz" lIns="313502" tIns="156751" rIns="313502" bIns="156751" rtlCol="0" anchor="ctr"/>
          <a:lstStyle>
            <a:lvl1pPr algn="ctr">
              <a:defRPr sz="4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520" y="20340322"/>
            <a:ext cx="7680960" cy="1168400"/>
          </a:xfrm>
          <a:prstGeom prst="rect">
            <a:avLst/>
          </a:prstGeom>
        </p:spPr>
        <p:txBody>
          <a:bodyPr vert="horz" lIns="313502" tIns="156751" rIns="313502" bIns="156751" rtlCol="0" anchor="ctr"/>
          <a:lstStyle>
            <a:lvl1pPr algn="r">
              <a:defRPr sz="4100">
                <a:solidFill>
                  <a:schemeClr val="tx1">
                    <a:tint val="75000"/>
                  </a:schemeClr>
                </a:solidFill>
              </a:defRPr>
            </a:lvl1pPr>
          </a:lstStyle>
          <a:p>
            <a:fld id="{328A9092-42FC-4176-BEA4-8D0C778F314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135020" rtl="0" eaLnBrk="1" latinLnBrk="0" hangingPunct="1">
        <a:spcBef>
          <a:spcPct val="0"/>
        </a:spcBef>
        <a:buNone/>
        <a:defRPr sz="15100" kern="1200">
          <a:solidFill>
            <a:schemeClr val="tx1"/>
          </a:solidFill>
          <a:latin typeface="+mj-lt"/>
          <a:ea typeface="+mj-ea"/>
          <a:cs typeface="+mj-cs"/>
        </a:defRPr>
      </a:lvl1pPr>
    </p:titleStyle>
    <p:bodyStyle>
      <a:lvl1pPr marL="1175633" indent="-1175633" algn="l" defTabSz="3135020" rtl="0" eaLnBrk="1" latinLnBrk="0" hangingPunct="1">
        <a:spcBef>
          <a:spcPct val="20000"/>
        </a:spcBef>
        <a:buFont typeface="Arial" pitchFamily="34" charset="0"/>
        <a:buChar char="•"/>
        <a:defRPr sz="11000" kern="1200">
          <a:solidFill>
            <a:schemeClr val="tx1"/>
          </a:solidFill>
          <a:latin typeface="+mn-lt"/>
          <a:ea typeface="+mn-ea"/>
          <a:cs typeface="+mn-cs"/>
        </a:defRPr>
      </a:lvl1pPr>
      <a:lvl2pPr marL="2547204" indent="-979694" algn="l" defTabSz="3135020" rtl="0" eaLnBrk="1" latinLnBrk="0" hangingPunct="1">
        <a:spcBef>
          <a:spcPct val="20000"/>
        </a:spcBef>
        <a:buFont typeface="Arial" pitchFamily="34" charset="0"/>
        <a:buChar char="–"/>
        <a:defRPr sz="9600" kern="1200">
          <a:solidFill>
            <a:schemeClr val="tx1"/>
          </a:solidFill>
          <a:latin typeface="+mn-lt"/>
          <a:ea typeface="+mn-ea"/>
          <a:cs typeface="+mn-cs"/>
        </a:defRPr>
      </a:lvl2pPr>
      <a:lvl3pPr marL="3918776" indent="-783755" algn="l" defTabSz="3135020" rtl="0" eaLnBrk="1" latinLnBrk="0" hangingPunct="1">
        <a:spcBef>
          <a:spcPct val="20000"/>
        </a:spcBef>
        <a:buFont typeface="Arial" pitchFamily="34" charset="0"/>
        <a:buChar char="•"/>
        <a:defRPr sz="8200" kern="1200">
          <a:solidFill>
            <a:schemeClr val="tx1"/>
          </a:solidFill>
          <a:latin typeface="+mn-lt"/>
          <a:ea typeface="+mn-ea"/>
          <a:cs typeface="+mn-cs"/>
        </a:defRPr>
      </a:lvl3pPr>
      <a:lvl4pPr marL="5486286" indent="-783755" algn="l" defTabSz="3135020" rtl="0" eaLnBrk="1" latinLnBrk="0" hangingPunct="1">
        <a:spcBef>
          <a:spcPct val="20000"/>
        </a:spcBef>
        <a:buFont typeface="Arial" pitchFamily="34" charset="0"/>
        <a:buChar char="–"/>
        <a:defRPr sz="6900" kern="1200">
          <a:solidFill>
            <a:schemeClr val="tx1"/>
          </a:solidFill>
          <a:latin typeface="+mn-lt"/>
          <a:ea typeface="+mn-ea"/>
          <a:cs typeface="+mn-cs"/>
        </a:defRPr>
      </a:lvl4pPr>
      <a:lvl5pPr marL="7053796" indent="-783755" algn="l" defTabSz="3135020" rtl="0" eaLnBrk="1" latinLnBrk="0" hangingPunct="1">
        <a:spcBef>
          <a:spcPct val="20000"/>
        </a:spcBef>
        <a:buFont typeface="Arial" pitchFamily="34" charset="0"/>
        <a:buChar char="»"/>
        <a:defRPr sz="6900" kern="1200">
          <a:solidFill>
            <a:schemeClr val="tx1"/>
          </a:solidFill>
          <a:latin typeface="+mn-lt"/>
          <a:ea typeface="+mn-ea"/>
          <a:cs typeface="+mn-cs"/>
        </a:defRPr>
      </a:lvl5pPr>
      <a:lvl6pPr marL="8621306" indent="-783755" algn="l" defTabSz="3135020" rtl="0" eaLnBrk="1" latinLnBrk="0" hangingPunct="1">
        <a:spcBef>
          <a:spcPct val="20000"/>
        </a:spcBef>
        <a:buFont typeface="Arial" pitchFamily="34" charset="0"/>
        <a:buChar char="•"/>
        <a:defRPr sz="6900" kern="1200">
          <a:solidFill>
            <a:schemeClr val="tx1"/>
          </a:solidFill>
          <a:latin typeface="+mn-lt"/>
          <a:ea typeface="+mn-ea"/>
          <a:cs typeface="+mn-cs"/>
        </a:defRPr>
      </a:lvl6pPr>
      <a:lvl7pPr marL="10188816" indent="-783755" algn="l" defTabSz="3135020" rtl="0" eaLnBrk="1" latinLnBrk="0" hangingPunct="1">
        <a:spcBef>
          <a:spcPct val="20000"/>
        </a:spcBef>
        <a:buFont typeface="Arial" pitchFamily="34" charset="0"/>
        <a:buChar char="•"/>
        <a:defRPr sz="6900" kern="1200">
          <a:solidFill>
            <a:schemeClr val="tx1"/>
          </a:solidFill>
          <a:latin typeface="+mn-lt"/>
          <a:ea typeface="+mn-ea"/>
          <a:cs typeface="+mn-cs"/>
        </a:defRPr>
      </a:lvl7pPr>
      <a:lvl8pPr marL="11756327" indent="-783755" algn="l" defTabSz="3135020" rtl="0" eaLnBrk="1" latinLnBrk="0" hangingPunct="1">
        <a:spcBef>
          <a:spcPct val="20000"/>
        </a:spcBef>
        <a:buFont typeface="Arial" pitchFamily="34" charset="0"/>
        <a:buChar char="•"/>
        <a:defRPr sz="6900" kern="1200">
          <a:solidFill>
            <a:schemeClr val="tx1"/>
          </a:solidFill>
          <a:latin typeface="+mn-lt"/>
          <a:ea typeface="+mn-ea"/>
          <a:cs typeface="+mn-cs"/>
        </a:defRPr>
      </a:lvl8pPr>
      <a:lvl9pPr marL="13323837" indent="-783755" algn="l" defTabSz="3135020" rtl="0" eaLnBrk="1" latinLnBrk="0" hangingPunct="1">
        <a:spcBef>
          <a:spcPct val="20000"/>
        </a:spcBef>
        <a:buFont typeface="Arial" pitchFamily="34" charset="0"/>
        <a:buChar char="•"/>
        <a:defRPr sz="6900" kern="1200">
          <a:solidFill>
            <a:schemeClr val="tx1"/>
          </a:solidFill>
          <a:latin typeface="+mn-lt"/>
          <a:ea typeface="+mn-ea"/>
          <a:cs typeface="+mn-cs"/>
        </a:defRPr>
      </a:lvl9pPr>
    </p:bodyStyle>
    <p:otherStyle>
      <a:defPPr>
        <a:defRPr lang="en-US"/>
      </a:defPPr>
      <a:lvl1pPr marL="0" algn="l" defTabSz="3135020" rtl="0" eaLnBrk="1" latinLnBrk="0" hangingPunct="1">
        <a:defRPr sz="6200" kern="1200">
          <a:solidFill>
            <a:schemeClr val="tx1"/>
          </a:solidFill>
          <a:latin typeface="+mn-lt"/>
          <a:ea typeface="+mn-ea"/>
          <a:cs typeface="+mn-cs"/>
        </a:defRPr>
      </a:lvl1pPr>
      <a:lvl2pPr marL="1567510" algn="l" defTabSz="3135020" rtl="0" eaLnBrk="1" latinLnBrk="0" hangingPunct="1">
        <a:defRPr sz="6200" kern="1200">
          <a:solidFill>
            <a:schemeClr val="tx1"/>
          </a:solidFill>
          <a:latin typeface="+mn-lt"/>
          <a:ea typeface="+mn-ea"/>
          <a:cs typeface="+mn-cs"/>
        </a:defRPr>
      </a:lvl2pPr>
      <a:lvl3pPr marL="3135020" algn="l" defTabSz="3135020" rtl="0" eaLnBrk="1" latinLnBrk="0" hangingPunct="1">
        <a:defRPr sz="6200" kern="1200">
          <a:solidFill>
            <a:schemeClr val="tx1"/>
          </a:solidFill>
          <a:latin typeface="+mn-lt"/>
          <a:ea typeface="+mn-ea"/>
          <a:cs typeface="+mn-cs"/>
        </a:defRPr>
      </a:lvl3pPr>
      <a:lvl4pPr marL="4702531" algn="l" defTabSz="3135020" rtl="0" eaLnBrk="1" latinLnBrk="0" hangingPunct="1">
        <a:defRPr sz="6200" kern="1200">
          <a:solidFill>
            <a:schemeClr val="tx1"/>
          </a:solidFill>
          <a:latin typeface="+mn-lt"/>
          <a:ea typeface="+mn-ea"/>
          <a:cs typeface="+mn-cs"/>
        </a:defRPr>
      </a:lvl4pPr>
      <a:lvl5pPr marL="6270041" algn="l" defTabSz="3135020" rtl="0" eaLnBrk="1" latinLnBrk="0" hangingPunct="1">
        <a:defRPr sz="6200" kern="1200">
          <a:solidFill>
            <a:schemeClr val="tx1"/>
          </a:solidFill>
          <a:latin typeface="+mn-lt"/>
          <a:ea typeface="+mn-ea"/>
          <a:cs typeface="+mn-cs"/>
        </a:defRPr>
      </a:lvl5pPr>
      <a:lvl6pPr marL="7837551" algn="l" defTabSz="3135020" rtl="0" eaLnBrk="1" latinLnBrk="0" hangingPunct="1">
        <a:defRPr sz="6200" kern="1200">
          <a:solidFill>
            <a:schemeClr val="tx1"/>
          </a:solidFill>
          <a:latin typeface="+mn-lt"/>
          <a:ea typeface="+mn-ea"/>
          <a:cs typeface="+mn-cs"/>
        </a:defRPr>
      </a:lvl6pPr>
      <a:lvl7pPr marL="9405061" algn="l" defTabSz="3135020" rtl="0" eaLnBrk="1" latinLnBrk="0" hangingPunct="1">
        <a:defRPr sz="6200" kern="1200">
          <a:solidFill>
            <a:schemeClr val="tx1"/>
          </a:solidFill>
          <a:latin typeface="+mn-lt"/>
          <a:ea typeface="+mn-ea"/>
          <a:cs typeface="+mn-cs"/>
        </a:defRPr>
      </a:lvl7pPr>
      <a:lvl8pPr marL="10972571" algn="l" defTabSz="3135020" rtl="0" eaLnBrk="1" latinLnBrk="0" hangingPunct="1">
        <a:defRPr sz="6200" kern="1200">
          <a:solidFill>
            <a:schemeClr val="tx1"/>
          </a:solidFill>
          <a:latin typeface="+mn-lt"/>
          <a:ea typeface="+mn-ea"/>
          <a:cs typeface="+mn-cs"/>
        </a:defRPr>
      </a:lvl8pPr>
      <a:lvl9pPr marL="12540082" algn="l" defTabSz="3135020" rtl="0" eaLnBrk="1" latinLnBrk="0" hangingPunct="1">
        <a:defRPr sz="6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685800"/>
            <a:ext cx="27980640" cy="4191000"/>
          </a:xfrm>
        </p:spPr>
        <p:txBody>
          <a:bodyPr>
            <a:normAutofit fontScale="90000"/>
          </a:bodyPr>
          <a:lstStyle/>
          <a:p>
            <a:r>
              <a:rPr lang="en-US" sz="10700" b="1" dirty="0">
                <a:latin typeface="Arial" pitchFamily="34" charset="0"/>
              </a:rPr>
              <a:t>Going </a:t>
            </a:r>
            <a:r>
              <a:rPr lang="en-US" sz="10700" b="1" dirty="0" smtClean="0">
                <a:latin typeface="Arial" pitchFamily="34" charset="0"/>
              </a:rPr>
              <a:t>With The </a:t>
            </a:r>
            <a:r>
              <a:rPr lang="en-US" sz="10700" b="1" dirty="0">
                <a:latin typeface="Arial" pitchFamily="34" charset="0"/>
              </a:rPr>
              <a:t>F</a:t>
            </a:r>
            <a:r>
              <a:rPr lang="en-US" sz="10700" b="1" dirty="0" smtClean="0">
                <a:latin typeface="Arial" pitchFamily="34" charset="0"/>
              </a:rPr>
              <a:t>low</a:t>
            </a:r>
            <a:r>
              <a:rPr lang="en-US" b="1" dirty="0" smtClean="0"/>
              <a:t/>
            </a:r>
            <a:br>
              <a:rPr lang="en-US" b="1" dirty="0" smtClean="0"/>
            </a:br>
            <a:r>
              <a:rPr lang="en-US" sz="5300" dirty="0">
                <a:latin typeface="Arial" pitchFamily="34" charset="0"/>
              </a:rPr>
              <a:t>Tracking coherent microbial populations to better understand how environmental perturbations modulate gene expression in the open sea</a:t>
            </a:r>
            <a:r>
              <a:rPr lang="en-US" dirty="0"/>
              <a:t/>
            </a:r>
            <a:br>
              <a:rPr lang="en-US" dirty="0"/>
            </a:br>
            <a:endParaRPr lang="en-US" dirty="0"/>
          </a:p>
        </p:txBody>
      </p:sp>
      <p:sp>
        <p:nvSpPr>
          <p:cNvPr id="3" name="Subtitle 2"/>
          <p:cNvSpPr>
            <a:spLocks noGrp="1"/>
          </p:cNvSpPr>
          <p:nvPr>
            <p:ph type="subTitle" idx="1"/>
          </p:nvPr>
        </p:nvSpPr>
        <p:spPr>
          <a:xfrm>
            <a:off x="1143000" y="14325600"/>
            <a:ext cx="31242000" cy="5608320"/>
          </a:xfrm>
        </p:spPr>
        <p:txBody>
          <a:bodyPr>
            <a:noAutofit/>
          </a:bodyPr>
          <a:lstStyle/>
          <a:p>
            <a:pPr algn="just"/>
            <a:r>
              <a:rPr lang="en-US" sz="3000" dirty="0">
                <a:solidFill>
                  <a:schemeClr val="tx1"/>
                </a:solidFill>
                <a:latin typeface="Arial" pitchFamily="34" charset="0"/>
              </a:rPr>
              <a:t>Modern molecular biological techniques have revolutionized our understanding of the diversity, function and community structure of marine microorganisms. For field research, molecular analytical analyses are often applied to discrete samples wherein the microbial community structure and function is referenced against physical, chemical and bulk biological conditions that are assessed at the instant samples are collected. However, the biological community collected at any instant is derived from past as well as present conditions.  Thus, there is an inherent difficulty in establishing detailed cause and effect relationships since the history of the population in question is generally not known.  A team from the Monterey Bay Aquarium Research Institute and its counterparts from the Center for Microbial Oceanography Research and Education (C-MORE) are working to overcome this limitation by developing submersible autonomous platforms that are capable of actively identifying, tracking and sampling coherent microbial populations so that changes in their community structure and gene expression can be assessed over time in response to changing environmental conditions. The long term goal is to develop a system that is capable of both sample archival as well as in situ molecular analytical analyses so that targeted sampling and analyses can be accomplished in remote locations without necessarily requiring a human presence at sea. NSF, the David and Lucille Packard, and Gordon and Betty Moore Foundations are supporting this </a:t>
            </a:r>
            <a:r>
              <a:rPr lang="en-US" sz="3000" dirty="0" smtClean="0">
                <a:solidFill>
                  <a:schemeClr val="tx1"/>
                </a:solidFill>
                <a:latin typeface="Arial" pitchFamily="34" charset="0"/>
              </a:rPr>
              <a:t>effort.</a:t>
            </a:r>
          </a:p>
          <a:p>
            <a:pPr algn="just"/>
            <a:endParaRPr lang="en-US" sz="3000" dirty="0" smtClean="0">
              <a:solidFill>
                <a:schemeClr val="tx1"/>
              </a:solidFill>
              <a:latin typeface="Arial" pitchFamily="34" charset="0"/>
            </a:endParaRPr>
          </a:p>
          <a:p>
            <a:pPr algn="just"/>
            <a:r>
              <a:rPr lang="en-US" sz="3000" dirty="0" smtClean="0">
                <a:solidFill>
                  <a:schemeClr val="tx1"/>
                </a:solidFill>
                <a:latin typeface="Arial" pitchFamily="34" charset="0"/>
              </a:rPr>
              <a:t>To model this system, MBARI teamed with microbial ecologists from MIT and deployed a free-drifting Environmental Sample Processor (ESP)</a:t>
            </a:r>
            <a:r>
              <a:rPr lang="en-US" sz="3000" dirty="0">
                <a:solidFill>
                  <a:schemeClr val="tx1"/>
                </a:solidFill>
                <a:latin typeface="Arial" pitchFamily="34" charset="0"/>
              </a:rPr>
              <a:t> roughly 100 miles from the central California coast for five days.</a:t>
            </a:r>
            <a:r>
              <a:rPr lang="en-US" sz="3000" dirty="0" smtClean="0">
                <a:solidFill>
                  <a:schemeClr val="tx1"/>
                </a:solidFill>
                <a:latin typeface="Arial" pitchFamily="34" charset="0"/>
              </a:rPr>
              <a:t> </a:t>
            </a:r>
            <a:r>
              <a:rPr lang="en-US" sz="3000" dirty="0">
                <a:solidFill>
                  <a:schemeClr val="tx1"/>
                </a:solidFill>
                <a:latin typeface="Arial" pitchFamily="34" charset="0"/>
              </a:rPr>
              <a:t>The ESP is a robotic underwater molecular biology lab that is about the size of a kitchen garbage can.  It was suspended below a surface float and allowed </a:t>
            </a:r>
            <a:r>
              <a:rPr lang="en-US" sz="3000" dirty="0" smtClean="0">
                <a:solidFill>
                  <a:schemeClr val="tx1"/>
                </a:solidFill>
                <a:latin typeface="Arial" pitchFamily="34" charset="0"/>
              </a:rPr>
              <a:t>to roam </a:t>
            </a:r>
            <a:r>
              <a:rPr lang="en-US" sz="3000" dirty="0">
                <a:solidFill>
                  <a:schemeClr val="tx1"/>
                </a:solidFill>
                <a:latin typeface="Arial" pitchFamily="34" charset="0"/>
              </a:rPr>
              <a:t>freely while </a:t>
            </a:r>
            <a:r>
              <a:rPr lang="en-US" sz="3000" dirty="0" smtClean="0">
                <a:solidFill>
                  <a:schemeClr val="tx1"/>
                </a:solidFill>
                <a:latin typeface="Arial" pitchFamily="34" charset="0"/>
              </a:rPr>
              <a:t>performing </a:t>
            </a:r>
            <a:r>
              <a:rPr lang="en-US" sz="3000" dirty="0">
                <a:solidFill>
                  <a:schemeClr val="tx1"/>
                </a:solidFill>
                <a:latin typeface="Arial" pitchFamily="34" charset="0"/>
              </a:rPr>
              <a:t>a range of tasks from collecting water samples and carrying out a number of DNA probe tests in real-time, to preserving samples for examination after the instrument was recovered.  At the same time, an autonomous underwater vehicle circled the drifting ESP, automatically altering its trajectory by tracking the position, heading and speed of the drifter, thereby providing a volume view around the instrument as is meandered at the whim of ocean currents</a:t>
            </a:r>
            <a:r>
              <a:rPr lang="en-US" sz="3000" dirty="0" smtClean="0">
                <a:solidFill>
                  <a:schemeClr val="tx1"/>
                </a:solidFill>
                <a:latin typeface="Arial" pitchFamily="34" charset="0"/>
              </a:rPr>
              <a:t> </a:t>
            </a:r>
            <a:endParaRPr lang="en-US" sz="3000" dirty="0">
              <a:solidFill>
                <a:schemeClr val="tx1"/>
              </a:solidFill>
              <a:latin typeface="Arial" pitchFamily="34" charset="0"/>
            </a:endParaRPr>
          </a:p>
        </p:txBody>
      </p:sp>
      <p:pic>
        <p:nvPicPr>
          <p:cNvPr id="4" name="Picture 3" descr="Drifter picture.jpg"/>
          <p:cNvPicPr/>
          <p:nvPr/>
        </p:nvPicPr>
        <p:blipFill>
          <a:blip r:embed="rId2" cstate="print"/>
          <a:srcRect l="25214" t="24426" r="25214" b="24843"/>
          <a:stretch>
            <a:fillRect/>
          </a:stretch>
        </p:blipFill>
        <p:spPr>
          <a:xfrm>
            <a:off x="18440400" y="3505200"/>
            <a:ext cx="12979400" cy="9829800"/>
          </a:xfrm>
          <a:prstGeom prst="rect">
            <a:avLst/>
          </a:prstGeom>
        </p:spPr>
      </p:pic>
      <p:pic>
        <p:nvPicPr>
          <p:cNvPr id="5" name="Picture 4" descr="The drifting Environmental Sample Processor and the Western Flyer"/>
          <p:cNvPicPr/>
          <p:nvPr/>
        </p:nvPicPr>
        <p:blipFill>
          <a:blip r:embed="rId3" cstate="print"/>
          <a:srcRect/>
          <a:stretch>
            <a:fillRect/>
          </a:stretch>
        </p:blipFill>
        <p:spPr bwMode="auto">
          <a:xfrm>
            <a:off x="2667000" y="3657600"/>
            <a:ext cx="14706600" cy="9677400"/>
          </a:xfrm>
          <a:prstGeom prst="rect">
            <a:avLst/>
          </a:prstGeom>
          <a:noFill/>
          <a:ln w="9525">
            <a:noFill/>
            <a:miter lim="800000"/>
            <a:headEnd/>
            <a:tailEnd/>
          </a:ln>
        </p:spPr>
      </p:pic>
      <p:sp>
        <p:nvSpPr>
          <p:cNvPr id="6" name="TextBox 5"/>
          <p:cNvSpPr txBox="1"/>
          <p:nvPr/>
        </p:nvSpPr>
        <p:spPr>
          <a:xfrm>
            <a:off x="3657600" y="13411200"/>
            <a:ext cx="11430000" cy="830997"/>
          </a:xfrm>
          <a:prstGeom prst="rect">
            <a:avLst/>
          </a:prstGeom>
          <a:noFill/>
        </p:spPr>
        <p:txBody>
          <a:bodyPr wrap="square" rtlCol="0">
            <a:spAutoFit/>
          </a:bodyPr>
          <a:lstStyle/>
          <a:p>
            <a:pPr algn="ctr"/>
            <a:r>
              <a:rPr lang="en-US" sz="2400" i="1" dirty="0" smtClean="0">
                <a:solidFill>
                  <a:schemeClr val="tx1"/>
                </a:solidFill>
                <a:latin typeface="Arial" pitchFamily="34" charset="0"/>
              </a:rPr>
              <a:t>The drifting Environmental Sample Processor (in the foreground) with the research vessel Western Flyer off central California. Image: Phil </a:t>
            </a:r>
            <a:r>
              <a:rPr lang="en-US" sz="2400" i="1" dirty="0" err="1" smtClean="0">
                <a:solidFill>
                  <a:schemeClr val="tx1"/>
                </a:solidFill>
                <a:latin typeface="Arial" pitchFamily="34" charset="0"/>
              </a:rPr>
              <a:t>Sammet</a:t>
            </a:r>
            <a:r>
              <a:rPr lang="en-US" sz="2400" i="1" dirty="0" smtClean="0">
                <a:solidFill>
                  <a:schemeClr val="tx1"/>
                </a:solidFill>
                <a:latin typeface="Arial" pitchFamily="34" charset="0"/>
              </a:rPr>
              <a:t> © 2010 MBARI</a:t>
            </a:r>
            <a:endParaRPr lang="en-US" sz="2400" dirty="0">
              <a:solidFill>
                <a:schemeClr val="tx1"/>
              </a:solidFill>
              <a:latin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91</Words>
  <Application>Microsoft Office PowerPoint</Application>
  <PresentationFormat>Custom</PresentationFormat>
  <Paragraphs>5</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Going With The Flow Tracking coherent microbial populations to better understand how environmental perturbations modulate gene expression in the open sea </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Going With The Flow Tracking coherent microbial populations to better understand how environmental perturbations modulate gene expression in the open sea</dc:title>
  <dc:creator>Gene Massion</dc:creator>
  <cp:lastModifiedBy>Gene Massion</cp:lastModifiedBy>
  <cp:revision>3</cp:revision>
  <dcterms:created xsi:type="dcterms:W3CDTF">2011-06-24T17:48:05Z</dcterms:created>
  <dcterms:modified xsi:type="dcterms:W3CDTF">2011-06-24T18:07:39Z</dcterms:modified>
</cp:coreProperties>
</file>