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9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117A0-FE1E-450C-BBFE-9AF0F7359754}" type="datetimeFigureOut">
              <a:rPr lang="en-US" smtClean="0"/>
              <a:t>5/3/2010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A8E5F-33A2-4D6E-B2A5-BC5AC1D9E27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6635" t="10500" r="53846" b="7000"/>
          <a:stretch>
            <a:fillRect/>
          </a:stretch>
        </p:blipFill>
        <p:spPr bwMode="auto">
          <a:xfrm>
            <a:off x="304799" y="0"/>
            <a:ext cx="854132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3</cp:revision>
  <dcterms:created xsi:type="dcterms:W3CDTF">2010-05-03T18:41:38Z</dcterms:created>
  <dcterms:modified xsi:type="dcterms:W3CDTF">2010-05-03T19:08:33Z</dcterms:modified>
</cp:coreProperties>
</file>