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 ContentType="image/tif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6.xml" ContentType="application/vnd.openxmlformats-officedocument.presentationml.tags+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tags/tag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9"/>
  </p:notesMasterIdLst>
  <p:sldIdLst>
    <p:sldId id="256" r:id="rId2"/>
    <p:sldId id="261" r:id="rId3"/>
    <p:sldId id="262" r:id="rId4"/>
    <p:sldId id="290" r:id="rId5"/>
    <p:sldId id="287" r:id="rId6"/>
    <p:sldId id="296" r:id="rId7"/>
    <p:sldId id="300" r:id="rId8"/>
    <p:sldId id="265" r:id="rId9"/>
    <p:sldId id="301" r:id="rId10"/>
    <p:sldId id="302" r:id="rId11"/>
    <p:sldId id="269" r:id="rId12"/>
    <p:sldId id="303" r:id="rId13"/>
    <p:sldId id="312" r:id="rId14"/>
    <p:sldId id="291" r:id="rId15"/>
    <p:sldId id="267" r:id="rId16"/>
    <p:sldId id="304" r:id="rId17"/>
    <p:sldId id="306" r:id="rId18"/>
    <p:sldId id="305" r:id="rId19"/>
    <p:sldId id="307" r:id="rId20"/>
    <p:sldId id="311" r:id="rId21"/>
    <p:sldId id="310" r:id="rId22"/>
    <p:sldId id="286" r:id="rId23"/>
    <p:sldId id="270" r:id="rId24"/>
    <p:sldId id="308" r:id="rId25"/>
    <p:sldId id="309" r:id="rId26"/>
    <p:sldId id="272" r:id="rId27"/>
    <p:sldId id="264" r:id="rId28"/>
    <p:sldId id="277" r:id="rId29"/>
    <p:sldId id="278" r:id="rId30"/>
    <p:sldId id="279" r:id="rId31"/>
    <p:sldId id="297" r:id="rId32"/>
    <p:sldId id="280" r:id="rId33"/>
    <p:sldId id="281" r:id="rId34"/>
    <p:sldId id="299" r:id="rId35"/>
    <p:sldId id="282" r:id="rId36"/>
    <p:sldId id="295" r:id="rId37"/>
    <p:sldId id="294" r:id="rId38"/>
    <p:sldId id="292" r:id="rId39"/>
    <p:sldId id="275" r:id="rId40"/>
    <p:sldId id="259" r:id="rId41"/>
    <p:sldId id="314" r:id="rId42"/>
    <p:sldId id="316" r:id="rId43"/>
    <p:sldId id="317" r:id="rId44"/>
    <p:sldId id="318" r:id="rId45"/>
    <p:sldId id="313" r:id="rId46"/>
    <p:sldId id="268" r:id="rId47"/>
    <p:sldId id="28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5" autoAdjust="0"/>
    <p:restoredTop sz="83222" autoAdjust="0"/>
  </p:normalViewPr>
  <p:slideViewPr>
    <p:cSldViewPr snapToGrid="0" snapToObjects="1">
      <p:cViewPr varScale="1">
        <p:scale>
          <a:sx n="114" d="100"/>
          <a:sy n="114" d="100"/>
        </p:scale>
        <p:origin x="132" y="48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443" d="1250"/>
        <a:sy n="1443" d="1250"/>
      </p:scale>
      <p:origin x="0" y="-1183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5.xml.rels><?xml version="1.0" encoding="UTF-8" standalone="yes"?>
<Relationships xmlns="http://schemas.openxmlformats.org/package/2006/relationships"><Relationship Id="rId1" Type="http://schemas.openxmlformats.org/officeDocument/2006/relationships/image" Target="../media/image78.png"/></Relationships>
</file>

<file path=ppt/diagrams/_rels/data6.xml.rels><?xml version="1.0" encoding="UTF-8" standalone="yes"?>
<Relationships xmlns="http://schemas.openxmlformats.org/package/2006/relationships"><Relationship Id="rId1" Type="http://schemas.openxmlformats.org/officeDocument/2006/relationships/image" Target="../media/image78.png"/></Relationships>
</file>

<file path=ppt/diagrams/_rels/data7.xml.rels><?xml version="1.0" encoding="UTF-8" standalone="yes"?>
<Relationships xmlns="http://schemas.openxmlformats.org/package/2006/relationships"><Relationship Id="rId1" Type="http://schemas.openxmlformats.org/officeDocument/2006/relationships/image" Target="../media/image78.png"/></Relationships>
</file>

<file path=ppt/diagrams/_rels/data8.xml.rels><?xml version="1.0" encoding="UTF-8" standalone="yes"?>
<Relationships xmlns="http://schemas.openxmlformats.org/package/2006/relationships"><Relationship Id="rId1" Type="http://schemas.openxmlformats.org/officeDocument/2006/relationships/image" Target="../media/image78.png"/></Relationships>
</file>

<file path=ppt/diagrams/_rels/data9.xml.rels><?xml version="1.0" encoding="UTF-8" standalone="yes"?>
<Relationships xmlns="http://schemas.openxmlformats.org/package/2006/relationships"><Relationship Id="rId1" Type="http://schemas.openxmlformats.org/officeDocument/2006/relationships/image" Target="../media/image78.png"/></Relationships>
</file>

<file path=ppt/diagrams/_rels/data10.xml.rels><?xml version="1.0" encoding="UTF-8" standalone="yes"?>
<Relationships xmlns="http://schemas.openxmlformats.org/package/2006/relationships"><Relationship Id="rId1" Type="http://schemas.openxmlformats.org/officeDocument/2006/relationships/image" Target="../media/image78.png"/></Relationships>
</file>

<file path=ppt/diagrams/_rels/drawing5.xml.rels><?xml version="1.0" encoding="UTF-8" standalone="yes"?>
<Relationships xmlns="http://schemas.openxmlformats.org/package/2006/relationships"><Relationship Id="rId1" Type="http://schemas.openxmlformats.org/officeDocument/2006/relationships/image" Target="../media/image78.png"/></Relationships>
</file>

<file path=ppt/diagrams/_rels/drawing6.xml.rels><?xml version="1.0" encoding="UTF-8" standalone="yes"?>
<Relationships xmlns="http://schemas.openxmlformats.org/package/2006/relationships"><Relationship Id="rId1" Type="http://schemas.openxmlformats.org/officeDocument/2006/relationships/image" Target="../media/image78.png"/></Relationships>
</file>

<file path=ppt/diagrams/_rels/drawing7.xml.rels><?xml version="1.0" encoding="UTF-8" standalone="yes"?>
<Relationships xmlns="http://schemas.openxmlformats.org/package/2006/relationships"><Relationship Id="rId1" Type="http://schemas.openxmlformats.org/officeDocument/2006/relationships/image" Target="../media/image78.png"/></Relationships>
</file>

<file path=ppt/diagrams/_rels/drawing8.xml.rels><?xml version="1.0" encoding="UTF-8" standalone="yes"?>
<Relationships xmlns="http://schemas.openxmlformats.org/package/2006/relationships"><Relationship Id="rId1" Type="http://schemas.openxmlformats.org/officeDocument/2006/relationships/image" Target="../media/image78.png"/></Relationships>
</file>

<file path=ppt/diagrams/_rels/drawing9.xml.rels><?xml version="1.0" encoding="UTF-8" standalone="yes"?>
<Relationships xmlns="http://schemas.openxmlformats.org/package/2006/relationships"><Relationship Id="rId1" Type="http://schemas.openxmlformats.org/officeDocument/2006/relationships/image" Target="../media/image78.png"/></Relationships>
</file>

<file path=ppt/diagrams/_rels/drawing10.xml.rels><?xml version="1.0" encoding="UTF-8" standalone="yes"?>
<Relationships xmlns="http://schemas.openxmlformats.org/package/2006/relationships"><Relationship Id="rId1" Type="http://schemas.openxmlformats.org/officeDocument/2006/relationships/image" Target="../media/image7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D2A77D-E3C3-470C-B49C-7FDBA1DBD19F}"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BF922B03-6700-437B-A018-708093CBE0DC}">
      <dgm:prSet phldrT="[Text]"/>
      <dgm:spPr/>
      <dgm:t>
        <a:bodyPr/>
        <a:lstStyle/>
        <a:p>
          <a:r>
            <a:rPr lang="en-US" dirty="0"/>
            <a:t>Successful Investment </a:t>
          </a:r>
        </a:p>
      </dgm:t>
    </dgm:pt>
    <dgm:pt modelId="{598B5558-5EA1-47F9-8DF4-06252FBCA7B1}" type="parTrans" cxnId="{D86F34A1-7844-4DDF-AEDE-8C8C5FFE26EB}">
      <dgm:prSet/>
      <dgm:spPr/>
      <dgm:t>
        <a:bodyPr/>
        <a:lstStyle/>
        <a:p>
          <a:endParaRPr lang="en-US"/>
        </a:p>
      </dgm:t>
    </dgm:pt>
    <dgm:pt modelId="{B64BD539-A7BA-411F-8C0A-4FBC0555DFE8}" type="sibTrans" cxnId="{D86F34A1-7844-4DDF-AEDE-8C8C5FFE26EB}">
      <dgm:prSet/>
      <dgm:spPr/>
      <dgm:t>
        <a:bodyPr/>
        <a:lstStyle/>
        <a:p>
          <a:endParaRPr lang="en-US"/>
        </a:p>
      </dgm:t>
    </dgm:pt>
    <dgm:pt modelId="{E57F7330-4075-4CEA-9C31-0CCD1B4A3F58}">
      <dgm:prSet phldrT="[Text]"/>
      <dgm:spPr/>
      <dgm:t>
        <a:bodyPr/>
        <a:lstStyle/>
        <a:p>
          <a:r>
            <a:rPr lang="en-US" dirty="0"/>
            <a:t>MBARI’s Strengths in Operations and Engineering</a:t>
          </a:r>
        </a:p>
      </dgm:t>
    </dgm:pt>
    <dgm:pt modelId="{58CCC2B8-F806-4F83-B759-EB216AEB6D22}" type="parTrans" cxnId="{DDBDDCB4-4D3C-4DF0-803B-79E09F1D3B84}">
      <dgm:prSet/>
      <dgm:spPr/>
      <dgm:t>
        <a:bodyPr/>
        <a:lstStyle/>
        <a:p>
          <a:endParaRPr lang="en-US"/>
        </a:p>
      </dgm:t>
    </dgm:pt>
    <dgm:pt modelId="{11C28D16-3CFC-4DC3-8AAD-71621B4CCFD8}" type="sibTrans" cxnId="{DDBDDCB4-4D3C-4DF0-803B-79E09F1D3B84}">
      <dgm:prSet/>
      <dgm:spPr/>
      <dgm:t>
        <a:bodyPr/>
        <a:lstStyle/>
        <a:p>
          <a:endParaRPr lang="en-US"/>
        </a:p>
      </dgm:t>
    </dgm:pt>
    <dgm:pt modelId="{F18EA9C2-EF76-4012-B069-F4A90E11AECF}">
      <dgm:prSet phldrT="[Text]"/>
      <dgm:spPr/>
      <dgm:t>
        <a:bodyPr/>
        <a:lstStyle/>
        <a:p>
          <a:r>
            <a:rPr lang="en-US" dirty="0"/>
            <a:t>Long term Commitment</a:t>
          </a:r>
        </a:p>
      </dgm:t>
    </dgm:pt>
    <dgm:pt modelId="{27CBD5D4-C755-44C6-82D5-713947710461}" type="parTrans" cxnId="{2E7648A8-ADF0-4791-A305-150DE34FA7B8}">
      <dgm:prSet/>
      <dgm:spPr/>
      <dgm:t>
        <a:bodyPr/>
        <a:lstStyle/>
        <a:p>
          <a:endParaRPr lang="en-US"/>
        </a:p>
      </dgm:t>
    </dgm:pt>
    <dgm:pt modelId="{DFC21A03-857A-40C0-AE0D-8811DA80886E}" type="sibTrans" cxnId="{2E7648A8-ADF0-4791-A305-150DE34FA7B8}">
      <dgm:prSet/>
      <dgm:spPr/>
      <dgm:t>
        <a:bodyPr/>
        <a:lstStyle/>
        <a:p>
          <a:endParaRPr lang="en-US"/>
        </a:p>
      </dgm:t>
    </dgm:pt>
    <dgm:pt modelId="{40FBBBA8-69F7-420C-B066-A297F0029E4B}">
      <dgm:prSet phldrT="[Text]"/>
      <dgm:spPr/>
      <dgm:t>
        <a:bodyPr/>
        <a:lstStyle/>
        <a:p>
          <a:r>
            <a:rPr lang="en-US" dirty="0"/>
            <a:t>New and Innovative </a:t>
          </a:r>
        </a:p>
        <a:p>
          <a:r>
            <a:rPr lang="en-US" dirty="0"/>
            <a:t>R &amp; D</a:t>
          </a:r>
        </a:p>
      </dgm:t>
    </dgm:pt>
    <dgm:pt modelId="{17781FD8-6B2E-4BFC-9956-D789338C632F}" type="parTrans" cxnId="{0E6A8090-4512-4F8C-A72F-E5F31469925C}">
      <dgm:prSet/>
      <dgm:spPr/>
      <dgm:t>
        <a:bodyPr/>
        <a:lstStyle/>
        <a:p>
          <a:endParaRPr lang="en-US"/>
        </a:p>
      </dgm:t>
    </dgm:pt>
    <dgm:pt modelId="{B560D86C-9183-4494-90BB-286AEF032E19}" type="sibTrans" cxnId="{0E6A8090-4512-4F8C-A72F-E5F31469925C}">
      <dgm:prSet/>
      <dgm:spPr/>
      <dgm:t>
        <a:bodyPr/>
        <a:lstStyle/>
        <a:p>
          <a:endParaRPr lang="en-US"/>
        </a:p>
      </dgm:t>
    </dgm:pt>
    <dgm:pt modelId="{FB536068-6389-40F2-A3FA-BC6047DF1AFC}">
      <dgm:prSet/>
      <dgm:spPr/>
      <dgm:t>
        <a:bodyPr/>
        <a:lstStyle/>
        <a:p>
          <a:r>
            <a:rPr lang="en-US" dirty="0"/>
            <a:t>Set Future Direction</a:t>
          </a:r>
        </a:p>
      </dgm:t>
    </dgm:pt>
    <dgm:pt modelId="{7009E3ED-37DA-4C71-BA1A-225BA48DAB19}" type="parTrans" cxnId="{1A83F2E7-7325-4D85-B3F8-1F53FC663018}">
      <dgm:prSet/>
      <dgm:spPr/>
      <dgm:t>
        <a:bodyPr/>
        <a:lstStyle/>
        <a:p>
          <a:endParaRPr lang="en-US"/>
        </a:p>
      </dgm:t>
    </dgm:pt>
    <dgm:pt modelId="{653BB40F-E325-4C51-80EB-211B32CC1443}" type="sibTrans" cxnId="{1A83F2E7-7325-4D85-B3F8-1F53FC663018}">
      <dgm:prSet/>
      <dgm:spPr/>
      <dgm:t>
        <a:bodyPr/>
        <a:lstStyle/>
        <a:p>
          <a:endParaRPr lang="en-US"/>
        </a:p>
      </dgm:t>
    </dgm:pt>
    <dgm:pt modelId="{96EF4FF3-9488-40D7-A797-C613ABCFC779}">
      <dgm:prSet/>
      <dgm:spPr/>
      <dgm:t>
        <a:bodyPr/>
        <a:lstStyle/>
        <a:p>
          <a:r>
            <a:rPr lang="en-US" dirty="0"/>
            <a:t>Dissemination</a:t>
          </a:r>
        </a:p>
      </dgm:t>
    </dgm:pt>
    <dgm:pt modelId="{72A2E75E-2D35-41F8-B4EA-1F637F762214}" type="parTrans" cxnId="{3FA3BB78-8682-4354-944B-71A58F3BB221}">
      <dgm:prSet/>
      <dgm:spPr>
        <a:solidFill>
          <a:schemeClr val="accent2">
            <a:lumMod val="60000"/>
            <a:lumOff val="40000"/>
          </a:schemeClr>
        </a:solidFill>
      </dgm:spPr>
      <dgm:t>
        <a:bodyPr/>
        <a:lstStyle/>
        <a:p>
          <a:endParaRPr lang="en-US"/>
        </a:p>
      </dgm:t>
    </dgm:pt>
    <dgm:pt modelId="{292CF912-940F-4A12-AF14-45FA7812D31B}" type="sibTrans" cxnId="{3FA3BB78-8682-4354-944B-71A58F3BB221}">
      <dgm:prSet/>
      <dgm:spPr/>
      <dgm:t>
        <a:bodyPr/>
        <a:lstStyle/>
        <a:p>
          <a:endParaRPr lang="en-US"/>
        </a:p>
      </dgm:t>
    </dgm:pt>
    <dgm:pt modelId="{66C6FA6A-4918-4AF5-8C79-924CFCE38E35}" type="pres">
      <dgm:prSet presAssocID="{79D2A77D-E3C3-470C-B49C-7FDBA1DBD19F}" presName="cycle" presStyleCnt="0">
        <dgm:presLayoutVars>
          <dgm:chMax val="1"/>
          <dgm:dir/>
          <dgm:animLvl val="ctr"/>
          <dgm:resizeHandles val="exact"/>
        </dgm:presLayoutVars>
      </dgm:prSet>
      <dgm:spPr/>
      <dgm:t>
        <a:bodyPr/>
        <a:lstStyle/>
        <a:p>
          <a:endParaRPr lang="en-US"/>
        </a:p>
      </dgm:t>
    </dgm:pt>
    <dgm:pt modelId="{3849AD45-B5A8-49EE-9B80-3A6BC603700C}" type="pres">
      <dgm:prSet presAssocID="{BF922B03-6700-437B-A018-708093CBE0DC}" presName="centerShape" presStyleLbl="node0" presStyleIdx="0" presStyleCnt="1" custScaleX="130073" custScaleY="126062"/>
      <dgm:spPr/>
      <dgm:t>
        <a:bodyPr/>
        <a:lstStyle/>
        <a:p>
          <a:endParaRPr lang="en-US"/>
        </a:p>
      </dgm:t>
    </dgm:pt>
    <dgm:pt modelId="{3FB466C7-4D7C-4D0D-9CF6-7F572D095F27}" type="pres">
      <dgm:prSet presAssocID="{58CCC2B8-F806-4F83-B759-EB216AEB6D22}" presName="parTrans" presStyleLbl="bgSibTrans2D1" presStyleIdx="0" presStyleCnt="5" custLinFactNeighborX="4028" custLinFactNeighborY="0"/>
      <dgm:spPr/>
      <dgm:t>
        <a:bodyPr/>
        <a:lstStyle/>
        <a:p>
          <a:endParaRPr lang="en-US"/>
        </a:p>
      </dgm:t>
    </dgm:pt>
    <dgm:pt modelId="{7A156E3D-C019-475A-9054-D5C43B52B754}" type="pres">
      <dgm:prSet presAssocID="{E57F7330-4075-4CEA-9C31-0CCD1B4A3F58}" presName="node" presStyleLbl="node1" presStyleIdx="0" presStyleCnt="5" custScaleX="88123" custScaleY="93658" custRadScaleRad="108861" custRadScaleInc="2347">
        <dgm:presLayoutVars>
          <dgm:bulletEnabled val="1"/>
        </dgm:presLayoutVars>
      </dgm:prSet>
      <dgm:spPr/>
      <dgm:t>
        <a:bodyPr/>
        <a:lstStyle/>
        <a:p>
          <a:endParaRPr lang="en-US"/>
        </a:p>
      </dgm:t>
    </dgm:pt>
    <dgm:pt modelId="{4AEFA7F5-A35F-43F0-B98D-8A1F6D5C63F3}" type="pres">
      <dgm:prSet presAssocID="{27CBD5D4-C755-44C6-82D5-713947710461}" presName="parTrans" presStyleLbl="bgSibTrans2D1" presStyleIdx="1" presStyleCnt="5" custLinFactNeighborX="1982" custLinFactNeighborY="5938"/>
      <dgm:spPr/>
      <dgm:t>
        <a:bodyPr/>
        <a:lstStyle/>
        <a:p>
          <a:endParaRPr lang="en-US"/>
        </a:p>
      </dgm:t>
    </dgm:pt>
    <dgm:pt modelId="{DB955E37-3EB1-4457-B873-77E935D5E818}" type="pres">
      <dgm:prSet presAssocID="{F18EA9C2-EF76-4012-B069-F4A90E11AECF}" presName="node" presStyleLbl="node1" presStyleIdx="1" presStyleCnt="5" custScaleX="83993" custScaleY="87058" custRadScaleRad="111096" custRadScaleInc="-3660">
        <dgm:presLayoutVars>
          <dgm:bulletEnabled val="1"/>
        </dgm:presLayoutVars>
      </dgm:prSet>
      <dgm:spPr/>
      <dgm:t>
        <a:bodyPr/>
        <a:lstStyle/>
        <a:p>
          <a:endParaRPr lang="en-US"/>
        </a:p>
      </dgm:t>
    </dgm:pt>
    <dgm:pt modelId="{5EBD327F-8EE9-44FB-AB75-E48E3B0C07E5}" type="pres">
      <dgm:prSet presAssocID="{17781FD8-6B2E-4BFC-9956-D789338C632F}" presName="parTrans" presStyleLbl="bgSibTrans2D1" presStyleIdx="2" presStyleCnt="5" custLinFactNeighborY="13855"/>
      <dgm:spPr/>
      <dgm:t>
        <a:bodyPr/>
        <a:lstStyle/>
        <a:p>
          <a:endParaRPr lang="en-US"/>
        </a:p>
      </dgm:t>
    </dgm:pt>
    <dgm:pt modelId="{45D93C58-1953-4DD1-9C61-97B27238F7AC}" type="pres">
      <dgm:prSet presAssocID="{40FBBBA8-69F7-420C-B066-A297F0029E4B}" presName="node" presStyleLbl="node1" presStyleIdx="2" presStyleCnt="5" custScaleX="86373" custScaleY="80827">
        <dgm:presLayoutVars>
          <dgm:bulletEnabled val="1"/>
        </dgm:presLayoutVars>
      </dgm:prSet>
      <dgm:spPr/>
      <dgm:t>
        <a:bodyPr/>
        <a:lstStyle/>
        <a:p>
          <a:endParaRPr lang="en-US"/>
        </a:p>
      </dgm:t>
    </dgm:pt>
    <dgm:pt modelId="{D8FA258E-4996-47B5-96B8-226470C56E60}" type="pres">
      <dgm:prSet presAssocID="{7009E3ED-37DA-4C71-BA1A-225BA48DAB19}" presName="parTrans" presStyleLbl="bgSibTrans2D1" presStyleIdx="3" presStyleCnt="5" custLinFactNeighborX="-3065" custLinFactNeighborY="11876"/>
      <dgm:spPr/>
      <dgm:t>
        <a:bodyPr/>
        <a:lstStyle/>
        <a:p>
          <a:endParaRPr lang="en-US"/>
        </a:p>
      </dgm:t>
    </dgm:pt>
    <dgm:pt modelId="{8F8F199E-4ED8-49D4-8E4D-26E2BAA88C76}" type="pres">
      <dgm:prSet presAssocID="{FB536068-6389-40F2-A3FA-BC6047DF1AFC}" presName="node" presStyleLbl="node1" presStyleIdx="3" presStyleCnt="5" custScaleX="83127" custScaleY="86340" custRadScaleRad="115896" custRadScaleInc="1560">
        <dgm:presLayoutVars>
          <dgm:bulletEnabled val="1"/>
        </dgm:presLayoutVars>
      </dgm:prSet>
      <dgm:spPr/>
      <dgm:t>
        <a:bodyPr/>
        <a:lstStyle/>
        <a:p>
          <a:endParaRPr lang="en-US"/>
        </a:p>
      </dgm:t>
    </dgm:pt>
    <dgm:pt modelId="{81C57247-7670-4257-8CA9-25CD5D94A77C}" type="pres">
      <dgm:prSet presAssocID="{72A2E75E-2D35-41F8-B4EA-1F637F762214}" presName="parTrans" presStyleLbl="bgSibTrans2D1" presStyleIdx="4" presStyleCnt="5" custAng="10800000" custScaleX="43956" custLinFactNeighborX="-34327"/>
      <dgm:spPr/>
      <dgm:t>
        <a:bodyPr/>
        <a:lstStyle/>
        <a:p>
          <a:endParaRPr lang="en-US"/>
        </a:p>
      </dgm:t>
    </dgm:pt>
    <dgm:pt modelId="{4EA8C3BC-89CF-4B3A-AEF3-C0485BE915A3}" type="pres">
      <dgm:prSet presAssocID="{96EF4FF3-9488-40D7-A797-C613ABCFC779}" presName="node" presStyleLbl="node1" presStyleIdx="4" presStyleCnt="5" custScaleX="84957" custScaleY="91630">
        <dgm:presLayoutVars>
          <dgm:bulletEnabled val="1"/>
        </dgm:presLayoutVars>
      </dgm:prSet>
      <dgm:spPr/>
      <dgm:t>
        <a:bodyPr/>
        <a:lstStyle/>
        <a:p>
          <a:endParaRPr lang="en-US"/>
        </a:p>
      </dgm:t>
    </dgm:pt>
  </dgm:ptLst>
  <dgm:cxnLst>
    <dgm:cxn modelId="{66746324-78A1-4E25-BC05-896501ABA8EF}" type="presOf" srcId="{27CBD5D4-C755-44C6-82D5-713947710461}" destId="{4AEFA7F5-A35F-43F0-B98D-8A1F6D5C63F3}" srcOrd="0" destOrd="0" presId="urn:microsoft.com/office/officeart/2005/8/layout/radial4"/>
    <dgm:cxn modelId="{15176774-FD79-4619-BF24-07620966B393}" type="presOf" srcId="{58CCC2B8-F806-4F83-B759-EB216AEB6D22}" destId="{3FB466C7-4D7C-4D0D-9CF6-7F572D095F27}" srcOrd="0" destOrd="0" presId="urn:microsoft.com/office/officeart/2005/8/layout/radial4"/>
    <dgm:cxn modelId="{2CE8A43E-3C32-4C42-B5C7-D67ED3E41FE1}" type="presOf" srcId="{17781FD8-6B2E-4BFC-9956-D789338C632F}" destId="{5EBD327F-8EE9-44FB-AB75-E48E3B0C07E5}" srcOrd="0" destOrd="0" presId="urn:microsoft.com/office/officeart/2005/8/layout/radial4"/>
    <dgm:cxn modelId="{F97E1F0B-B25B-48EF-9A2E-56B79AFC37EC}" type="presOf" srcId="{79D2A77D-E3C3-470C-B49C-7FDBA1DBD19F}" destId="{66C6FA6A-4918-4AF5-8C79-924CFCE38E35}" srcOrd="0" destOrd="0" presId="urn:microsoft.com/office/officeart/2005/8/layout/radial4"/>
    <dgm:cxn modelId="{6DB2631F-DC9E-448E-BE6D-47ED66E9DCAF}" type="presOf" srcId="{FB536068-6389-40F2-A3FA-BC6047DF1AFC}" destId="{8F8F199E-4ED8-49D4-8E4D-26E2BAA88C76}" srcOrd="0" destOrd="0" presId="urn:microsoft.com/office/officeart/2005/8/layout/radial4"/>
    <dgm:cxn modelId="{DDBDDCB4-4D3C-4DF0-803B-79E09F1D3B84}" srcId="{BF922B03-6700-437B-A018-708093CBE0DC}" destId="{E57F7330-4075-4CEA-9C31-0CCD1B4A3F58}" srcOrd="0" destOrd="0" parTransId="{58CCC2B8-F806-4F83-B759-EB216AEB6D22}" sibTransId="{11C28D16-3CFC-4DC3-8AAD-71621B4CCFD8}"/>
    <dgm:cxn modelId="{A9B6E5F1-965F-49A3-BE5D-49BC38AFA085}" type="presOf" srcId="{40FBBBA8-69F7-420C-B066-A297F0029E4B}" destId="{45D93C58-1953-4DD1-9C61-97B27238F7AC}" srcOrd="0" destOrd="0" presId="urn:microsoft.com/office/officeart/2005/8/layout/radial4"/>
    <dgm:cxn modelId="{1A83F2E7-7325-4D85-B3F8-1F53FC663018}" srcId="{BF922B03-6700-437B-A018-708093CBE0DC}" destId="{FB536068-6389-40F2-A3FA-BC6047DF1AFC}" srcOrd="3" destOrd="0" parTransId="{7009E3ED-37DA-4C71-BA1A-225BA48DAB19}" sibTransId="{653BB40F-E325-4C51-80EB-211B32CC1443}"/>
    <dgm:cxn modelId="{8C7F7302-DE8E-4A9A-BF97-67801548D9DA}" type="presOf" srcId="{E57F7330-4075-4CEA-9C31-0CCD1B4A3F58}" destId="{7A156E3D-C019-475A-9054-D5C43B52B754}" srcOrd="0" destOrd="0" presId="urn:microsoft.com/office/officeart/2005/8/layout/radial4"/>
    <dgm:cxn modelId="{D86F34A1-7844-4DDF-AEDE-8C8C5FFE26EB}" srcId="{79D2A77D-E3C3-470C-B49C-7FDBA1DBD19F}" destId="{BF922B03-6700-437B-A018-708093CBE0DC}" srcOrd="0" destOrd="0" parTransId="{598B5558-5EA1-47F9-8DF4-06252FBCA7B1}" sibTransId="{B64BD539-A7BA-411F-8C0A-4FBC0555DFE8}"/>
    <dgm:cxn modelId="{8C87649D-F2BE-4BF7-B4E8-31AA9557E970}" type="presOf" srcId="{72A2E75E-2D35-41F8-B4EA-1F637F762214}" destId="{81C57247-7670-4257-8CA9-25CD5D94A77C}" srcOrd="0" destOrd="0" presId="urn:microsoft.com/office/officeart/2005/8/layout/radial4"/>
    <dgm:cxn modelId="{3FA3BB78-8682-4354-944B-71A58F3BB221}" srcId="{BF922B03-6700-437B-A018-708093CBE0DC}" destId="{96EF4FF3-9488-40D7-A797-C613ABCFC779}" srcOrd="4" destOrd="0" parTransId="{72A2E75E-2D35-41F8-B4EA-1F637F762214}" sibTransId="{292CF912-940F-4A12-AF14-45FA7812D31B}"/>
    <dgm:cxn modelId="{0E6A8090-4512-4F8C-A72F-E5F31469925C}" srcId="{BF922B03-6700-437B-A018-708093CBE0DC}" destId="{40FBBBA8-69F7-420C-B066-A297F0029E4B}" srcOrd="2" destOrd="0" parTransId="{17781FD8-6B2E-4BFC-9956-D789338C632F}" sibTransId="{B560D86C-9183-4494-90BB-286AEF032E19}"/>
    <dgm:cxn modelId="{4E4A31EF-135C-41DD-8538-8BCF5DF93ACC}" type="presOf" srcId="{96EF4FF3-9488-40D7-A797-C613ABCFC779}" destId="{4EA8C3BC-89CF-4B3A-AEF3-C0485BE915A3}" srcOrd="0" destOrd="0" presId="urn:microsoft.com/office/officeart/2005/8/layout/radial4"/>
    <dgm:cxn modelId="{866BF7E2-F7D7-4757-B39E-26F837C4A22F}" type="presOf" srcId="{F18EA9C2-EF76-4012-B069-F4A90E11AECF}" destId="{DB955E37-3EB1-4457-B873-77E935D5E818}" srcOrd="0" destOrd="0" presId="urn:microsoft.com/office/officeart/2005/8/layout/radial4"/>
    <dgm:cxn modelId="{C2DB171E-145A-4A27-A9FD-E093271B9314}" type="presOf" srcId="{BF922B03-6700-437B-A018-708093CBE0DC}" destId="{3849AD45-B5A8-49EE-9B80-3A6BC603700C}" srcOrd="0" destOrd="0" presId="urn:microsoft.com/office/officeart/2005/8/layout/radial4"/>
    <dgm:cxn modelId="{16E927E0-E603-401B-87E0-2DBCC5811E5D}" type="presOf" srcId="{7009E3ED-37DA-4C71-BA1A-225BA48DAB19}" destId="{D8FA258E-4996-47B5-96B8-226470C56E60}" srcOrd="0" destOrd="0" presId="urn:microsoft.com/office/officeart/2005/8/layout/radial4"/>
    <dgm:cxn modelId="{2E7648A8-ADF0-4791-A305-150DE34FA7B8}" srcId="{BF922B03-6700-437B-A018-708093CBE0DC}" destId="{F18EA9C2-EF76-4012-B069-F4A90E11AECF}" srcOrd="1" destOrd="0" parTransId="{27CBD5D4-C755-44C6-82D5-713947710461}" sibTransId="{DFC21A03-857A-40C0-AE0D-8811DA80886E}"/>
    <dgm:cxn modelId="{5040A790-4731-46B4-A1F0-B5DE60AC2634}" type="presParOf" srcId="{66C6FA6A-4918-4AF5-8C79-924CFCE38E35}" destId="{3849AD45-B5A8-49EE-9B80-3A6BC603700C}" srcOrd="0" destOrd="0" presId="urn:microsoft.com/office/officeart/2005/8/layout/radial4"/>
    <dgm:cxn modelId="{E05923C3-8C2E-4996-BB60-4B6B7D1533E9}" type="presParOf" srcId="{66C6FA6A-4918-4AF5-8C79-924CFCE38E35}" destId="{3FB466C7-4D7C-4D0D-9CF6-7F572D095F27}" srcOrd="1" destOrd="0" presId="urn:microsoft.com/office/officeart/2005/8/layout/radial4"/>
    <dgm:cxn modelId="{F58E570A-FD66-4892-A8DE-75924D3F601B}" type="presParOf" srcId="{66C6FA6A-4918-4AF5-8C79-924CFCE38E35}" destId="{7A156E3D-C019-475A-9054-D5C43B52B754}" srcOrd="2" destOrd="0" presId="urn:microsoft.com/office/officeart/2005/8/layout/radial4"/>
    <dgm:cxn modelId="{1F0A3640-DA89-4070-92DD-33491859AB8E}" type="presParOf" srcId="{66C6FA6A-4918-4AF5-8C79-924CFCE38E35}" destId="{4AEFA7F5-A35F-43F0-B98D-8A1F6D5C63F3}" srcOrd="3" destOrd="0" presId="urn:microsoft.com/office/officeart/2005/8/layout/radial4"/>
    <dgm:cxn modelId="{51A3D96D-1EC7-4A53-899B-F09CA528AF15}" type="presParOf" srcId="{66C6FA6A-4918-4AF5-8C79-924CFCE38E35}" destId="{DB955E37-3EB1-4457-B873-77E935D5E818}" srcOrd="4" destOrd="0" presId="urn:microsoft.com/office/officeart/2005/8/layout/radial4"/>
    <dgm:cxn modelId="{5406362C-71F9-42E4-8F37-DA6070D7E2A7}" type="presParOf" srcId="{66C6FA6A-4918-4AF5-8C79-924CFCE38E35}" destId="{5EBD327F-8EE9-44FB-AB75-E48E3B0C07E5}" srcOrd="5" destOrd="0" presId="urn:microsoft.com/office/officeart/2005/8/layout/radial4"/>
    <dgm:cxn modelId="{07D37394-909C-4DA7-B27F-8045EC74CEF5}" type="presParOf" srcId="{66C6FA6A-4918-4AF5-8C79-924CFCE38E35}" destId="{45D93C58-1953-4DD1-9C61-97B27238F7AC}" srcOrd="6" destOrd="0" presId="urn:microsoft.com/office/officeart/2005/8/layout/radial4"/>
    <dgm:cxn modelId="{1FD739A9-67A7-4AE0-92D0-DFCD56BE6C2B}" type="presParOf" srcId="{66C6FA6A-4918-4AF5-8C79-924CFCE38E35}" destId="{D8FA258E-4996-47B5-96B8-226470C56E60}" srcOrd="7" destOrd="0" presId="urn:microsoft.com/office/officeart/2005/8/layout/radial4"/>
    <dgm:cxn modelId="{53BB74FE-B128-4FC6-B077-6187B2D540DB}" type="presParOf" srcId="{66C6FA6A-4918-4AF5-8C79-924CFCE38E35}" destId="{8F8F199E-4ED8-49D4-8E4D-26E2BAA88C76}" srcOrd="8" destOrd="0" presId="urn:microsoft.com/office/officeart/2005/8/layout/radial4"/>
    <dgm:cxn modelId="{16717335-7657-4640-AC1E-766E806C996E}" type="presParOf" srcId="{66C6FA6A-4918-4AF5-8C79-924CFCE38E35}" destId="{81C57247-7670-4257-8CA9-25CD5D94A77C}" srcOrd="9" destOrd="0" presId="urn:microsoft.com/office/officeart/2005/8/layout/radial4"/>
    <dgm:cxn modelId="{4D1C7CBC-2EFD-427A-BED6-152EDB176B4E}" type="presParOf" srcId="{66C6FA6A-4918-4AF5-8C79-924CFCE38E35}" destId="{4EA8C3BC-89CF-4B3A-AEF3-C0485BE915A3}" srcOrd="10"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EAA8A1-6F97-4791-81E7-6E67B342E0BB}" type="doc">
      <dgm:prSet loTypeId="urn:microsoft.com/office/officeart/2005/8/layout/hChevron3" loCatId="process" qsTypeId="urn:microsoft.com/office/officeart/2005/8/quickstyle/simple1" qsCatId="simple" csTypeId="urn:microsoft.com/office/officeart/2005/8/colors/colorful4" csCatId="colorful" phldr="1"/>
      <dgm:spPr/>
      <dgm:t>
        <a:bodyPr/>
        <a:lstStyle/>
        <a:p>
          <a:endParaRPr lang="en-US"/>
        </a:p>
      </dgm:t>
    </dgm:pt>
    <dgm:pt modelId="{76497224-A246-4A41-843F-330BF969020D}">
      <dgm:prSet phldrT="[Text]"/>
      <dgm:spPr/>
      <dgm:t>
        <a:bodyPr/>
        <a:lstStyle/>
        <a:p>
          <a:r>
            <a:rPr lang="en-US" dirty="0"/>
            <a:t>Expanding Our Measurements</a:t>
          </a:r>
        </a:p>
      </dgm:t>
    </dgm:pt>
    <dgm:pt modelId="{E9B70A85-44FD-49E0-9608-E4AC454F6566}" type="parTrans" cxnId="{3FF7D85E-A67A-4D8F-918B-6746F2CE737F}">
      <dgm:prSet/>
      <dgm:spPr/>
      <dgm:t>
        <a:bodyPr/>
        <a:lstStyle/>
        <a:p>
          <a:endParaRPr lang="en-US"/>
        </a:p>
      </dgm:t>
    </dgm:pt>
    <dgm:pt modelId="{F96BDAC1-F3CA-415D-8B61-CE631028463D}" type="sibTrans" cxnId="{3FF7D85E-A67A-4D8F-918B-6746F2CE737F}">
      <dgm:prSet/>
      <dgm:spPr/>
      <dgm:t>
        <a:bodyPr/>
        <a:lstStyle/>
        <a:p>
          <a:endParaRPr lang="en-US"/>
        </a:p>
      </dgm:t>
    </dgm:pt>
    <dgm:pt modelId="{5BEB2A4A-A399-4B7B-AD47-B938B25D9942}" type="pres">
      <dgm:prSet presAssocID="{D1EAA8A1-6F97-4791-81E7-6E67B342E0BB}" presName="Name0" presStyleCnt="0">
        <dgm:presLayoutVars>
          <dgm:dir/>
          <dgm:resizeHandles val="exact"/>
        </dgm:presLayoutVars>
      </dgm:prSet>
      <dgm:spPr/>
      <dgm:t>
        <a:bodyPr/>
        <a:lstStyle/>
        <a:p>
          <a:endParaRPr lang="en-US"/>
        </a:p>
      </dgm:t>
    </dgm:pt>
    <dgm:pt modelId="{488A8BF0-6F73-47FF-874B-0FB50E3C07A9}" type="pres">
      <dgm:prSet presAssocID="{76497224-A246-4A41-843F-330BF969020D}" presName="parTxOnly" presStyleLbl="node1" presStyleIdx="0" presStyleCnt="1" custScaleY="53525">
        <dgm:presLayoutVars>
          <dgm:bulletEnabled val="1"/>
        </dgm:presLayoutVars>
      </dgm:prSet>
      <dgm:spPr/>
      <dgm:t>
        <a:bodyPr/>
        <a:lstStyle/>
        <a:p>
          <a:endParaRPr lang="en-US"/>
        </a:p>
      </dgm:t>
    </dgm:pt>
  </dgm:ptLst>
  <dgm:cxnLst>
    <dgm:cxn modelId="{8EFFDA80-9925-7E45-BE95-4E5558515223}" type="presOf" srcId="{76497224-A246-4A41-843F-330BF969020D}" destId="{488A8BF0-6F73-47FF-874B-0FB50E3C07A9}" srcOrd="0" destOrd="0" presId="urn:microsoft.com/office/officeart/2005/8/layout/hChevron3"/>
    <dgm:cxn modelId="{3FF7D85E-A67A-4D8F-918B-6746F2CE737F}" srcId="{D1EAA8A1-6F97-4791-81E7-6E67B342E0BB}" destId="{76497224-A246-4A41-843F-330BF969020D}" srcOrd="0" destOrd="0" parTransId="{E9B70A85-44FD-49E0-9608-E4AC454F6566}" sibTransId="{F96BDAC1-F3CA-415D-8B61-CE631028463D}"/>
    <dgm:cxn modelId="{268048E4-4FD4-CF42-A24C-7E6DFC2D6A74}" type="presOf" srcId="{D1EAA8A1-6F97-4791-81E7-6E67B342E0BB}" destId="{5BEB2A4A-A399-4B7B-AD47-B938B25D9942}" srcOrd="0" destOrd="0" presId="urn:microsoft.com/office/officeart/2005/8/layout/hChevron3"/>
    <dgm:cxn modelId="{368C5D30-8C6D-7647-9F86-90E336D41C4E}" type="presParOf" srcId="{5BEB2A4A-A399-4B7B-AD47-B938B25D9942}" destId="{488A8BF0-6F73-47FF-874B-0FB50E3C07A9}"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EAA8A1-6F97-4791-81E7-6E67B342E0BB}" type="doc">
      <dgm:prSet loTypeId="urn:microsoft.com/office/officeart/2005/8/layout/hChevron3" loCatId="process" qsTypeId="urn:microsoft.com/office/officeart/2005/8/quickstyle/simple1" qsCatId="simple" csTypeId="urn:microsoft.com/office/officeart/2005/8/colors/colorful4" csCatId="colorful" phldr="1"/>
      <dgm:spPr/>
      <dgm:t>
        <a:bodyPr/>
        <a:lstStyle/>
        <a:p>
          <a:endParaRPr lang="en-US"/>
        </a:p>
      </dgm:t>
    </dgm:pt>
    <dgm:pt modelId="{76497224-A246-4A41-843F-330BF969020D}">
      <dgm:prSet phldrT="[Text]"/>
      <dgm:spPr/>
      <dgm:t>
        <a:bodyPr/>
        <a:lstStyle/>
        <a:p>
          <a:r>
            <a:rPr lang="en-US" dirty="0"/>
            <a:t>Expanding Our Measurements</a:t>
          </a:r>
        </a:p>
      </dgm:t>
    </dgm:pt>
    <dgm:pt modelId="{E9B70A85-44FD-49E0-9608-E4AC454F6566}" type="parTrans" cxnId="{3FF7D85E-A67A-4D8F-918B-6746F2CE737F}">
      <dgm:prSet/>
      <dgm:spPr/>
      <dgm:t>
        <a:bodyPr/>
        <a:lstStyle/>
        <a:p>
          <a:endParaRPr lang="en-US"/>
        </a:p>
      </dgm:t>
    </dgm:pt>
    <dgm:pt modelId="{F96BDAC1-F3CA-415D-8B61-CE631028463D}" type="sibTrans" cxnId="{3FF7D85E-A67A-4D8F-918B-6746F2CE737F}">
      <dgm:prSet/>
      <dgm:spPr/>
      <dgm:t>
        <a:bodyPr/>
        <a:lstStyle/>
        <a:p>
          <a:endParaRPr lang="en-US"/>
        </a:p>
      </dgm:t>
    </dgm:pt>
    <dgm:pt modelId="{32FE9DB4-AD2A-4C01-B87D-92F254563A47}">
      <dgm:prSet phldrT="[Text]"/>
      <dgm:spPr/>
      <dgm:t>
        <a:bodyPr/>
        <a:lstStyle/>
        <a:p>
          <a:r>
            <a:rPr lang="en-US" dirty="0"/>
            <a:t>Making the Measurement When it Counts</a:t>
          </a:r>
        </a:p>
      </dgm:t>
    </dgm:pt>
    <dgm:pt modelId="{3B978969-41F6-47AF-8FD8-1B73CE41A298}" type="parTrans" cxnId="{02300A20-7035-4380-A23F-AC7F03F63648}">
      <dgm:prSet/>
      <dgm:spPr/>
      <dgm:t>
        <a:bodyPr/>
        <a:lstStyle/>
        <a:p>
          <a:endParaRPr lang="en-US"/>
        </a:p>
      </dgm:t>
    </dgm:pt>
    <dgm:pt modelId="{3A59BCF1-9ED9-43DE-9CAD-DE99E2412411}" type="sibTrans" cxnId="{02300A20-7035-4380-A23F-AC7F03F63648}">
      <dgm:prSet/>
      <dgm:spPr/>
      <dgm:t>
        <a:bodyPr/>
        <a:lstStyle/>
        <a:p>
          <a:endParaRPr lang="en-US"/>
        </a:p>
      </dgm:t>
    </dgm:pt>
    <dgm:pt modelId="{5BEB2A4A-A399-4B7B-AD47-B938B25D9942}" type="pres">
      <dgm:prSet presAssocID="{D1EAA8A1-6F97-4791-81E7-6E67B342E0BB}" presName="Name0" presStyleCnt="0">
        <dgm:presLayoutVars>
          <dgm:dir/>
          <dgm:resizeHandles val="exact"/>
        </dgm:presLayoutVars>
      </dgm:prSet>
      <dgm:spPr/>
      <dgm:t>
        <a:bodyPr/>
        <a:lstStyle/>
        <a:p>
          <a:endParaRPr lang="en-US"/>
        </a:p>
      </dgm:t>
    </dgm:pt>
    <dgm:pt modelId="{488A8BF0-6F73-47FF-874B-0FB50E3C07A9}" type="pres">
      <dgm:prSet presAssocID="{76497224-A246-4A41-843F-330BF969020D}" presName="parTxOnly" presStyleLbl="node1" presStyleIdx="0" presStyleCnt="2">
        <dgm:presLayoutVars>
          <dgm:bulletEnabled val="1"/>
        </dgm:presLayoutVars>
      </dgm:prSet>
      <dgm:spPr/>
      <dgm:t>
        <a:bodyPr/>
        <a:lstStyle/>
        <a:p>
          <a:endParaRPr lang="en-US"/>
        </a:p>
      </dgm:t>
    </dgm:pt>
    <dgm:pt modelId="{B612D2DA-C428-46D7-9A80-6F1304DE5711}" type="pres">
      <dgm:prSet presAssocID="{F96BDAC1-F3CA-415D-8B61-CE631028463D}" presName="parSpace" presStyleCnt="0"/>
      <dgm:spPr/>
    </dgm:pt>
    <dgm:pt modelId="{14F764BC-2E61-43DA-94D1-668535A8981B}" type="pres">
      <dgm:prSet presAssocID="{32FE9DB4-AD2A-4C01-B87D-92F254563A47}" presName="parTxOnly" presStyleLbl="node1" presStyleIdx="1" presStyleCnt="2">
        <dgm:presLayoutVars>
          <dgm:bulletEnabled val="1"/>
        </dgm:presLayoutVars>
      </dgm:prSet>
      <dgm:spPr/>
      <dgm:t>
        <a:bodyPr/>
        <a:lstStyle/>
        <a:p>
          <a:endParaRPr lang="en-US"/>
        </a:p>
      </dgm:t>
    </dgm:pt>
  </dgm:ptLst>
  <dgm:cxnLst>
    <dgm:cxn modelId="{967D8C29-3C4E-1244-B859-F79757D0C888}" type="presOf" srcId="{D1EAA8A1-6F97-4791-81E7-6E67B342E0BB}" destId="{5BEB2A4A-A399-4B7B-AD47-B938B25D9942}" srcOrd="0" destOrd="0" presId="urn:microsoft.com/office/officeart/2005/8/layout/hChevron3"/>
    <dgm:cxn modelId="{5B7D979B-53CD-894B-8BF1-01331581077D}" type="presOf" srcId="{32FE9DB4-AD2A-4C01-B87D-92F254563A47}" destId="{14F764BC-2E61-43DA-94D1-668535A8981B}" srcOrd="0" destOrd="0" presId="urn:microsoft.com/office/officeart/2005/8/layout/hChevron3"/>
    <dgm:cxn modelId="{02300A20-7035-4380-A23F-AC7F03F63648}" srcId="{D1EAA8A1-6F97-4791-81E7-6E67B342E0BB}" destId="{32FE9DB4-AD2A-4C01-B87D-92F254563A47}" srcOrd="1" destOrd="0" parTransId="{3B978969-41F6-47AF-8FD8-1B73CE41A298}" sibTransId="{3A59BCF1-9ED9-43DE-9CAD-DE99E2412411}"/>
    <dgm:cxn modelId="{3FB15292-1C81-E645-8E48-F44C55CCCDE3}" type="presOf" srcId="{76497224-A246-4A41-843F-330BF969020D}" destId="{488A8BF0-6F73-47FF-874B-0FB50E3C07A9}" srcOrd="0" destOrd="0" presId="urn:microsoft.com/office/officeart/2005/8/layout/hChevron3"/>
    <dgm:cxn modelId="{3FF7D85E-A67A-4D8F-918B-6746F2CE737F}" srcId="{D1EAA8A1-6F97-4791-81E7-6E67B342E0BB}" destId="{76497224-A246-4A41-843F-330BF969020D}" srcOrd="0" destOrd="0" parTransId="{E9B70A85-44FD-49E0-9608-E4AC454F6566}" sibTransId="{F96BDAC1-F3CA-415D-8B61-CE631028463D}"/>
    <dgm:cxn modelId="{7C537B50-D80D-A14F-B77B-9113EB557635}" type="presParOf" srcId="{5BEB2A4A-A399-4B7B-AD47-B938B25D9942}" destId="{488A8BF0-6F73-47FF-874B-0FB50E3C07A9}" srcOrd="0" destOrd="0" presId="urn:microsoft.com/office/officeart/2005/8/layout/hChevron3"/>
    <dgm:cxn modelId="{0CC74D13-40C2-6B47-A19E-490F66F18325}" type="presParOf" srcId="{5BEB2A4A-A399-4B7B-AD47-B938B25D9942}" destId="{B612D2DA-C428-46D7-9A80-6F1304DE5711}" srcOrd="1" destOrd="0" presId="urn:microsoft.com/office/officeart/2005/8/layout/hChevron3"/>
    <dgm:cxn modelId="{516F2899-23C2-4D4A-9764-07B000C87DAA}" type="presParOf" srcId="{5BEB2A4A-A399-4B7B-AD47-B938B25D9942}" destId="{14F764BC-2E61-43DA-94D1-668535A8981B}" srcOrd="2"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EAA8A1-6F97-4791-81E7-6E67B342E0BB}" type="doc">
      <dgm:prSet loTypeId="urn:microsoft.com/office/officeart/2005/8/layout/hChevron3" loCatId="process" qsTypeId="urn:microsoft.com/office/officeart/2005/8/quickstyle/simple1" qsCatId="simple" csTypeId="urn:microsoft.com/office/officeart/2005/8/colors/colorful4" csCatId="colorful" phldr="1"/>
      <dgm:spPr/>
      <dgm:t>
        <a:bodyPr/>
        <a:lstStyle/>
        <a:p>
          <a:endParaRPr lang="en-US"/>
        </a:p>
      </dgm:t>
    </dgm:pt>
    <dgm:pt modelId="{76497224-A246-4A41-843F-330BF969020D}">
      <dgm:prSet phldrT="[Text]"/>
      <dgm:spPr/>
      <dgm:t>
        <a:bodyPr/>
        <a:lstStyle/>
        <a:p>
          <a:r>
            <a:rPr lang="en-US" dirty="0"/>
            <a:t>Expanding Our Measurements</a:t>
          </a:r>
        </a:p>
      </dgm:t>
    </dgm:pt>
    <dgm:pt modelId="{E9B70A85-44FD-49E0-9608-E4AC454F6566}" type="parTrans" cxnId="{3FF7D85E-A67A-4D8F-918B-6746F2CE737F}">
      <dgm:prSet/>
      <dgm:spPr/>
      <dgm:t>
        <a:bodyPr/>
        <a:lstStyle/>
        <a:p>
          <a:endParaRPr lang="en-US"/>
        </a:p>
      </dgm:t>
    </dgm:pt>
    <dgm:pt modelId="{F96BDAC1-F3CA-415D-8B61-CE631028463D}" type="sibTrans" cxnId="{3FF7D85E-A67A-4D8F-918B-6746F2CE737F}">
      <dgm:prSet/>
      <dgm:spPr/>
      <dgm:t>
        <a:bodyPr/>
        <a:lstStyle/>
        <a:p>
          <a:endParaRPr lang="en-US"/>
        </a:p>
      </dgm:t>
    </dgm:pt>
    <dgm:pt modelId="{32FE9DB4-AD2A-4C01-B87D-92F254563A47}">
      <dgm:prSet phldrT="[Text]"/>
      <dgm:spPr/>
      <dgm:t>
        <a:bodyPr/>
        <a:lstStyle/>
        <a:p>
          <a:r>
            <a:rPr lang="en-US" dirty="0"/>
            <a:t>Making the Measurement When it Counts</a:t>
          </a:r>
        </a:p>
      </dgm:t>
    </dgm:pt>
    <dgm:pt modelId="{3B978969-41F6-47AF-8FD8-1B73CE41A298}" type="parTrans" cxnId="{02300A20-7035-4380-A23F-AC7F03F63648}">
      <dgm:prSet/>
      <dgm:spPr/>
      <dgm:t>
        <a:bodyPr/>
        <a:lstStyle/>
        <a:p>
          <a:endParaRPr lang="en-US"/>
        </a:p>
      </dgm:t>
    </dgm:pt>
    <dgm:pt modelId="{3A59BCF1-9ED9-43DE-9CAD-DE99E2412411}" type="sibTrans" cxnId="{02300A20-7035-4380-A23F-AC7F03F63648}">
      <dgm:prSet/>
      <dgm:spPr/>
      <dgm:t>
        <a:bodyPr/>
        <a:lstStyle/>
        <a:p>
          <a:endParaRPr lang="en-US"/>
        </a:p>
      </dgm:t>
    </dgm:pt>
    <dgm:pt modelId="{4774E330-9995-4EF1-A6F4-8D8584612E8A}">
      <dgm:prSet phldrT="[Text]"/>
      <dgm:spPr/>
      <dgm:t>
        <a:bodyPr/>
        <a:lstStyle/>
        <a:p>
          <a:r>
            <a:rPr lang="en-US" dirty="0"/>
            <a:t>New Ways to Study the Ocean</a:t>
          </a:r>
        </a:p>
      </dgm:t>
    </dgm:pt>
    <dgm:pt modelId="{EBB2A38E-6243-4A15-9D47-77BFD65F5D1B}" type="parTrans" cxnId="{50D2AEB1-7BEF-46C7-B654-782AD11D421C}">
      <dgm:prSet/>
      <dgm:spPr/>
      <dgm:t>
        <a:bodyPr/>
        <a:lstStyle/>
        <a:p>
          <a:endParaRPr lang="en-US"/>
        </a:p>
      </dgm:t>
    </dgm:pt>
    <dgm:pt modelId="{D9ABF471-E081-4C8B-ADD1-F6753DDD6B69}" type="sibTrans" cxnId="{50D2AEB1-7BEF-46C7-B654-782AD11D421C}">
      <dgm:prSet/>
      <dgm:spPr/>
      <dgm:t>
        <a:bodyPr/>
        <a:lstStyle/>
        <a:p>
          <a:endParaRPr lang="en-US"/>
        </a:p>
      </dgm:t>
    </dgm:pt>
    <dgm:pt modelId="{5BEB2A4A-A399-4B7B-AD47-B938B25D9942}" type="pres">
      <dgm:prSet presAssocID="{D1EAA8A1-6F97-4791-81E7-6E67B342E0BB}" presName="Name0" presStyleCnt="0">
        <dgm:presLayoutVars>
          <dgm:dir/>
          <dgm:resizeHandles val="exact"/>
        </dgm:presLayoutVars>
      </dgm:prSet>
      <dgm:spPr/>
      <dgm:t>
        <a:bodyPr/>
        <a:lstStyle/>
        <a:p>
          <a:endParaRPr lang="en-US"/>
        </a:p>
      </dgm:t>
    </dgm:pt>
    <dgm:pt modelId="{488A8BF0-6F73-47FF-874B-0FB50E3C07A9}" type="pres">
      <dgm:prSet presAssocID="{76497224-A246-4A41-843F-330BF969020D}" presName="parTxOnly" presStyleLbl="node1" presStyleIdx="0" presStyleCnt="3">
        <dgm:presLayoutVars>
          <dgm:bulletEnabled val="1"/>
        </dgm:presLayoutVars>
      </dgm:prSet>
      <dgm:spPr/>
      <dgm:t>
        <a:bodyPr/>
        <a:lstStyle/>
        <a:p>
          <a:endParaRPr lang="en-US"/>
        </a:p>
      </dgm:t>
    </dgm:pt>
    <dgm:pt modelId="{B612D2DA-C428-46D7-9A80-6F1304DE5711}" type="pres">
      <dgm:prSet presAssocID="{F96BDAC1-F3CA-415D-8B61-CE631028463D}" presName="parSpace" presStyleCnt="0"/>
      <dgm:spPr/>
    </dgm:pt>
    <dgm:pt modelId="{14F764BC-2E61-43DA-94D1-668535A8981B}" type="pres">
      <dgm:prSet presAssocID="{32FE9DB4-AD2A-4C01-B87D-92F254563A47}" presName="parTxOnly" presStyleLbl="node1" presStyleIdx="1" presStyleCnt="3">
        <dgm:presLayoutVars>
          <dgm:bulletEnabled val="1"/>
        </dgm:presLayoutVars>
      </dgm:prSet>
      <dgm:spPr/>
      <dgm:t>
        <a:bodyPr/>
        <a:lstStyle/>
        <a:p>
          <a:endParaRPr lang="en-US"/>
        </a:p>
      </dgm:t>
    </dgm:pt>
    <dgm:pt modelId="{DB537E93-B38E-4426-A810-1E4C6A1F02D9}" type="pres">
      <dgm:prSet presAssocID="{3A59BCF1-9ED9-43DE-9CAD-DE99E2412411}" presName="parSpace" presStyleCnt="0"/>
      <dgm:spPr/>
    </dgm:pt>
    <dgm:pt modelId="{A72FF246-6522-4084-A505-F545590E3A85}" type="pres">
      <dgm:prSet presAssocID="{4774E330-9995-4EF1-A6F4-8D8584612E8A}" presName="parTxOnly" presStyleLbl="node1" presStyleIdx="2" presStyleCnt="3">
        <dgm:presLayoutVars>
          <dgm:bulletEnabled val="1"/>
        </dgm:presLayoutVars>
      </dgm:prSet>
      <dgm:spPr/>
      <dgm:t>
        <a:bodyPr/>
        <a:lstStyle/>
        <a:p>
          <a:endParaRPr lang="en-US"/>
        </a:p>
      </dgm:t>
    </dgm:pt>
  </dgm:ptLst>
  <dgm:cxnLst>
    <dgm:cxn modelId="{02300A20-7035-4380-A23F-AC7F03F63648}" srcId="{D1EAA8A1-6F97-4791-81E7-6E67B342E0BB}" destId="{32FE9DB4-AD2A-4C01-B87D-92F254563A47}" srcOrd="1" destOrd="0" parTransId="{3B978969-41F6-47AF-8FD8-1B73CE41A298}" sibTransId="{3A59BCF1-9ED9-43DE-9CAD-DE99E2412411}"/>
    <dgm:cxn modelId="{A990EAE5-0BA4-4694-B110-6B47FDE2D845}" type="presOf" srcId="{76497224-A246-4A41-843F-330BF969020D}" destId="{488A8BF0-6F73-47FF-874B-0FB50E3C07A9}" srcOrd="0" destOrd="0" presId="urn:microsoft.com/office/officeart/2005/8/layout/hChevron3"/>
    <dgm:cxn modelId="{50D2AEB1-7BEF-46C7-B654-782AD11D421C}" srcId="{D1EAA8A1-6F97-4791-81E7-6E67B342E0BB}" destId="{4774E330-9995-4EF1-A6F4-8D8584612E8A}" srcOrd="2" destOrd="0" parTransId="{EBB2A38E-6243-4A15-9D47-77BFD65F5D1B}" sibTransId="{D9ABF471-E081-4C8B-ADD1-F6753DDD6B69}"/>
    <dgm:cxn modelId="{DEDC39B9-0A51-440B-8CEC-4452AEE6912D}" type="presOf" srcId="{32FE9DB4-AD2A-4C01-B87D-92F254563A47}" destId="{14F764BC-2E61-43DA-94D1-668535A8981B}" srcOrd="0" destOrd="0" presId="urn:microsoft.com/office/officeart/2005/8/layout/hChevron3"/>
    <dgm:cxn modelId="{3FF7D85E-A67A-4D8F-918B-6746F2CE737F}" srcId="{D1EAA8A1-6F97-4791-81E7-6E67B342E0BB}" destId="{76497224-A246-4A41-843F-330BF969020D}" srcOrd="0" destOrd="0" parTransId="{E9B70A85-44FD-49E0-9608-E4AC454F6566}" sibTransId="{F96BDAC1-F3CA-415D-8B61-CE631028463D}"/>
    <dgm:cxn modelId="{4C0565B4-8432-4A48-A286-93255141F4A8}" type="presOf" srcId="{4774E330-9995-4EF1-A6F4-8D8584612E8A}" destId="{A72FF246-6522-4084-A505-F545590E3A85}" srcOrd="0" destOrd="0" presId="urn:microsoft.com/office/officeart/2005/8/layout/hChevron3"/>
    <dgm:cxn modelId="{67E79012-0115-48FB-9909-1D2156447DBD}" type="presOf" srcId="{D1EAA8A1-6F97-4791-81E7-6E67B342E0BB}" destId="{5BEB2A4A-A399-4B7B-AD47-B938B25D9942}" srcOrd="0" destOrd="0" presId="urn:microsoft.com/office/officeart/2005/8/layout/hChevron3"/>
    <dgm:cxn modelId="{52DA8EAA-9FA1-411A-AF6C-A5157CB24FB2}" type="presParOf" srcId="{5BEB2A4A-A399-4B7B-AD47-B938B25D9942}" destId="{488A8BF0-6F73-47FF-874B-0FB50E3C07A9}" srcOrd="0" destOrd="0" presId="urn:microsoft.com/office/officeart/2005/8/layout/hChevron3"/>
    <dgm:cxn modelId="{E43E435E-9AB6-4070-AC77-CAE4CC4E33F2}" type="presParOf" srcId="{5BEB2A4A-A399-4B7B-AD47-B938B25D9942}" destId="{B612D2DA-C428-46D7-9A80-6F1304DE5711}" srcOrd="1" destOrd="0" presId="urn:microsoft.com/office/officeart/2005/8/layout/hChevron3"/>
    <dgm:cxn modelId="{0FA66EBD-4EAD-4EFF-A4C5-4C4A059D8EF1}" type="presParOf" srcId="{5BEB2A4A-A399-4B7B-AD47-B938B25D9942}" destId="{14F764BC-2E61-43DA-94D1-668535A8981B}" srcOrd="2" destOrd="0" presId="urn:microsoft.com/office/officeart/2005/8/layout/hChevron3"/>
    <dgm:cxn modelId="{FCC12292-4FCA-42ED-A72E-C4C0EE9921D0}" type="presParOf" srcId="{5BEB2A4A-A399-4B7B-AD47-B938B25D9942}" destId="{DB537E93-B38E-4426-A810-1E4C6A1F02D9}" srcOrd="3" destOrd="0" presId="urn:microsoft.com/office/officeart/2005/8/layout/hChevron3"/>
    <dgm:cxn modelId="{E737FA37-7F1C-48E8-A858-CAF48BE6AD07}" type="presParOf" srcId="{5BEB2A4A-A399-4B7B-AD47-B938B25D9942}" destId="{A72FF246-6522-4084-A505-F545590E3A85}" srcOrd="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637046D-9386-1D42-8B1F-176461EE832F}" type="doc">
      <dgm:prSet loTypeId="urn:microsoft.com/office/officeart/2005/8/layout/arrow2" loCatId="" qsTypeId="urn:microsoft.com/office/officeart/2005/8/quickstyle/simple1" qsCatId="simple" csTypeId="urn:microsoft.com/office/officeart/2005/8/colors/accent1_2" csCatId="accent1" phldr="1"/>
      <dgm:spPr/>
      <dgm:t>
        <a:bodyPr/>
        <a:lstStyle/>
        <a:p>
          <a:endParaRPr lang="en-US"/>
        </a:p>
      </dgm:t>
    </dgm:pt>
    <dgm:pt modelId="{11181727-D0A3-9948-B9A6-F4F74CC8A403}">
      <dgm:prSet phldrT="[Text]"/>
      <dgm:spPr/>
      <dgm:t>
        <a:bodyPr/>
        <a:lstStyle/>
        <a:p>
          <a:endParaRPr lang="en-US" dirty="0"/>
        </a:p>
      </dgm:t>
    </dgm:pt>
    <dgm:pt modelId="{C7757364-A406-3146-9EDC-9DAED9E525A3}" type="parTrans" cxnId="{9BE6C435-33E4-204E-9289-139EA8E5909F}">
      <dgm:prSet/>
      <dgm:spPr/>
      <dgm:t>
        <a:bodyPr/>
        <a:lstStyle/>
        <a:p>
          <a:endParaRPr lang="en-US"/>
        </a:p>
      </dgm:t>
    </dgm:pt>
    <dgm:pt modelId="{E072476A-875D-6548-AB58-02BA9314264F}" type="sibTrans" cxnId="{9BE6C435-33E4-204E-9289-139EA8E5909F}">
      <dgm:prSet/>
      <dgm:spPr/>
      <dgm:t>
        <a:bodyPr/>
        <a:lstStyle/>
        <a:p>
          <a:endParaRPr lang="en-US"/>
        </a:p>
      </dgm:t>
    </dgm:pt>
    <dgm:pt modelId="{80E76146-BF0C-9849-A83B-326286E31777}">
      <dgm:prSet phldrT="[Text]"/>
      <dgm:spPr/>
      <dgm:t>
        <a:bodyPr/>
        <a:lstStyle/>
        <a:p>
          <a:endParaRPr lang="en-US" dirty="0"/>
        </a:p>
      </dgm:t>
    </dgm:pt>
    <dgm:pt modelId="{5D66812F-B9C3-3D47-A198-56BD15E7CDD1}" type="parTrans" cxnId="{6DE5A066-EFDC-E24E-BF08-2A6C8EC84672}">
      <dgm:prSet/>
      <dgm:spPr/>
      <dgm:t>
        <a:bodyPr/>
        <a:lstStyle/>
        <a:p>
          <a:endParaRPr lang="en-US"/>
        </a:p>
      </dgm:t>
    </dgm:pt>
    <dgm:pt modelId="{956089B2-71C8-DA49-97ED-13946B526F6F}" type="sibTrans" cxnId="{6DE5A066-EFDC-E24E-BF08-2A6C8EC84672}">
      <dgm:prSet/>
      <dgm:spPr/>
      <dgm:t>
        <a:bodyPr/>
        <a:lstStyle/>
        <a:p>
          <a:endParaRPr lang="en-US"/>
        </a:p>
      </dgm:t>
    </dgm:pt>
    <dgm:pt modelId="{A2AF29DE-B888-2D4F-BE78-43E9AFB27EA3}">
      <dgm:prSet phldrT="[Text]"/>
      <dgm:spPr/>
      <dgm:t>
        <a:bodyPr/>
        <a:lstStyle/>
        <a:p>
          <a:endParaRPr lang="en-US" dirty="0"/>
        </a:p>
      </dgm:t>
    </dgm:pt>
    <dgm:pt modelId="{59559F38-A321-7647-B144-F50125A94597}" type="parTrans" cxnId="{E75DF662-141D-7748-BC8E-ED48C7896D8A}">
      <dgm:prSet/>
      <dgm:spPr/>
      <dgm:t>
        <a:bodyPr/>
        <a:lstStyle/>
        <a:p>
          <a:endParaRPr lang="en-US"/>
        </a:p>
      </dgm:t>
    </dgm:pt>
    <dgm:pt modelId="{60FD86C0-4025-294F-98B4-4DFC171F32DA}" type="sibTrans" cxnId="{E75DF662-141D-7748-BC8E-ED48C7896D8A}">
      <dgm:prSet/>
      <dgm:spPr/>
      <dgm:t>
        <a:bodyPr/>
        <a:lstStyle/>
        <a:p>
          <a:endParaRPr lang="en-US"/>
        </a:p>
      </dgm:t>
    </dgm:pt>
    <dgm:pt modelId="{675D01FF-70FA-124A-91E4-956897826F64}">
      <dgm:prSet phldrT="[Text]"/>
      <dgm:spPr/>
      <dgm:t>
        <a:bodyPr/>
        <a:lstStyle/>
        <a:p>
          <a:r>
            <a:rPr lang="en-US" dirty="0"/>
            <a:t>Net tow</a:t>
          </a:r>
        </a:p>
      </dgm:t>
    </dgm:pt>
    <dgm:pt modelId="{0CC2AD65-0942-6F42-8298-4B6C66B955DE}" type="sibTrans" cxnId="{BDCE3C2F-0991-3A49-BD5E-3094CAA289D9}">
      <dgm:prSet/>
      <dgm:spPr/>
      <dgm:t>
        <a:bodyPr/>
        <a:lstStyle/>
        <a:p>
          <a:endParaRPr lang="en-US"/>
        </a:p>
      </dgm:t>
    </dgm:pt>
    <dgm:pt modelId="{E05F948F-0961-0642-B533-20A5CA9ED1C3}" type="parTrans" cxnId="{BDCE3C2F-0991-3A49-BD5E-3094CAA289D9}">
      <dgm:prSet/>
      <dgm:spPr/>
      <dgm:t>
        <a:bodyPr/>
        <a:lstStyle/>
        <a:p>
          <a:endParaRPr lang="en-US"/>
        </a:p>
      </dgm:t>
    </dgm:pt>
    <dgm:pt modelId="{5342E583-D203-194C-A357-33F9C65D03C8}">
      <dgm:prSet phldrT="[Text]"/>
      <dgm:spPr/>
      <dgm:t>
        <a:bodyPr/>
        <a:lstStyle/>
        <a:p>
          <a:endParaRPr lang="en-US" dirty="0"/>
        </a:p>
      </dgm:t>
    </dgm:pt>
    <dgm:pt modelId="{B226D616-B385-7F47-A83B-27D6D42933C5}" type="parTrans" cxnId="{615FBE12-E8EC-0B4B-AE2E-E78D41965CAB}">
      <dgm:prSet/>
      <dgm:spPr/>
      <dgm:t>
        <a:bodyPr/>
        <a:lstStyle/>
        <a:p>
          <a:endParaRPr lang="en-US"/>
        </a:p>
      </dgm:t>
    </dgm:pt>
    <dgm:pt modelId="{802E8D92-B16A-6F4F-AB32-9AA0733DA7A6}" type="sibTrans" cxnId="{615FBE12-E8EC-0B4B-AE2E-E78D41965CAB}">
      <dgm:prSet/>
      <dgm:spPr/>
      <dgm:t>
        <a:bodyPr/>
        <a:lstStyle/>
        <a:p>
          <a:endParaRPr lang="en-US"/>
        </a:p>
      </dgm:t>
    </dgm:pt>
    <dgm:pt modelId="{BA15A5D4-6080-B44E-80C5-63F5BC92ED7C}" type="pres">
      <dgm:prSet presAssocID="{1637046D-9386-1D42-8B1F-176461EE832F}" presName="arrowDiagram" presStyleCnt="0">
        <dgm:presLayoutVars>
          <dgm:chMax val="5"/>
          <dgm:dir/>
          <dgm:resizeHandles val="exact"/>
        </dgm:presLayoutVars>
      </dgm:prSet>
      <dgm:spPr/>
      <dgm:t>
        <a:bodyPr/>
        <a:lstStyle/>
        <a:p>
          <a:endParaRPr lang="en-US"/>
        </a:p>
      </dgm:t>
    </dgm:pt>
    <dgm:pt modelId="{A67F6F83-1633-BB43-9741-6B852C9A6868}" type="pres">
      <dgm:prSet presAssocID="{1637046D-9386-1D42-8B1F-176461EE832F}" presName="arrow" presStyleLbl="bgShp" presStyleIdx="0" presStyleCnt="1" custScaleX="205128" custScaleY="85593" custLinFactNeighborX="-539" custLinFactNeighborY="14657"/>
      <dgm:spPr/>
    </dgm:pt>
    <dgm:pt modelId="{E9436713-CE07-AF4F-AAE3-5930EBFFE028}" type="pres">
      <dgm:prSet presAssocID="{1637046D-9386-1D42-8B1F-176461EE832F}" presName="arrowDiagram5" presStyleCnt="0"/>
      <dgm:spPr/>
    </dgm:pt>
    <dgm:pt modelId="{D2B73FFD-BEAD-7B46-AABA-4B5E0BF74FEB}" type="pres">
      <dgm:prSet presAssocID="{675D01FF-70FA-124A-91E4-956897826F64}" presName="bullet5a" presStyleLbl="node1" presStyleIdx="0" presStyleCnt="5" custLinFactX="-900000" custLinFactY="100000" custLinFactNeighborX="-993858" custLinFactNeighborY="144483"/>
      <dgm:spPr>
        <a:blipFill rotWithShape="0">
          <a:blip xmlns:r="http://schemas.openxmlformats.org/officeDocument/2006/relationships" r:embed="rId1"/>
          <a:stretch>
            <a:fillRect/>
          </a:stretch>
        </a:blipFill>
      </dgm:spPr>
    </dgm:pt>
    <dgm:pt modelId="{E266AA81-4A91-FE44-8A71-B5C6869E6B27}" type="pres">
      <dgm:prSet presAssocID="{675D01FF-70FA-124A-91E4-956897826F64}" presName="textBox5a" presStyleLbl="revTx" presStyleIdx="0" presStyleCnt="5" custLinFactX="-115887" custLinFactNeighborX="-200000" custLinFactNeighborY="19755">
        <dgm:presLayoutVars>
          <dgm:bulletEnabled val="1"/>
        </dgm:presLayoutVars>
      </dgm:prSet>
      <dgm:spPr/>
      <dgm:t>
        <a:bodyPr/>
        <a:lstStyle/>
        <a:p>
          <a:endParaRPr lang="en-US"/>
        </a:p>
      </dgm:t>
    </dgm:pt>
    <dgm:pt modelId="{18A2D09D-6749-5044-B4B4-B3FAA09DE61D}" type="pres">
      <dgm:prSet presAssocID="{A2AF29DE-B888-2D4F-BE78-43E9AFB27EA3}" presName="bullet5b" presStyleLbl="node1" presStyleIdx="1" presStyleCnt="5" custLinFactX="-399292" custLinFactY="100000" custLinFactNeighborX="-400000" custLinFactNeighborY="101306"/>
      <dgm:spPr/>
    </dgm:pt>
    <dgm:pt modelId="{BFE6F0DC-D91B-7F48-8E69-DB31EE4BFBDB}" type="pres">
      <dgm:prSet presAssocID="{A2AF29DE-B888-2D4F-BE78-43E9AFB27EA3}" presName="textBox5b" presStyleLbl="revTx" presStyleIdx="1" presStyleCnt="5" custScaleY="38999" custLinFactX="-59440" custLinFactNeighborX="-100000" custLinFactNeighborY="-6958">
        <dgm:presLayoutVars>
          <dgm:bulletEnabled val="1"/>
        </dgm:presLayoutVars>
      </dgm:prSet>
      <dgm:spPr/>
      <dgm:t>
        <a:bodyPr/>
        <a:lstStyle/>
        <a:p>
          <a:endParaRPr lang="en-US"/>
        </a:p>
      </dgm:t>
    </dgm:pt>
    <dgm:pt modelId="{B4F0B820-F658-494D-AED9-A3FAA471C1CD}" type="pres">
      <dgm:prSet presAssocID="{11181727-D0A3-9948-B9A6-F4F74CC8A403}" presName="bullet5c" presStyleLbl="node1" presStyleIdx="2" presStyleCnt="5" custLinFactX="-65911" custLinFactY="61061" custLinFactNeighborX="-100000" custLinFactNeighborY="100000"/>
      <dgm:spPr/>
    </dgm:pt>
    <dgm:pt modelId="{E8129BD7-A05D-A242-A5C2-CB7DCDA36320}" type="pres">
      <dgm:prSet presAssocID="{11181727-D0A3-9948-B9A6-F4F74CC8A403}" presName="textBox5c" presStyleLbl="revTx" presStyleIdx="2" presStyleCnt="5" custScaleY="19747" custLinFactNeighborX="-31412" custLinFactNeighborY="-24949">
        <dgm:presLayoutVars>
          <dgm:bulletEnabled val="1"/>
        </dgm:presLayoutVars>
      </dgm:prSet>
      <dgm:spPr/>
      <dgm:t>
        <a:bodyPr/>
        <a:lstStyle/>
        <a:p>
          <a:endParaRPr lang="en-US"/>
        </a:p>
      </dgm:t>
    </dgm:pt>
    <dgm:pt modelId="{760060A8-C1ED-1446-BCE8-D58EBD2B5BFC}" type="pres">
      <dgm:prSet presAssocID="{80E76146-BF0C-9849-A83B-326286E31777}" presName="bullet5d" presStyleLbl="node1" presStyleIdx="3" presStyleCnt="5" custLinFactX="100000" custLinFactY="44854" custLinFactNeighborX="195395" custLinFactNeighborY="100000"/>
      <dgm:spPr/>
    </dgm:pt>
    <dgm:pt modelId="{D384CF3B-4D7D-044A-9DED-21E865316E0E}" type="pres">
      <dgm:prSet presAssocID="{80E76146-BF0C-9849-A83B-326286E31777}" presName="textBox5d" presStyleLbl="revTx" presStyleIdx="3" presStyleCnt="5" custScaleY="20673" custLinFactX="5540" custLinFactNeighborX="100000" custLinFactNeighborY="-22347">
        <dgm:presLayoutVars>
          <dgm:bulletEnabled val="1"/>
        </dgm:presLayoutVars>
      </dgm:prSet>
      <dgm:spPr/>
      <dgm:t>
        <a:bodyPr/>
        <a:lstStyle/>
        <a:p>
          <a:endParaRPr lang="en-US"/>
        </a:p>
      </dgm:t>
    </dgm:pt>
    <dgm:pt modelId="{92C0085D-8F1D-B641-BD11-9A876CA7942F}" type="pres">
      <dgm:prSet presAssocID="{5342E583-D203-194C-A357-33F9C65D03C8}" presName="bullet5e" presStyleLbl="node1" presStyleIdx="4" presStyleCnt="5" custLinFactX="202920" custLinFactY="18346" custLinFactNeighborX="300000" custLinFactNeighborY="100000"/>
      <dgm:spPr/>
    </dgm:pt>
    <dgm:pt modelId="{B3B6BF6C-4FD7-404B-B4F3-6AD578727248}" type="pres">
      <dgm:prSet presAssocID="{5342E583-D203-194C-A357-33F9C65D03C8}" presName="textBox5e" presStyleLbl="revTx" presStyleIdx="4" presStyleCnt="5">
        <dgm:presLayoutVars>
          <dgm:bulletEnabled val="1"/>
        </dgm:presLayoutVars>
      </dgm:prSet>
      <dgm:spPr/>
      <dgm:t>
        <a:bodyPr/>
        <a:lstStyle/>
        <a:p>
          <a:endParaRPr lang="en-US"/>
        </a:p>
      </dgm:t>
    </dgm:pt>
  </dgm:ptLst>
  <dgm:cxnLst>
    <dgm:cxn modelId="{615FBE12-E8EC-0B4B-AE2E-E78D41965CAB}" srcId="{1637046D-9386-1D42-8B1F-176461EE832F}" destId="{5342E583-D203-194C-A357-33F9C65D03C8}" srcOrd="4" destOrd="0" parTransId="{B226D616-B385-7F47-A83B-27D6D42933C5}" sibTransId="{802E8D92-B16A-6F4F-AB32-9AA0733DA7A6}"/>
    <dgm:cxn modelId="{29AA9AE8-EB41-634E-8333-AC5FCA7DBA6D}" type="presOf" srcId="{1637046D-9386-1D42-8B1F-176461EE832F}" destId="{BA15A5D4-6080-B44E-80C5-63F5BC92ED7C}" srcOrd="0" destOrd="0" presId="urn:microsoft.com/office/officeart/2005/8/layout/arrow2"/>
    <dgm:cxn modelId="{9BE6C435-33E4-204E-9289-139EA8E5909F}" srcId="{1637046D-9386-1D42-8B1F-176461EE832F}" destId="{11181727-D0A3-9948-B9A6-F4F74CC8A403}" srcOrd="2" destOrd="0" parTransId="{C7757364-A406-3146-9EDC-9DAED9E525A3}" sibTransId="{E072476A-875D-6548-AB58-02BA9314264F}"/>
    <dgm:cxn modelId="{1F0F4235-E26B-3F49-B879-58CBD603C1FC}" type="presOf" srcId="{11181727-D0A3-9948-B9A6-F4F74CC8A403}" destId="{E8129BD7-A05D-A242-A5C2-CB7DCDA36320}" srcOrd="0" destOrd="0" presId="urn:microsoft.com/office/officeart/2005/8/layout/arrow2"/>
    <dgm:cxn modelId="{6DE5A066-EFDC-E24E-BF08-2A6C8EC84672}" srcId="{1637046D-9386-1D42-8B1F-176461EE832F}" destId="{80E76146-BF0C-9849-A83B-326286E31777}" srcOrd="3" destOrd="0" parTransId="{5D66812F-B9C3-3D47-A198-56BD15E7CDD1}" sibTransId="{956089B2-71C8-DA49-97ED-13946B526F6F}"/>
    <dgm:cxn modelId="{44F4AFF8-91E1-A840-999C-9FE180B7F2EA}" type="presOf" srcId="{5342E583-D203-194C-A357-33F9C65D03C8}" destId="{B3B6BF6C-4FD7-404B-B4F3-6AD578727248}" srcOrd="0" destOrd="0" presId="urn:microsoft.com/office/officeart/2005/8/layout/arrow2"/>
    <dgm:cxn modelId="{1EF75292-82B2-8040-850A-83B34DD9DA0C}" type="presOf" srcId="{A2AF29DE-B888-2D4F-BE78-43E9AFB27EA3}" destId="{BFE6F0DC-D91B-7F48-8E69-DB31EE4BFBDB}" srcOrd="0" destOrd="0" presId="urn:microsoft.com/office/officeart/2005/8/layout/arrow2"/>
    <dgm:cxn modelId="{C7A01BD2-6112-DE46-AD09-FACC6F008499}" type="presOf" srcId="{80E76146-BF0C-9849-A83B-326286E31777}" destId="{D384CF3B-4D7D-044A-9DED-21E865316E0E}" srcOrd="0" destOrd="0" presId="urn:microsoft.com/office/officeart/2005/8/layout/arrow2"/>
    <dgm:cxn modelId="{5E50A580-86A3-3B4B-9047-ED2031C0BB5B}" type="presOf" srcId="{675D01FF-70FA-124A-91E4-956897826F64}" destId="{E266AA81-4A91-FE44-8A71-B5C6869E6B27}" srcOrd="0" destOrd="0" presId="urn:microsoft.com/office/officeart/2005/8/layout/arrow2"/>
    <dgm:cxn modelId="{E75DF662-141D-7748-BC8E-ED48C7896D8A}" srcId="{1637046D-9386-1D42-8B1F-176461EE832F}" destId="{A2AF29DE-B888-2D4F-BE78-43E9AFB27EA3}" srcOrd="1" destOrd="0" parTransId="{59559F38-A321-7647-B144-F50125A94597}" sibTransId="{60FD86C0-4025-294F-98B4-4DFC171F32DA}"/>
    <dgm:cxn modelId="{BDCE3C2F-0991-3A49-BD5E-3094CAA289D9}" srcId="{1637046D-9386-1D42-8B1F-176461EE832F}" destId="{675D01FF-70FA-124A-91E4-956897826F64}" srcOrd="0" destOrd="0" parTransId="{E05F948F-0961-0642-B533-20A5CA9ED1C3}" sibTransId="{0CC2AD65-0942-6F42-8298-4B6C66B955DE}"/>
    <dgm:cxn modelId="{2B8F4C86-8FEA-0C4E-91F6-8B01CE7129D1}" type="presParOf" srcId="{BA15A5D4-6080-B44E-80C5-63F5BC92ED7C}" destId="{A67F6F83-1633-BB43-9741-6B852C9A6868}" srcOrd="0" destOrd="0" presId="urn:microsoft.com/office/officeart/2005/8/layout/arrow2"/>
    <dgm:cxn modelId="{543F4B7F-944C-F44E-850A-3628DDCB2FE8}" type="presParOf" srcId="{BA15A5D4-6080-B44E-80C5-63F5BC92ED7C}" destId="{E9436713-CE07-AF4F-AAE3-5930EBFFE028}" srcOrd="1" destOrd="0" presId="urn:microsoft.com/office/officeart/2005/8/layout/arrow2"/>
    <dgm:cxn modelId="{E88C4638-29A6-C84D-A073-930C66357E04}" type="presParOf" srcId="{E9436713-CE07-AF4F-AAE3-5930EBFFE028}" destId="{D2B73FFD-BEAD-7B46-AABA-4B5E0BF74FEB}" srcOrd="0" destOrd="0" presId="urn:microsoft.com/office/officeart/2005/8/layout/arrow2"/>
    <dgm:cxn modelId="{33A2A313-08F3-3441-9A24-21C6CEB10E9C}" type="presParOf" srcId="{E9436713-CE07-AF4F-AAE3-5930EBFFE028}" destId="{E266AA81-4A91-FE44-8A71-B5C6869E6B27}" srcOrd="1" destOrd="0" presId="urn:microsoft.com/office/officeart/2005/8/layout/arrow2"/>
    <dgm:cxn modelId="{41F2ACB0-DEA5-8B44-B832-D70B23FBAFCB}" type="presParOf" srcId="{E9436713-CE07-AF4F-AAE3-5930EBFFE028}" destId="{18A2D09D-6749-5044-B4B4-B3FAA09DE61D}" srcOrd="2" destOrd="0" presId="urn:microsoft.com/office/officeart/2005/8/layout/arrow2"/>
    <dgm:cxn modelId="{24346CC4-AAD5-FD4D-91A0-B89208AFB0DB}" type="presParOf" srcId="{E9436713-CE07-AF4F-AAE3-5930EBFFE028}" destId="{BFE6F0DC-D91B-7F48-8E69-DB31EE4BFBDB}" srcOrd="3" destOrd="0" presId="urn:microsoft.com/office/officeart/2005/8/layout/arrow2"/>
    <dgm:cxn modelId="{EA6FD2EE-2BC0-3D41-8B5E-AE0905C0F5DE}" type="presParOf" srcId="{E9436713-CE07-AF4F-AAE3-5930EBFFE028}" destId="{B4F0B820-F658-494D-AED9-A3FAA471C1CD}" srcOrd="4" destOrd="0" presId="urn:microsoft.com/office/officeart/2005/8/layout/arrow2"/>
    <dgm:cxn modelId="{40CD5E75-8555-864D-A099-FAE18AABF7EB}" type="presParOf" srcId="{E9436713-CE07-AF4F-AAE3-5930EBFFE028}" destId="{E8129BD7-A05D-A242-A5C2-CB7DCDA36320}" srcOrd="5" destOrd="0" presId="urn:microsoft.com/office/officeart/2005/8/layout/arrow2"/>
    <dgm:cxn modelId="{7976F4D8-90FE-B843-87B4-615782B9BAA3}" type="presParOf" srcId="{E9436713-CE07-AF4F-AAE3-5930EBFFE028}" destId="{760060A8-C1ED-1446-BCE8-D58EBD2B5BFC}" srcOrd="6" destOrd="0" presId="urn:microsoft.com/office/officeart/2005/8/layout/arrow2"/>
    <dgm:cxn modelId="{4A10EFCB-879A-FD47-B840-B7872AFC6362}" type="presParOf" srcId="{E9436713-CE07-AF4F-AAE3-5930EBFFE028}" destId="{D384CF3B-4D7D-044A-9DED-21E865316E0E}" srcOrd="7" destOrd="0" presId="urn:microsoft.com/office/officeart/2005/8/layout/arrow2"/>
    <dgm:cxn modelId="{E747F153-7FB8-4F45-A816-E3E3F85A4770}" type="presParOf" srcId="{E9436713-CE07-AF4F-AAE3-5930EBFFE028}" destId="{92C0085D-8F1D-B641-BD11-9A876CA7942F}" srcOrd="8" destOrd="0" presId="urn:microsoft.com/office/officeart/2005/8/layout/arrow2"/>
    <dgm:cxn modelId="{F0E2B907-8D7C-F542-B736-363C3E2B4AC0}" type="presParOf" srcId="{E9436713-CE07-AF4F-AAE3-5930EBFFE028}" destId="{B3B6BF6C-4FD7-404B-B4F3-6AD578727248}"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637046D-9386-1D42-8B1F-176461EE832F}" type="doc">
      <dgm:prSet loTypeId="urn:microsoft.com/office/officeart/2005/8/layout/arrow2" loCatId="" qsTypeId="urn:microsoft.com/office/officeart/2005/8/quickstyle/simple1" qsCatId="simple" csTypeId="urn:microsoft.com/office/officeart/2005/8/colors/accent1_2" csCatId="accent1" phldr="1"/>
      <dgm:spPr/>
      <dgm:t>
        <a:bodyPr/>
        <a:lstStyle/>
        <a:p>
          <a:endParaRPr lang="en-US"/>
        </a:p>
      </dgm:t>
    </dgm:pt>
    <dgm:pt modelId="{11181727-D0A3-9948-B9A6-F4F74CC8A403}">
      <dgm:prSet phldrT="[Text]"/>
      <dgm:spPr/>
      <dgm:t>
        <a:bodyPr/>
        <a:lstStyle/>
        <a:p>
          <a:endParaRPr lang="en-US" dirty="0"/>
        </a:p>
      </dgm:t>
    </dgm:pt>
    <dgm:pt modelId="{C7757364-A406-3146-9EDC-9DAED9E525A3}" type="parTrans" cxnId="{9BE6C435-33E4-204E-9289-139EA8E5909F}">
      <dgm:prSet/>
      <dgm:spPr/>
      <dgm:t>
        <a:bodyPr/>
        <a:lstStyle/>
        <a:p>
          <a:endParaRPr lang="en-US"/>
        </a:p>
      </dgm:t>
    </dgm:pt>
    <dgm:pt modelId="{E072476A-875D-6548-AB58-02BA9314264F}" type="sibTrans" cxnId="{9BE6C435-33E4-204E-9289-139EA8E5909F}">
      <dgm:prSet/>
      <dgm:spPr/>
      <dgm:t>
        <a:bodyPr/>
        <a:lstStyle/>
        <a:p>
          <a:endParaRPr lang="en-US"/>
        </a:p>
      </dgm:t>
    </dgm:pt>
    <dgm:pt modelId="{80E76146-BF0C-9849-A83B-326286E31777}">
      <dgm:prSet phldrT="[Text]"/>
      <dgm:spPr/>
      <dgm:t>
        <a:bodyPr/>
        <a:lstStyle/>
        <a:p>
          <a:endParaRPr lang="en-US" dirty="0"/>
        </a:p>
      </dgm:t>
    </dgm:pt>
    <dgm:pt modelId="{5D66812F-B9C3-3D47-A198-56BD15E7CDD1}" type="parTrans" cxnId="{6DE5A066-EFDC-E24E-BF08-2A6C8EC84672}">
      <dgm:prSet/>
      <dgm:spPr/>
      <dgm:t>
        <a:bodyPr/>
        <a:lstStyle/>
        <a:p>
          <a:endParaRPr lang="en-US"/>
        </a:p>
      </dgm:t>
    </dgm:pt>
    <dgm:pt modelId="{956089B2-71C8-DA49-97ED-13946B526F6F}" type="sibTrans" cxnId="{6DE5A066-EFDC-E24E-BF08-2A6C8EC84672}">
      <dgm:prSet/>
      <dgm:spPr/>
      <dgm:t>
        <a:bodyPr/>
        <a:lstStyle/>
        <a:p>
          <a:endParaRPr lang="en-US"/>
        </a:p>
      </dgm:t>
    </dgm:pt>
    <dgm:pt modelId="{A2AF29DE-B888-2D4F-BE78-43E9AFB27EA3}">
      <dgm:prSet phldrT="[Text]"/>
      <dgm:spPr/>
      <dgm:t>
        <a:bodyPr/>
        <a:lstStyle/>
        <a:p>
          <a:endParaRPr lang="en-US" dirty="0"/>
        </a:p>
      </dgm:t>
    </dgm:pt>
    <dgm:pt modelId="{59559F38-A321-7647-B144-F50125A94597}" type="parTrans" cxnId="{E75DF662-141D-7748-BC8E-ED48C7896D8A}">
      <dgm:prSet/>
      <dgm:spPr/>
      <dgm:t>
        <a:bodyPr/>
        <a:lstStyle/>
        <a:p>
          <a:endParaRPr lang="en-US"/>
        </a:p>
      </dgm:t>
    </dgm:pt>
    <dgm:pt modelId="{60FD86C0-4025-294F-98B4-4DFC171F32DA}" type="sibTrans" cxnId="{E75DF662-141D-7748-BC8E-ED48C7896D8A}">
      <dgm:prSet/>
      <dgm:spPr/>
      <dgm:t>
        <a:bodyPr/>
        <a:lstStyle/>
        <a:p>
          <a:endParaRPr lang="en-US"/>
        </a:p>
      </dgm:t>
    </dgm:pt>
    <dgm:pt modelId="{675D01FF-70FA-124A-91E4-956897826F64}">
      <dgm:prSet phldrT="[Text]"/>
      <dgm:spPr/>
      <dgm:t>
        <a:bodyPr/>
        <a:lstStyle/>
        <a:p>
          <a:r>
            <a:rPr lang="en-US" dirty="0"/>
            <a:t>Net tow</a:t>
          </a:r>
        </a:p>
      </dgm:t>
    </dgm:pt>
    <dgm:pt modelId="{0CC2AD65-0942-6F42-8298-4B6C66B955DE}" type="sibTrans" cxnId="{BDCE3C2F-0991-3A49-BD5E-3094CAA289D9}">
      <dgm:prSet/>
      <dgm:spPr/>
      <dgm:t>
        <a:bodyPr/>
        <a:lstStyle/>
        <a:p>
          <a:endParaRPr lang="en-US"/>
        </a:p>
      </dgm:t>
    </dgm:pt>
    <dgm:pt modelId="{E05F948F-0961-0642-B533-20A5CA9ED1C3}" type="parTrans" cxnId="{BDCE3C2F-0991-3A49-BD5E-3094CAA289D9}">
      <dgm:prSet/>
      <dgm:spPr/>
      <dgm:t>
        <a:bodyPr/>
        <a:lstStyle/>
        <a:p>
          <a:endParaRPr lang="en-US"/>
        </a:p>
      </dgm:t>
    </dgm:pt>
    <dgm:pt modelId="{5342E583-D203-194C-A357-33F9C65D03C8}">
      <dgm:prSet phldrT="[Text]"/>
      <dgm:spPr/>
      <dgm:t>
        <a:bodyPr/>
        <a:lstStyle/>
        <a:p>
          <a:endParaRPr lang="en-US" dirty="0"/>
        </a:p>
      </dgm:t>
    </dgm:pt>
    <dgm:pt modelId="{B226D616-B385-7F47-A83B-27D6D42933C5}" type="parTrans" cxnId="{615FBE12-E8EC-0B4B-AE2E-E78D41965CAB}">
      <dgm:prSet/>
      <dgm:spPr/>
      <dgm:t>
        <a:bodyPr/>
        <a:lstStyle/>
        <a:p>
          <a:endParaRPr lang="en-US"/>
        </a:p>
      </dgm:t>
    </dgm:pt>
    <dgm:pt modelId="{802E8D92-B16A-6F4F-AB32-9AA0733DA7A6}" type="sibTrans" cxnId="{615FBE12-E8EC-0B4B-AE2E-E78D41965CAB}">
      <dgm:prSet/>
      <dgm:spPr/>
      <dgm:t>
        <a:bodyPr/>
        <a:lstStyle/>
        <a:p>
          <a:endParaRPr lang="en-US"/>
        </a:p>
      </dgm:t>
    </dgm:pt>
    <dgm:pt modelId="{BA15A5D4-6080-B44E-80C5-63F5BC92ED7C}" type="pres">
      <dgm:prSet presAssocID="{1637046D-9386-1D42-8B1F-176461EE832F}" presName="arrowDiagram" presStyleCnt="0">
        <dgm:presLayoutVars>
          <dgm:chMax val="5"/>
          <dgm:dir/>
          <dgm:resizeHandles val="exact"/>
        </dgm:presLayoutVars>
      </dgm:prSet>
      <dgm:spPr/>
      <dgm:t>
        <a:bodyPr/>
        <a:lstStyle/>
        <a:p>
          <a:endParaRPr lang="en-US"/>
        </a:p>
      </dgm:t>
    </dgm:pt>
    <dgm:pt modelId="{A67F6F83-1633-BB43-9741-6B852C9A6868}" type="pres">
      <dgm:prSet presAssocID="{1637046D-9386-1D42-8B1F-176461EE832F}" presName="arrow" presStyleLbl="bgShp" presStyleIdx="0" presStyleCnt="1" custScaleX="205128" custScaleY="85593" custLinFactNeighborX="-539" custLinFactNeighborY="14657"/>
      <dgm:spPr/>
    </dgm:pt>
    <dgm:pt modelId="{E9436713-CE07-AF4F-AAE3-5930EBFFE028}" type="pres">
      <dgm:prSet presAssocID="{1637046D-9386-1D42-8B1F-176461EE832F}" presName="arrowDiagram5" presStyleCnt="0"/>
      <dgm:spPr/>
    </dgm:pt>
    <dgm:pt modelId="{D2B73FFD-BEAD-7B46-AABA-4B5E0BF74FEB}" type="pres">
      <dgm:prSet presAssocID="{675D01FF-70FA-124A-91E4-956897826F64}" presName="bullet5a" presStyleLbl="node1" presStyleIdx="0" presStyleCnt="5" custLinFactX="-900000" custLinFactY="100000" custLinFactNeighborX="-993858" custLinFactNeighborY="144483"/>
      <dgm:spPr>
        <a:blipFill rotWithShape="0">
          <a:blip xmlns:r="http://schemas.openxmlformats.org/officeDocument/2006/relationships" r:embed="rId1"/>
          <a:stretch>
            <a:fillRect/>
          </a:stretch>
        </a:blipFill>
      </dgm:spPr>
    </dgm:pt>
    <dgm:pt modelId="{E266AA81-4A91-FE44-8A71-B5C6869E6B27}" type="pres">
      <dgm:prSet presAssocID="{675D01FF-70FA-124A-91E4-956897826F64}" presName="textBox5a" presStyleLbl="revTx" presStyleIdx="0" presStyleCnt="5" custLinFactX="-115887" custLinFactNeighborX="-200000" custLinFactNeighborY="19755">
        <dgm:presLayoutVars>
          <dgm:bulletEnabled val="1"/>
        </dgm:presLayoutVars>
      </dgm:prSet>
      <dgm:spPr/>
      <dgm:t>
        <a:bodyPr/>
        <a:lstStyle/>
        <a:p>
          <a:endParaRPr lang="en-US"/>
        </a:p>
      </dgm:t>
    </dgm:pt>
    <dgm:pt modelId="{18A2D09D-6749-5044-B4B4-B3FAA09DE61D}" type="pres">
      <dgm:prSet presAssocID="{A2AF29DE-B888-2D4F-BE78-43E9AFB27EA3}" presName="bullet5b" presStyleLbl="node1" presStyleIdx="1" presStyleCnt="5" custLinFactX="-399292" custLinFactY="100000" custLinFactNeighborX="-400000" custLinFactNeighborY="101306"/>
      <dgm:spPr/>
    </dgm:pt>
    <dgm:pt modelId="{BFE6F0DC-D91B-7F48-8E69-DB31EE4BFBDB}" type="pres">
      <dgm:prSet presAssocID="{A2AF29DE-B888-2D4F-BE78-43E9AFB27EA3}" presName="textBox5b" presStyleLbl="revTx" presStyleIdx="1" presStyleCnt="5" custScaleY="38999" custLinFactX="-59440" custLinFactNeighborX="-100000" custLinFactNeighborY="-6958">
        <dgm:presLayoutVars>
          <dgm:bulletEnabled val="1"/>
        </dgm:presLayoutVars>
      </dgm:prSet>
      <dgm:spPr/>
      <dgm:t>
        <a:bodyPr/>
        <a:lstStyle/>
        <a:p>
          <a:endParaRPr lang="en-US"/>
        </a:p>
      </dgm:t>
    </dgm:pt>
    <dgm:pt modelId="{B4F0B820-F658-494D-AED9-A3FAA471C1CD}" type="pres">
      <dgm:prSet presAssocID="{11181727-D0A3-9948-B9A6-F4F74CC8A403}" presName="bullet5c" presStyleLbl="node1" presStyleIdx="2" presStyleCnt="5" custLinFactX="-65911" custLinFactY="61061" custLinFactNeighborX="-100000" custLinFactNeighborY="100000"/>
      <dgm:spPr/>
    </dgm:pt>
    <dgm:pt modelId="{E8129BD7-A05D-A242-A5C2-CB7DCDA36320}" type="pres">
      <dgm:prSet presAssocID="{11181727-D0A3-9948-B9A6-F4F74CC8A403}" presName="textBox5c" presStyleLbl="revTx" presStyleIdx="2" presStyleCnt="5" custScaleY="19747" custLinFactNeighborX="-31412" custLinFactNeighborY="-24949">
        <dgm:presLayoutVars>
          <dgm:bulletEnabled val="1"/>
        </dgm:presLayoutVars>
      </dgm:prSet>
      <dgm:spPr/>
      <dgm:t>
        <a:bodyPr/>
        <a:lstStyle/>
        <a:p>
          <a:endParaRPr lang="en-US"/>
        </a:p>
      </dgm:t>
    </dgm:pt>
    <dgm:pt modelId="{760060A8-C1ED-1446-BCE8-D58EBD2B5BFC}" type="pres">
      <dgm:prSet presAssocID="{80E76146-BF0C-9849-A83B-326286E31777}" presName="bullet5d" presStyleLbl="node1" presStyleIdx="3" presStyleCnt="5" custLinFactX="100000" custLinFactY="44854" custLinFactNeighborX="195395" custLinFactNeighborY="100000"/>
      <dgm:spPr/>
    </dgm:pt>
    <dgm:pt modelId="{D384CF3B-4D7D-044A-9DED-21E865316E0E}" type="pres">
      <dgm:prSet presAssocID="{80E76146-BF0C-9849-A83B-326286E31777}" presName="textBox5d" presStyleLbl="revTx" presStyleIdx="3" presStyleCnt="5" custScaleY="20673" custLinFactX="5540" custLinFactNeighborX="100000" custLinFactNeighborY="-22347">
        <dgm:presLayoutVars>
          <dgm:bulletEnabled val="1"/>
        </dgm:presLayoutVars>
      </dgm:prSet>
      <dgm:spPr/>
      <dgm:t>
        <a:bodyPr/>
        <a:lstStyle/>
        <a:p>
          <a:endParaRPr lang="en-US"/>
        </a:p>
      </dgm:t>
    </dgm:pt>
    <dgm:pt modelId="{92C0085D-8F1D-B641-BD11-9A876CA7942F}" type="pres">
      <dgm:prSet presAssocID="{5342E583-D203-194C-A357-33F9C65D03C8}" presName="bullet5e" presStyleLbl="node1" presStyleIdx="4" presStyleCnt="5" custLinFactX="202920" custLinFactY="18346" custLinFactNeighborX="300000" custLinFactNeighborY="100000"/>
      <dgm:spPr/>
    </dgm:pt>
    <dgm:pt modelId="{B3B6BF6C-4FD7-404B-B4F3-6AD578727248}" type="pres">
      <dgm:prSet presAssocID="{5342E583-D203-194C-A357-33F9C65D03C8}" presName="textBox5e" presStyleLbl="revTx" presStyleIdx="4" presStyleCnt="5">
        <dgm:presLayoutVars>
          <dgm:bulletEnabled val="1"/>
        </dgm:presLayoutVars>
      </dgm:prSet>
      <dgm:spPr/>
      <dgm:t>
        <a:bodyPr/>
        <a:lstStyle/>
        <a:p>
          <a:endParaRPr lang="en-US"/>
        </a:p>
      </dgm:t>
    </dgm:pt>
  </dgm:ptLst>
  <dgm:cxnLst>
    <dgm:cxn modelId="{B6095B47-7EE4-7A49-A812-736F15EEB53B}" type="presOf" srcId="{5342E583-D203-194C-A357-33F9C65D03C8}" destId="{B3B6BF6C-4FD7-404B-B4F3-6AD578727248}" srcOrd="0" destOrd="0" presId="urn:microsoft.com/office/officeart/2005/8/layout/arrow2"/>
    <dgm:cxn modelId="{9BE6C435-33E4-204E-9289-139EA8E5909F}" srcId="{1637046D-9386-1D42-8B1F-176461EE832F}" destId="{11181727-D0A3-9948-B9A6-F4F74CC8A403}" srcOrd="2" destOrd="0" parTransId="{C7757364-A406-3146-9EDC-9DAED9E525A3}" sibTransId="{E072476A-875D-6548-AB58-02BA9314264F}"/>
    <dgm:cxn modelId="{BDCE3C2F-0991-3A49-BD5E-3094CAA289D9}" srcId="{1637046D-9386-1D42-8B1F-176461EE832F}" destId="{675D01FF-70FA-124A-91E4-956897826F64}" srcOrd="0" destOrd="0" parTransId="{E05F948F-0961-0642-B533-20A5CA9ED1C3}" sibTransId="{0CC2AD65-0942-6F42-8298-4B6C66B955DE}"/>
    <dgm:cxn modelId="{E75DF662-141D-7748-BC8E-ED48C7896D8A}" srcId="{1637046D-9386-1D42-8B1F-176461EE832F}" destId="{A2AF29DE-B888-2D4F-BE78-43E9AFB27EA3}" srcOrd="1" destOrd="0" parTransId="{59559F38-A321-7647-B144-F50125A94597}" sibTransId="{60FD86C0-4025-294F-98B4-4DFC171F32DA}"/>
    <dgm:cxn modelId="{6DE5A066-EFDC-E24E-BF08-2A6C8EC84672}" srcId="{1637046D-9386-1D42-8B1F-176461EE832F}" destId="{80E76146-BF0C-9849-A83B-326286E31777}" srcOrd="3" destOrd="0" parTransId="{5D66812F-B9C3-3D47-A198-56BD15E7CDD1}" sibTransId="{956089B2-71C8-DA49-97ED-13946B526F6F}"/>
    <dgm:cxn modelId="{69C4D94D-7113-EF47-9A74-4AA5633EE685}" type="presOf" srcId="{675D01FF-70FA-124A-91E4-956897826F64}" destId="{E266AA81-4A91-FE44-8A71-B5C6869E6B27}" srcOrd="0" destOrd="0" presId="urn:microsoft.com/office/officeart/2005/8/layout/arrow2"/>
    <dgm:cxn modelId="{917EDB50-BC3F-374E-B320-617C5A053894}" type="presOf" srcId="{11181727-D0A3-9948-B9A6-F4F74CC8A403}" destId="{E8129BD7-A05D-A242-A5C2-CB7DCDA36320}" srcOrd="0" destOrd="0" presId="urn:microsoft.com/office/officeart/2005/8/layout/arrow2"/>
    <dgm:cxn modelId="{615FBE12-E8EC-0B4B-AE2E-E78D41965CAB}" srcId="{1637046D-9386-1D42-8B1F-176461EE832F}" destId="{5342E583-D203-194C-A357-33F9C65D03C8}" srcOrd="4" destOrd="0" parTransId="{B226D616-B385-7F47-A83B-27D6D42933C5}" sibTransId="{802E8D92-B16A-6F4F-AB32-9AA0733DA7A6}"/>
    <dgm:cxn modelId="{16B78D03-65B3-174C-93EF-774A86B84922}" type="presOf" srcId="{1637046D-9386-1D42-8B1F-176461EE832F}" destId="{BA15A5D4-6080-B44E-80C5-63F5BC92ED7C}" srcOrd="0" destOrd="0" presId="urn:microsoft.com/office/officeart/2005/8/layout/arrow2"/>
    <dgm:cxn modelId="{7A12DEB8-0395-5344-B3B9-9E2EA0810AA7}" type="presOf" srcId="{A2AF29DE-B888-2D4F-BE78-43E9AFB27EA3}" destId="{BFE6F0DC-D91B-7F48-8E69-DB31EE4BFBDB}" srcOrd="0" destOrd="0" presId="urn:microsoft.com/office/officeart/2005/8/layout/arrow2"/>
    <dgm:cxn modelId="{E34E3832-936F-F04C-B27A-501ADD5FBB9F}" type="presOf" srcId="{80E76146-BF0C-9849-A83B-326286E31777}" destId="{D384CF3B-4D7D-044A-9DED-21E865316E0E}" srcOrd="0" destOrd="0" presId="urn:microsoft.com/office/officeart/2005/8/layout/arrow2"/>
    <dgm:cxn modelId="{F7A0FF31-EFAD-B449-8F2B-D943D06A0285}" type="presParOf" srcId="{BA15A5D4-6080-B44E-80C5-63F5BC92ED7C}" destId="{A67F6F83-1633-BB43-9741-6B852C9A6868}" srcOrd="0" destOrd="0" presId="urn:microsoft.com/office/officeart/2005/8/layout/arrow2"/>
    <dgm:cxn modelId="{061D5806-C0B5-DE40-B20D-75CE63CF925B}" type="presParOf" srcId="{BA15A5D4-6080-B44E-80C5-63F5BC92ED7C}" destId="{E9436713-CE07-AF4F-AAE3-5930EBFFE028}" srcOrd="1" destOrd="0" presId="urn:microsoft.com/office/officeart/2005/8/layout/arrow2"/>
    <dgm:cxn modelId="{74DDD8A5-3182-874D-B82D-19A6187CEE91}" type="presParOf" srcId="{E9436713-CE07-AF4F-AAE3-5930EBFFE028}" destId="{D2B73FFD-BEAD-7B46-AABA-4B5E0BF74FEB}" srcOrd="0" destOrd="0" presId="urn:microsoft.com/office/officeart/2005/8/layout/arrow2"/>
    <dgm:cxn modelId="{31C69494-123E-3543-A808-90D86616CFAF}" type="presParOf" srcId="{E9436713-CE07-AF4F-AAE3-5930EBFFE028}" destId="{E266AA81-4A91-FE44-8A71-B5C6869E6B27}" srcOrd="1" destOrd="0" presId="urn:microsoft.com/office/officeart/2005/8/layout/arrow2"/>
    <dgm:cxn modelId="{B5A19563-1FE1-054A-8C9B-F8A260F631E1}" type="presParOf" srcId="{E9436713-CE07-AF4F-AAE3-5930EBFFE028}" destId="{18A2D09D-6749-5044-B4B4-B3FAA09DE61D}" srcOrd="2" destOrd="0" presId="urn:microsoft.com/office/officeart/2005/8/layout/arrow2"/>
    <dgm:cxn modelId="{A585E8F0-F0A9-5942-9F15-EFFCFA7D0E01}" type="presParOf" srcId="{E9436713-CE07-AF4F-AAE3-5930EBFFE028}" destId="{BFE6F0DC-D91B-7F48-8E69-DB31EE4BFBDB}" srcOrd="3" destOrd="0" presId="urn:microsoft.com/office/officeart/2005/8/layout/arrow2"/>
    <dgm:cxn modelId="{9564CF3A-0841-D848-8B7D-29F9455AEDBA}" type="presParOf" srcId="{E9436713-CE07-AF4F-AAE3-5930EBFFE028}" destId="{B4F0B820-F658-494D-AED9-A3FAA471C1CD}" srcOrd="4" destOrd="0" presId="urn:microsoft.com/office/officeart/2005/8/layout/arrow2"/>
    <dgm:cxn modelId="{8100F22D-70E3-7B47-AFF7-CA8C4488ACD8}" type="presParOf" srcId="{E9436713-CE07-AF4F-AAE3-5930EBFFE028}" destId="{E8129BD7-A05D-A242-A5C2-CB7DCDA36320}" srcOrd="5" destOrd="0" presId="urn:microsoft.com/office/officeart/2005/8/layout/arrow2"/>
    <dgm:cxn modelId="{4FE40483-3D30-354D-8295-C51110F77BED}" type="presParOf" srcId="{E9436713-CE07-AF4F-AAE3-5930EBFFE028}" destId="{760060A8-C1ED-1446-BCE8-D58EBD2B5BFC}" srcOrd="6" destOrd="0" presId="urn:microsoft.com/office/officeart/2005/8/layout/arrow2"/>
    <dgm:cxn modelId="{C9C8105B-37B4-3748-907C-3D950BE74D09}" type="presParOf" srcId="{E9436713-CE07-AF4F-AAE3-5930EBFFE028}" destId="{D384CF3B-4D7D-044A-9DED-21E865316E0E}" srcOrd="7" destOrd="0" presId="urn:microsoft.com/office/officeart/2005/8/layout/arrow2"/>
    <dgm:cxn modelId="{4699B88B-BB72-CF49-A6DC-D11A55A6BE5F}" type="presParOf" srcId="{E9436713-CE07-AF4F-AAE3-5930EBFFE028}" destId="{92C0085D-8F1D-B641-BD11-9A876CA7942F}" srcOrd="8" destOrd="0" presId="urn:microsoft.com/office/officeart/2005/8/layout/arrow2"/>
    <dgm:cxn modelId="{966C34E4-3ABF-214E-8086-112EBB586E71}" type="presParOf" srcId="{E9436713-CE07-AF4F-AAE3-5930EBFFE028}" destId="{B3B6BF6C-4FD7-404B-B4F3-6AD578727248}"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37046D-9386-1D42-8B1F-176461EE832F}" type="doc">
      <dgm:prSet loTypeId="urn:microsoft.com/office/officeart/2005/8/layout/arrow2" loCatId="" qsTypeId="urn:microsoft.com/office/officeart/2005/8/quickstyle/simple1" qsCatId="simple" csTypeId="urn:microsoft.com/office/officeart/2005/8/colors/accent1_2" csCatId="accent1" phldr="1"/>
      <dgm:spPr/>
      <dgm:t>
        <a:bodyPr/>
        <a:lstStyle/>
        <a:p>
          <a:endParaRPr lang="en-US"/>
        </a:p>
      </dgm:t>
    </dgm:pt>
    <dgm:pt modelId="{11181727-D0A3-9948-B9A6-F4F74CC8A403}">
      <dgm:prSet phldrT="[Text]"/>
      <dgm:spPr/>
      <dgm:t>
        <a:bodyPr/>
        <a:lstStyle/>
        <a:p>
          <a:endParaRPr lang="en-US" dirty="0"/>
        </a:p>
      </dgm:t>
    </dgm:pt>
    <dgm:pt modelId="{C7757364-A406-3146-9EDC-9DAED9E525A3}" type="parTrans" cxnId="{9BE6C435-33E4-204E-9289-139EA8E5909F}">
      <dgm:prSet/>
      <dgm:spPr/>
      <dgm:t>
        <a:bodyPr/>
        <a:lstStyle/>
        <a:p>
          <a:endParaRPr lang="en-US"/>
        </a:p>
      </dgm:t>
    </dgm:pt>
    <dgm:pt modelId="{E072476A-875D-6548-AB58-02BA9314264F}" type="sibTrans" cxnId="{9BE6C435-33E4-204E-9289-139EA8E5909F}">
      <dgm:prSet/>
      <dgm:spPr/>
      <dgm:t>
        <a:bodyPr/>
        <a:lstStyle/>
        <a:p>
          <a:endParaRPr lang="en-US"/>
        </a:p>
      </dgm:t>
    </dgm:pt>
    <dgm:pt modelId="{80E76146-BF0C-9849-A83B-326286E31777}">
      <dgm:prSet phldrT="[Text]"/>
      <dgm:spPr/>
      <dgm:t>
        <a:bodyPr/>
        <a:lstStyle/>
        <a:p>
          <a:endParaRPr lang="en-US" dirty="0"/>
        </a:p>
      </dgm:t>
    </dgm:pt>
    <dgm:pt modelId="{5D66812F-B9C3-3D47-A198-56BD15E7CDD1}" type="parTrans" cxnId="{6DE5A066-EFDC-E24E-BF08-2A6C8EC84672}">
      <dgm:prSet/>
      <dgm:spPr/>
      <dgm:t>
        <a:bodyPr/>
        <a:lstStyle/>
        <a:p>
          <a:endParaRPr lang="en-US"/>
        </a:p>
      </dgm:t>
    </dgm:pt>
    <dgm:pt modelId="{956089B2-71C8-DA49-97ED-13946B526F6F}" type="sibTrans" cxnId="{6DE5A066-EFDC-E24E-BF08-2A6C8EC84672}">
      <dgm:prSet/>
      <dgm:spPr/>
      <dgm:t>
        <a:bodyPr/>
        <a:lstStyle/>
        <a:p>
          <a:endParaRPr lang="en-US"/>
        </a:p>
      </dgm:t>
    </dgm:pt>
    <dgm:pt modelId="{A2AF29DE-B888-2D4F-BE78-43E9AFB27EA3}">
      <dgm:prSet phldrT="[Text]"/>
      <dgm:spPr/>
      <dgm:t>
        <a:bodyPr/>
        <a:lstStyle/>
        <a:p>
          <a:r>
            <a:rPr lang="en-US" dirty="0"/>
            <a:t>Camera Sled</a:t>
          </a:r>
        </a:p>
      </dgm:t>
    </dgm:pt>
    <dgm:pt modelId="{59559F38-A321-7647-B144-F50125A94597}" type="parTrans" cxnId="{E75DF662-141D-7748-BC8E-ED48C7896D8A}">
      <dgm:prSet/>
      <dgm:spPr/>
      <dgm:t>
        <a:bodyPr/>
        <a:lstStyle/>
        <a:p>
          <a:endParaRPr lang="en-US"/>
        </a:p>
      </dgm:t>
    </dgm:pt>
    <dgm:pt modelId="{60FD86C0-4025-294F-98B4-4DFC171F32DA}" type="sibTrans" cxnId="{E75DF662-141D-7748-BC8E-ED48C7896D8A}">
      <dgm:prSet/>
      <dgm:spPr/>
      <dgm:t>
        <a:bodyPr/>
        <a:lstStyle/>
        <a:p>
          <a:endParaRPr lang="en-US"/>
        </a:p>
      </dgm:t>
    </dgm:pt>
    <dgm:pt modelId="{1A7B771F-B2C2-774F-B786-204FCFF4BBE8}">
      <dgm:prSet/>
      <dgm:spPr/>
      <dgm:t>
        <a:bodyPr/>
        <a:lstStyle/>
        <a:p>
          <a:endParaRPr lang="en-US" dirty="0"/>
        </a:p>
      </dgm:t>
    </dgm:pt>
    <dgm:pt modelId="{96F8B7C0-8FED-E141-9C72-199E2AA4F7F8}" type="parTrans" cxnId="{D4E5D720-4BB9-E94D-82D3-60AD4CB89832}">
      <dgm:prSet/>
      <dgm:spPr/>
      <dgm:t>
        <a:bodyPr/>
        <a:lstStyle/>
        <a:p>
          <a:endParaRPr lang="en-US"/>
        </a:p>
      </dgm:t>
    </dgm:pt>
    <dgm:pt modelId="{C3F2C3A9-CA9F-C740-88D0-023E5D63B0A1}" type="sibTrans" cxnId="{D4E5D720-4BB9-E94D-82D3-60AD4CB89832}">
      <dgm:prSet/>
      <dgm:spPr/>
      <dgm:t>
        <a:bodyPr/>
        <a:lstStyle/>
        <a:p>
          <a:endParaRPr lang="en-US"/>
        </a:p>
      </dgm:t>
    </dgm:pt>
    <dgm:pt modelId="{675D01FF-70FA-124A-91E4-956897826F64}">
      <dgm:prSet phldrT="[Text]"/>
      <dgm:spPr/>
      <dgm:t>
        <a:bodyPr/>
        <a:lstStyle/>
        <a:p>
          <a:r>
            <a:rPr lang="en-US" dirty="0"/>
            <a:t>Net tow</a:t>
          </a:r>
        </a:p>
      </dgm:t>
    </dgm:pt>
    <dgm:pt modelId="{0CC2AD65-0942-6F42-8298-4B6C66B955DE}" type="sibTrans" cxnId="{BDCE3C2F-0991-3A49-BD5E-3094CAA289D9}">
      <dgm:prSet/>
      <dgm:spPr/>
      <dgm:t>
        <a:bodyPr/>
        <a:lstStyle/>
        <a:p>
          <a:endParaRPr lang="en-US"/>
        </a:p>
      </dgm:t>
    </dgm:pt>
    <dgm:pt modelId="{E05F948F-0961-0642-B533-20A5CA9ED1C3}" type="parTrans" cxnId="{BDCE3C2F-0991-3A49-BD5E-3094CAA289D9}">
      <dgm:prSet/>
      <dgm:spPr/>
      <dgm:t>
        <a:bodyPr/>
        <a:lstStyle/>
        <a:p>
          <a:endParaRPr lang="en-US"/>
        </a:p>
      </dgm:t>
    </dgm:pt>
    <dgm:pt modelId="{BA15A5D4-6080-B44E-80C5-63F5BC92ED7C}" type="pres">
      <dgm:prSet presAssocID="{1637046D-9386-1D42-8B1F-176461EE832F}" presName="arrowDiagram" presStyleCnt="0">
        <dgm:presLayoutVars>
          <dgm:chMax val="5"/>
          <dgm:dir/>
          <dgm:resizeHandles val="exact"/>
        </dgm:presLayoutVars>
      </dgm:prSet>
      <dgm:spPr/>
      <dgm:t>
        <a:bodyPr/>
        <a:lstStyle/>
        <a:p>
          <a:endParaRPr lang="en-US"/>
        </a:p>
      </dgm:t>
    </dgm:pt>
    <dgm:pt modelId="{A67F6F83-1633-BB43-9741-6B852C9A6868}" type="pres">
      <dgm:prSet presAssocID="{1637046D-9386-1D42-8B1F-176461EE832F}" presName="arrow" presStyleLbl="bgShp" presStyleIdx="0" presStyleCnt="1" custScaleX="205128" custScaleY="85593" custLinFactNeighborX="-539" custLinFactNeighborY="14657"/>
      <dgm:spPr/>
    </dgm:pt>
    <dgm:pt modelId="{E9436713-CE07-AF4F-AAE3-5930EBFFE028}" type="pres">
      <dgm:prSet presAssocID="{1637046D-9386-1D42-8B1F-176461EE832F}" presName="arrowDiagram5" presStyleCnt="0"/>
      <dgm:spPr/>
    </dgm:pt>
    <dgm:pt modelId="{D2B73FFD-BEAD-7B46-AABA-4B5E0BF74FEB}" type="pres">
      <dgm:prSet presAssocID="{675D01FF-70FA-124A-91E4-956897826F64}" presName="bullet5a" presStyleLbl="node1" presStyleIdx="0" presStyleCnt="5" custLinFactX="-900000" custLinFactY="100000" custLinFactNeighborX="-993858" custLinFactNeighborY="144483"/>
      <dgm:spPr>
        <a:blipFill rotWithShape="0">
          <a:blip xmlns:r="http://schemas.openxmlformats.org/officeDocument/2006/relationships" r:embed="rId1"/>
          <a:stretch>
            <a:fillRect/>
          </a:stretch>
        </a:blipFill>
      </dgm:spPr>
    </dgm:pt>
    <dgm:pt modelId="{E266AA81-4A91-FE44-8A71-B5C6869E6B27}" type="pres">
      <dgm:prSet presAssocID="{675D01FF-70FA-124A-91E4-956897826F64}" presName="textBox5a" presStyleLbl="revTx" presStyleIdx="0" presStyleCnt="5" custLinFactX="-115887" custLinFactNeighborX="-200000" custLinFactNeighborY="19755">
        <dgm:presLayoutVars>
          <dgm:bulletEnabled val="1"/>
        </dgm:presLayoutVars>
      </dgm:prSet>
      <dgm:spPr/>
      <dgm:t>
        <a:bodyPr/>
        <a:lstStyle/>
        <a:p>
          <a:endParaRPr lang="en-US"/>
        </a:p>
      </dgm:t>
    </dgm:pt>
    <dgm:pt modelId="{18A2D09D-6749-5044-B4B4-B3FAA09DE61D}" type="pres">
      <dgm:prSet presAssocID="{A2AF29DE-B888-2D4F-BE78-43E9AFB27EA3}" presName="bullet5b" presStyleLbl="node1" presStyleIdx="1" presStyleCnt="5" custLinFactX="-399292" custLinFactY="100000" custLinFactNeighborX="-400000" custLinFactNeighborY="101306"/>
      <dgm:spPr/>
    </dgm:pt>
    <dgm:pt modelId="{BFE6F0DC-D91B-7F48-8E69-DB31EE4BFBDB}" type="pres">
      <dgm:prSet presAssocID="{A2AF29DE-B888-2D4F-BE78-43E9AFB27EA3}" presName="textBox5b" presStyleLbl="revTx" presStyleIdx="1" presStyleCnt="5" custScaleY="38999" custLinFactX="-59440" custLinFactNeighborX="-100000" custLinFactNeighborY="-6958">
        <dgm:presLayoutVars>
          <dgm:bulletEnabled val="1"/>
        </dgm:presLayoutVars>
      </dgm:prSet>
      <dgm:spPr/>
      <dgm:t>
        <a:bodyPr/>
        <a:lstStyle/>
        <a:p>
          <a:endParaRPr lang="en-US"/>
        </a:p>
      </dgm:t>
    </dgm:pt>
    <dgm:pt modelId="{B4F0B820-F658-494D-AED9-A3FAA471C1CD}" type="pres">
      <dgm:prSet presAssocID="{11181727-D0A3-9948-B9A6-F4F74CC8A403}" presName="bullet5c" presStyleLbl="node1" presStyleIdx="2" presStyleCnt="5" custLinFactX="-65911" custLinFactY="61061" custLinFactNeighborX="-100000" custLinFactNeighborY="100000"/>
      <dgm:spPr/>
    </dgm:pt>
    <dgm:pt modelId="{E8129BD7-A05D-A242-A5C2-CB7DCDA36320}" type="pres">
      <dgm:prSet presAssocID="{11181727-D0A3-9948-B9A6-F4F74CC8A403}" presName="textBox5c" presStyleLbl="revTx" presStyleIdx="2" presStyleCnt="5" custScaleY="19747" custLinFactNeighborX="-31412" custLinFactNeighborY="-24949">
        <dgm:presLayoutVars>
          <dgm:bulletEnabled val="1"/>
        </dgm:presLayoutVars>
      </dgm:prSet>
      <dgm:spPr/>
      <dgm:t>
        <a:bodyPr/>
        <a:lstStyle/>
        <a:p>
          <a:endParaRPr lang="en-US"/>
        </a:p>
      </dgm:t>
    </dgm:pt>
    <dgm:pt modelId="{760060A8-C1ED-1446-BCE8-D58EBD2B5BFC}" type="pres">
      <dgm:prSet presAssocID="{80E76146-BF0C-9849-A83B-326286E31777}" presName="bullet5d" presStyleLbl="node1" presStyleIdx="3" presStyleCnt="5" custLinFactX="100000" custLinFactY="44854" custLinFactNeighborX="195395" custLinFactNeighborY="100000"/>
      <dgm:spPr/>
    </dgm:pt>
    <dgm:pt modelId="{D384CF3B-4D7D-044A-9DED-21E865316E0E}" type="pres">
      <dgm:prSet presAssocID="{80E76146-BF0C-9849-A83B-326286E31777}" presName="textBox5d" presStyleLbl="revTx" presStyleIdx="3" presStyleCnt="5" custScaleY="20673" custLinFactX="5540" custLinFactNeighborX="100000" custLinFactNeighborY="-22347">
        <dgm:presLayoutVars>
          <dgm:bulletEnabled val="1"/>
        </dgm:presLayoutVars>
      </dgm:prSet>
      <dgm:spPr/>
      <dgm:t>
        <a:bodyPr/>
        <a:lstStyle/>
        <a:p>
          <a:endParaRPr lang="en-US"/>
        </a:p>
      </dgm:t>
    </dgm:pt>
    <dgm:pt modelId="{F9AD0503-9B4E-0444-AD75-AACF280E5E7A}" type="pres">
      <dgm:prSet presAssocID="{1A7B771F-B2C2-774F-B786-204FCFF4BBE8}" presName="bullet5e" presStyleLbl="node1" presStyleIdx="4" presStyleCnt="5" custLinFactX="263241" custLinFactY="9226" custLinFactNeighborX="300000" custLinFactNeighborY="100000"/>
      <dgm:spPr/>
    </dgm:pt>
    <dgm:pt modelId="{9FDAD0A6-282E-814A-917E-97AD5ABF972A}" type="pres">
      <dgm:prSet presAssocID="{1A7B771F-B2C2-774F-B786-204FCFF4BBE8}" presName="textBox5e" presStyleLbl="revTx" presStyleIdx="4" presStyleCnt="5" custScaleY="24662" custLinFactX="100000" custLinFactNeighborX="126737" custLinFactNeighborY="-23068">
        <dgm:presLayoutVars>
          <dgm:bulletEnabled val="1"/>
        </dgm:presLayoutVars>
      </dgm:prSet>
      <dgm:spPr/>
      <dgm:t>
        <a:bodyPr/>
        <a:lstStyle/>
        <a:p>
          <a:endParaRPr lang="en-US"/>
        </a:p>
      </dgm:t>
    </dgm:pt>
  </dgm:ptLst>
  <dgm:cxnLst>
    <dgm:cxn modelId="{A329495A-F36F-4D48-B719-6FC840CF268E}" type="presOf" srcId="{A2AF29DE-B888-2D4F-BE78-43E9AFB27EA3}" destId="{BFE6F0DC-D91B-7F48-8E69-DB31EE4BFBDB}" srcOrd="0" destOrd="0" presId="urn:microsoft.com/office/officeart/2005/8/layout/arrow2"/>
    <dgm:cxn modelId="{8B2E0A8F-8451-3743-A7BA-04F41925BFE7}" type="presOf" srcId="{1637046D-9386-1D42-8B1F-176461EE832F}" destId="{BA15A5D4-6080-B44E-80C5-63F5BC92ED7C}" srcOrd="0" destOrd="0" presId="urn:microsoft.com/office/officeart/2005/8/layout/arrow2"/>
    <dgm:cxn modelId="{BDCE3C2F-0991-3A49-BD5E-3094CAA289D9}" srcId="{1637046D-9386-1D42-8B1F-176461EE832F}" destId="{675D01FF-70FA-124A-91E4-956897826F64}" srcOrd="0" destOrd="0" parTransId="{E05F948F-0961-0642-B533-20A5CA9ED1C3}" sibTransId="{0CC2AD65-0942-6F42-8298-4B6C66B955DE}"/>
    <dgm:cxn modelId="{4594108B-E5B5-E046-BB12-E06874445B2C}" type="presOf" srcId="{675D01FF-70FA-124A-91E4-956897826F64}" destId="{E266AA81-4A91-FE44-8A71-B5C6869E6B27}" srcOrd="0" destOrd="0" presId="urn:microsoft.com/office/officeart/2005/8/layout/arrow2"/>
    <dgm:cxn modelId="{E75DF662-141D-7748-BC8E-ED48C7896D8A}" srcId="{1637046D-9386-1D42-8B1F-176461EE832F}" destId="{A2AF29DE-B888-2D4F-BE78-43E9AFB27EA3}" srcOrd="1" destOrd="0" parTransId="{59559F38-A321-7647-B144-F50125A94597}" sibTransId="{60FD86C0-4025-294F-98B4-4DFC171F32DA}"/>
    <dgm:cxn modelId="{4EB7ECD9-E782-4E48-A80A-B571E23EE542}" type="presOf" srcId="{80E76146-BF0C-9849-A83B-326286E31777}" destId="{D384CF3B-4D7D-044A-9DED-21E865316E0E}" srcOrd="0" destOrd="0" presId="urn:microsoft.com/office/officeart/2005/8/layout/arrow2"/>
    <dgm:cxn modelId="{D4E5D720-4BB9-E94D-82D3-60AD4CB89832}" srcId="{1637046D-9386-1D42-8B1F-176461EE832F}" destId="{1A7B771F-B2C2-774F-B786-204FCFF4BBE8}" srcOrd="4" destOrd="0" parTransId="{96F8B7C0-8FED-E141-9C72-199E2AA4F7F8}" sibTransId="{C3F2C3A9-CA9F-C740-88D0-023E5D63B0A1}"/>
    <dgm:cxn modelId="{9BE6C435-33E4-204E-9289-139EA8E5909F}" srcId="{1637046D-9386-1D42-8B1F-176461EE832F}" destId="{11181727-D0A3-9948-B9A6-F4F74CC8A403}" srcOrd="2" destOrd="0" parTransId="{C7757364-A406-3146-9EDC-9DAED9E525A3}" sibTransId="{E072476A-875D-6548-AB58-02BA9314264F}"/>
    <dgm:cxn modelId="{A809180C-3765-D044-9B6D-680032985A2C}" type="presOf" srcId="{11181727-D0A3-9948-B9A6-F4F74CC8A403}" destId="{E8129BD7-A05D-A242-A5C2-CB7DCDA36320}" srcOrd="0" destOrd="0" presId="urn:microsoft.com/office/officeart/2005/8/layout/arrow2"/>
    <dgm:cxn modelId="{B48C61D4-48E1-DA46-A640-9316FBB35058}" type="presOf" srcId="{1A7B771F-B2C2-774F-B786-204FCFF4BBE8}" destId="{9FDAD0A6-282E-814A-917E-97AD5ABF972A}" srcOrd="0" destOrd="0" presId="urn:microsoft.com/office/officeart/2005/8/layout/arrow2"/>
    <dgm:cxn modelId="{6DE5A066-EFDC-E24E-BF08-2A6C8EC84672}" srcId="{1637046D-9386-1D42-8B1F-176461EE832F}" destId="{80E76146-BF0C-9849-A83B-326286E31777}" srcOrd="3" destOrd="0" parTransId="{5D66812F-B9C3-3D47-A198-56BD15E7CDD1}" sibTransId="{956089B2-71C8-DA49-97ED-13946B526F6F}"/>
    <dgm:cxn modelId="{CA98D284-97DC-D745-B37D-0B158210619C}" type="presParOf" srcId="{BA15A5D4-6080-B44E-80C5-63F5BC92ED7C}" destId="{A67F6F83-1633-BB43-9741-6B852C9A6868}" srcOrd="0" destOrd="0" presId="urn:microsoft.com/office/officeart/2005/8/layout/arrow2"/>
    <dgm:cxn modelId="{B3657517-9489-A241-90C5-5DCCD7F4E806}" type="presParOf" srcId="{BA15A5D4-6080-B44E-80C5-63F5BC92ED7C}" destId="{E9436713-CE07-AF4F-AAE3-5930EBFFE028}" srcOrd="1" destOrd="0" presId="urn:microsoft.com/office/officeart/2005/8/layout/arrow2"/>
    <dgm:cxn modelId="{75D96D42-870F-2041-948C-C185F77F929C}" type="presParOf" srcId="{E9436713-CE07-AF4F-AAE3-5930EBFFE028}" destId="{D2B73FFD-BEAD-7B46-AABA-4B5E0BF74FEB}" srcOrd="0" destOrd="0" presId="urn:microsoft.com/office/officeart/2005/8/layout/arrow2"/>
    <dgm:cxn modelId="{0B38A257-F44C-334B-8FE7-A3B392D609AC}" type="presParOf" srcId="{E9436713-CE07-AF4F-AAE3-5930EBFFE028}" destId="{E266AA81-4A91-FE44-8A71-B5C6869E6B27}" srcOrd="1" destOrd="0" presId="urn:microsoft.com/office/officeart/2005/8/layout/arrow2"/>
    <dgm:cxn modelId="{C18EA1C1-3CE8-5B4B-B9E1-C39DE01F8074}" type="presParOf" srcId="{E9436713-CE07-AF4F-AAE3-5930EBFFE028}" destId="{18A2D09D-6749-5044-B4B4-B3FAA09DE61D}" srcOrd="2" destOrd="0" presId="urn:microsoft.com/office/officeart/2005/8/layout/arrow2"/>
    <dgm:cxn modelId="{4A41195C-CC20-9440-8A2E-5BF8A018B22C}" type="presParOf" srcId="{E9436713-CE07-AF4F-AAE3-5930EBFFE028}" destId="{BFE6F0DC-D91B-7F48-8E69-DB31EE4BFBDB}" srcOrd="3" destOrd="0" presId="urn:microsoft.com/office/officeart/2005/8/layout/arrow2"/>
    <dgm:cxn modelId="{360D7E2F-59F5-AC46-A43E-277799EEF002}" type="presParOf" srcId="{E9436713-CE07-AF4F-AAE3-5930EBFFE028}" destId="{B4F0B820-F658-494D-AED9-A3FAA471C1CD}" srcOrd="4" destOrd="0" presId="urn:microsoft.com/office/officeart/2005/8/layout/arrow2"/>
    <dgm:cxn modelId="{F8C6FA58-02FE-2844-9137-34917A78B7E5}" type="presParOf" srcId="{E9436713-CE07-AF4F-AAE3-5930EBFFE028}" destId="{E8129BD7-A05D-A242-A5C2-CB7DCDA36320}" srcOrd="5" destOrd="0" presId="urn:microsoft.com/office/officeart/2005/8/layout/arrow2"/>
    <dgm:cxn modelId="{AB1AF26A-C601-2245-B306-12054205A82E}" type="presParOf" srcId="{E9436713-CE07-AF4F-AAE3-5930EBFFE028}" destId="{760060A8-C1ED-1446-BCE8-D58EBD2B5BFC}" srcOrd="6" destOrd="0" presId="urn:microsoft.com/office/officeart/2005/8/layout/arrow2"/>
    <dgm:cxn modelId="{C87658D4-EB2D-FF4A-BC5A-1239D60A766E}" type="presParOf" srcId="{E9436713-CE07-AF4F-AAE3-5930EBFFE028}" destId="{D384CF3B-4D7D-044A-9DED-21E865316E0E}" srcOrd="7" destOrd="0" presId="urn:microsoft.com/office/officeart/2005/8/layout/arrow2"/>
    <dgm:cxn modelId="{38D51AEA-230E-2647-9D4B-59DB4098E373}" type="presParOf" srcId="{E9436713-CE07-AF4F-AAE3-5930EBFFE028}" destId="{F9AD0503-9B4E-0444-AD75-AACF280E5E7A}" srcOrd="8" destOrd="0" presId="urn:microsoft.com/office/officeart/2005/8/layout/arrow2"/>
    <dgm:cxn modelId="{9352559F-C379-9B48-A722-B4BB56352299}" type="presParOf" srcId="{E9436713-CE07-AF4F-AAE3-5930EBFFE028}" destId="{9FDAD0A6-282E-814A-917E-97AD5ABF972A}"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637046D-9386-1D42-8B1F-176461EE832F}" type="doc">
      <dgm:prSet loTypeId="urn:microsoft.com/office/officeart/2005/8/layout/arrow2" loCatId="" qsTypeId="urn:microsoft.com/office/officeart/2005/8/quickstyle/simple1" qsCatId="simple" csTypeId="urn:microsoft.com/office/officeart/2005/8/colors/accent1_2" csCatId="accent1" phldr="1"/>
      <dgm:spPr/>
      <dgm:t>
        <a:bodyPr/>
        <a:lstStyle/>
        <a:p>
          <a:endParaRPr lang="en-US"/>
        </a:p>
      </dgm:t>
    </dgm:pt>
    <dgm:pt modelId="{11181727-D0A3-9948-B9A6-F4F74CC8A403}">
      <dgm:prSet phldrT="[Text]"/>
      <dgm:spPr/>
      <dgm:t>
        <a:bodyPr/>
        <a:lstStyle/>
        <a:p>
          <a:r>
            <a:rPr lang="en-US" dirty="0"/>
            <a:t>ROV</a:t>
          </a:r>
        </a:p>
      </dgm:t>
    </dgm:pt>
    <dgm:pt modelId="{C7757364-A406-3146-9EDC-9DAED9E525A3}" type="parTrans" cxnId="{9BE6C435-33E4-204E-9289-139EA8E5909F}">
      <dgm:prSet/>
      <dgm:spPr/>
      <dgm:t>
        <a:bodyPr/>
        <a:lstStyle/>
        <a:p>
          <a:endParaRPr lang="en-US"/>
        </a:p>
      </dgm:t>
    </dgm:pt>
    <dgm:pt modelId="{E072476A-875D-6548-AB58-02BA9314264F}" type="sibTrans" cxnId="{9BE6C435-33E4-204E-9289-139EA8E5909F}">
      <dgm:prSet/>
      <dgm:spPr/>
      <dgm:t>
        <a:bodyPr/>
        <a:lstStyle/>
        <a:p>
          <a:endParaRPr lang="en-US"/>
        </a:p>
      </dgm:t>
    </dgm:pt>
    <dgm:pt modelId="{80E76146-BF0C-9849-A83B-326286E31777}">
      <dgm:prSet phldrT="[Text]"/>
      <dgm:spPr/>
      <dgm:t>
        <a:bodyPr/>
        <a:lstStyle/>
        <a:p>
          <a:endParaRPr lang="en-US" dirty="0"/>
        </a:p>
      </dgm:t>
    </dgm:pt>
    <dgm:pt modelId="{5D66812F-B9C3-3D47-A198-56BD15E7CDD1}" type="parTrans" cxnId="{6DE5A066-EFDC-E24E-BF08-2A6C8EC84672}">
      <dgm:prSet/>
      <dgm:spPr/>
      <dgm:t>
        <a:bodyPr/>
        <a:lstStyle/>
        <a:p>
          <a:endParaRPr lang="en-US"/>
        </a:p>
      </dgm:t>
    </dgm:pt>
    <dgm:pt modelId="{956089B2-71C8-DA49-97ED-13946B526F6F}" type="sibTrans" cxnId="{6DE5A066-EFDC-E24E-BF08-2A6C8EC84672}">
      <dgm:prSet/>
      <dgm:spPr/>
      <dgm:t>
        <a:bodyPr/>
        <a:lstStyle/>
        <a:p>
          <a:endParaRPr lang="en-US"/>
        </a:p>
      </dgm:t>
    </dgm:pt>
    <dgm:pt modelId="{A2AF29DE-B888-2D4F-BE78-43E9AFB27EA3}">
      <dgm:prSet phldrT="[Text]"/>
      <dgm:spPr/>
      <dgm:t>
        <a:bodyPr/>
        <a:lstStyle/>
        <a:p>
          <a:r>
            <a:rPr lang="en-US" dirty="0"/>
            <a:t>Camera Sled</a:t>
          </a:r>
        </a:p>
      </dgm:t>
    </dgm:pt>
    <dgm:pt modelId="{59559F38-A321-7647-B144-F50125A94597}" type="parTrans" cxnId="{E75DF662-141D-7748-BC8E-ED48C7896D8A}">
      <dgm:prSet/>
      <dgm:spPr/>
      <dgm:t>
        <a:bodyPr/>
        <a:lstStyle/>
        <a:p>
          <a:endParaRPr lang="en-US"/>
        </a:p>
      </dgm:t>
    </dgm:pt>
    <dgm:pt modelId="{60FD86C0-4025-294F-98B4-4DFC171F32DA}" type="sibTrans" cxnId="{E75DF662-141D-7748-BC8E-ED48C7896D8A}">
      <dgm:prSet/>
      <dgm:spPr/>
      <dgm:t>
        <a:bodyPr/>
        <a:lstStyle/>
        <a:p>
          <a:endParaRPr lang="en-US"/>
        </a:p>
      </dgm:t>
    </dgm:pt>
    <dgm:pt modelId="{675D01FF-70FA-124A-91E4-956897826F64}">
      <dgm:prSet phldrT="[Text]"/>
      <dgm:spPr/>
      <dgm:t>
        <a:bodyPr/>
        <a:lstStyle/>
        <a:p>
          <a:r>
            <a:rPr lang="en-US" dirty="0"/>
            <a:t>Net tow</a:t>
          </a:r>
        </a:p>
      </dgm:t>
    </dgm:pt>
    <dgm:pt modelId="{0CC2AD65-0942-6F42-8298-4B6C66B955DE}" type="sibTrans" cxnId="{BDCE3C2F-0991-3A49-BD5E-3094CAA289D9}">
      <dgm:prSet/>
      <dgm:spPr/>
      <dgm:t>
        <a:bodyPr/>
        <a:lstStyle/>
        <a:p>
          <a:endParaRPr lang="en-US"/>
        </a:p>
      </dgm:t>
    </dgm:pt>
    <dgm:pt modelId="{E05F948F-0961-0642-B533-20A5CA9ED1C3}" type="parTrans" cxnId="{BDCE3C2F-0991-3A49-BD5E-3094CAA289D9}">
      <dgm:prSet/>
      <dgm:spPr/>
      <dgm:t>
        <a:bodyPr/>
        <a:lstStyle/>
        <a:p>
          <a:endParaRPr lang="en-US"/>
        </a:p>
      </dgm:t>
    </dgm:pt>
    <dgm:pt modelId="{8C24C2AC-5A18-6B48-ACC7-C2A24E76D12A}">
      <dgm:prSet phldrT="[Text]"/>
      <dgm:spPr/>
      <dgm:t>
        <a:bodyPr/>
        <a:lstStyle/>
        <a:p>
          <a:endParaRPr lang="en-US" dirty="0"/>
        </a:p>
      </dgm:t>
    </dgm:pt>
    <dgm:pt modelId="{74150609-739D-AD4E-91A1-11CF1243A650}" type="parTrans" cxnId="{0BAA7AB8-81AB-A641-B462-76746CA59275}">
      <dgm:prSet/>
      <dgm:spPr/>
      <dgm:t>
        <a:bodyPr/>
        <a:lstStyle/>
        <a:p>
          <a:endParaRPr lang="en-US"/>
        </a:p>
      </dgm:t>
    </dgm:pt>
    <dgm:pt modelId="{8C41235A-F8FD-2047-8284-444615ED7B70}" type="sibTrans" cxnId="{0BAA7AB8-81AB-A641-B462-76746CA59275}">
      <dgm:prSet/>
      <dgm:spPr/>
      <dgm:t>
        <a:bodyPr/>
        <a:lstStyle/>
        <a:p>
          <a:endParaRPr lang="en-US"/>
        </a:p>
      </dgm:t>
    </dgm:pt>
    <dgm:pt modelId="{BA15A5D4-6080-B44E-80C5-63F5BC92ED7C}" type="pres">
      <dgm:prSet presAssocID="{1637046D-9386-1D42-8B1F-176461EE832F}" presName="arrowDiagram" presStyleCnt="0">
        <dgm:presLayoutVars>
          <dgm:chMax val="5"/>
          <dgm:dir/>
          <dgm:resizeHandles val="exact"/>
        </dgm:presLayoutVars>
      </dgm:prSet>
      <dgm:spPr/>
      <dgm:t>
        <a:bodyPr/>
        <a:lstStyle/>
        <a:p>
          <a:endParaRPr lang="en-US"/>
        </a:p>
      </dgm:t>
    </dgm:pt>
    <dgm:pt modelId="{A67F6F83-1633-BB43-9741-6B852C9A6868}" type="pres">
      <dgm:prSet presAssocID="{1637046D-9386-1D42-8B1F-176461EE832F}" presName="arrow" presStyleLbl="bgShp" presStyleIdx="0" presStyleCnt="1" custScaleX="205128" custScaleY="85593" custLinFactNeighborX="-539" custLinFactNeighborY="14657"/>
      <dgm:spPr/>
    </dgm:pt>
    <dgm:pt modelId="{E9436713-CE07-AF4F-AAE3-5930EBFFE028}" type="pres">
      <dgm:prSet presAssocID="{1637046D-9386-1D42-8B1F-176461EE832F}" presName="arrowDiagram5" presStyleCnt="0"/>
      <dgm:spPr/>
    </dgm:pt>
    <dgm:pt modelId="{D2B73FFD-BEAD-7B46-AABA-4B5E0BF74FEB}" type="pres">
      <dgm:prSet presAssocID="{675D01FF-70FA-124A-91E4-956897826F64}" presName="bullet5a" presStyleLbl="node1" presStyleIdx="0" presStyleCnt="5" custLinFactX="-900000" custLinFactY="100000" custLinFactNeighborX="-993858" custLinFactNeighborY="144483"/>
      <dgm:spPr>
        <a:blipFill rotWithShape="0">
          <a:blip xmlns:r="http://schemas.openxmlformats.org/officeDocument/2006/relationships" r:embed="rId1"/>
          <a:stretch>
            <a:fillRect/>
          </a:stretch>
        </a:blipFill>
      </dgm:spPr>
    </dgm:pt>
    <dgm:pt modelId="{E266AA81-4A91-FE44-8A71-B5C6869E6B27}" type="pres">
      <dgm:prSet presAssocID="{675D01FF-70FA-124A-91E4-956897826F64}" presName="textBox5a" presStyleLbl="revTx" presStyleIdx="0" presStyleCnt="5" custLinFactX="-115887" custLinFactNeighborX="-200000" custLinFactNeighborY="19755">
        <dgm:presLayoutVars>
          <dgm:bulletEnabled val="1"/>
        </dgm:presLayoutVars>
      </dgm:prSet>
      <dgm:spPr/>
      <dgm:t>
        <a:bodyPr/>
        <a:lstStyle/>
        <a:p>
          <a:endParaRPr lang="en-US"/>
        </a:p>
      </dgm:t>
    </dgm:pt>
    <dgm:pt modelId="{18A2D09D-6749-5044-B4B4-B3FAA09DE61D}" type="pres">
      <dgm:prSet presAssocID="{A2AF29DE-B888-2D4F-BE78-43E9AFB27EA3}" presName="bullet5b" presStyleLbl="node1" presStyleIdx="1" presStyleCnt="5" custLinFactX="-399292" custLinFactY="100000" custLinFactNeighborX="-400000" custLinFactNeighborY="101306"/>
      <dgm:spPr/>
    </dgm:pt>
    <dgm:pt modelId="{BFE6F0DC-D91B-7F48-8E69-DB31EE4BFBDB}" type="pres">
      <dgm:prSet presAssocID="{A2AF29DE-B888-2D4F-BE78-43E9AFB27EA3}" presName="textBox5b" presStyleLbl="revTx" presStyleIdx="1" presStyleCnt="5" custScaleY="38999" custLinFactX="-59440" custLinFactNeighborX="-100000" custLinFactNeighborY="-6958">
        <dgm:presLayoutVars>
          <dgm:bulletEnabled val="1"/>
        </dgm:presLayoutVars>
      </dgm:prSet>
      <dgm:spPr/>
      <dgm:t>
        <a:bodyPr/>
        <a:lstStyle/>
        <a:p>
          <a:endParaRPr lang="en-US"/>
        </a:p>
      </dgm:t>
    </dgm:pt>
    <dgm:pt modelId="{B4F0B820-F658-494D-AED9-A3FAA471C1CD}" type="pres">
      <dgm:prSet presAssocID="{11181727-D0A3-9948-B9A6-F4F74CC8A403}" presName="bullet5c" presStyleLbl="node1" presStyleIdx="2" presStyleCnt="5" custLinFactX="-65911" custLinFactY="61061" custLinFactNeighborX="-100000" custLinFactNeighborY="100000"/>
      <dgm:spPr/>
    </dgm:pt>
    <dgm:pt modelId="{E8129BD7-A05D-A242-A5C2-CB7DCDA36320}" type="pres">
      <dgm:prSet presAssocID="{11181727-D0A3-9948-B9A6-F4F74CC8A403}" presName="textBox5c" presStyleLbl="revTx" presStyleIdx="2" presStyleCnt="5" custScaleY="19747" custLinFactNeighborX="-31412" custLinFactNeighborY="-24949">
        <dgm:presLayoutVars>
          <dgm:bulletEnabled val="1"/>
        </dgm:presLayoutVars>
      </dgm:prSet>
      <dgm:spPr/>
      <dgm:t>
        <a:bodyPr/>
        <a:lstStyle/>
        <a:p>
          <a:endParaRPr lang="en-US"/>
        </a:p>
      </dgm:t>
    </dgm:pt>
    <dgm:pt modelId="{352C3358-06BF-D34F-9372-C3475AC0DF4D}" type="pres">
      <dgm:prSet presAssocID="{8C24C2AC-5A18-6B48-ACC7-C2A24E76D12A}" presName="bullet5d" presStyleLbl="node1" presStyleIdx="3" presStyleCnt="5" custLinFactX="171915" custLinFactY="46902" custLinFactNeighborX="200000" custLinFactNeighborY="100000"/>
      <dgm:spPr/>
    </dgm:pt>
    <dgm:pt modelId="{331D11C8-D071-5443-A52C-39CD2BF09596}" type="pres">
      <dgm:prSet presAssocID="{8C24C2AC-5A18-6B48-ACC7-C2A24E76D12A}" presName="textBox5d" presStyleLbl="revTx" presStyleIdx="3" presStyleCnt="5">
        <dgm:presLayoutVars>
          <dgm:bulletEnabled val="1"/>
        </dgm:presLayoutVars>
      </dgm:prSet>
      <dgm:spPr/>
      <dgm:t>
        <a:bodyPr/>
        <a:lstStyle/>
        <a:p>
          <a:endParaRPr lang="en-US"/>
        </a:p>
      </dgm:t>
    </dgm:pt>
    <dgm:pt modelId="{B3DF3766-C17A-6C4D-956A-4DE458B66CC1}" type="pres">
      <dgm:prSet presAssocID="{80E76146-BF0C-9849-A83B-326286E31777}" presName="bullet5e" presStyleLbl="node1" presStyleIdx="4" presStyleCnt="5" custLinFactX="226109" custLinFactY="22496" custLinFactNeighborX="300000" custLinFactNeighborY="100000"/>
      <dgm:spPr/>
    </dgm:pt>
    <dgm:pt modelId="{EFAE1F0D-619C-E445-827D-52A187055059}" type="pres">
      <dgm:prSet presAssocID="{80E76146-BF0C-9849-A83B-326286E31777}" presName="textBox5e" presStyleLbl="revTx" presStyleIdx="4" presStyleCnt="5">
        <dgm:presLayoutVars>
          <dgm:bulletEnabled val="1"/>
        </dgm:presLayoutVars>
      </dgm:prSet>
      <dgm:spPr/>
      <dgm:t>
        <a:bodyPr/>
        <a:lstStyle/>
        <a:p>
          <a:endParaRPr lang="en-US"/>
        </a:p>
      </dgm:t>
    </dgm:pt>
  </dgm:ptLst>
  <dgm:cxnLst>
    <dgm:cxn modelId="{B4529EEE-0D84-574A-89B5-B4FD18117FCC}" type="presOf" srcId="{A2AF29DE-B888-2D4F-BE78-43E9AFB27EA3}" destId="{BFE6F0DC-D91B-7F48-8E69-DB31EE4BFBDB}" srcOrd="0" destOrd="0" presId="urn:microsoft.com/office/officeart/2005/8/layout/arrow2"/>
    <dgm:cxn modelId="{9BE6C435-33E4-204E-9289-139EA8E5909F}" srcId="{1637046D-9386-1D42-8B1F-176461EE832F}" destId="{11181727-D0A3-9948-B9A6-F4F74CC8A403}" srcOrd="2" destOrd="0" parTransId="{C7757364-A406-3146-9EDC-9DAED9E525A3}" sibTransId="{E072476A-875D-6548-AB58-02BA9314264F}"/>
    <dgm:cxn modelId="{0BAA7AB8-81AB-A641-B462-76746CA59275}" srcId="{1637046D-9386-1D42-8B1F-176461EE832F}" destId="{8C24C2AC-5A18-6B48-ACC7-C2A24E76D12A}" srcOrd="3" destOrd="0" parTransId="{74150609-739D-AD4E-91A1-11CF1243A650}" sibTransId="{8C41235A-F8FD-2047-8284-444615ED7B70}"/>
    <dgm:cxn modelId="{684A0B8A-9222-774F-A56C-CB9BF0558410}" type="presOf" srcId="{11181727-D0A3-9948-B9A6-F4F74CC8A403}" destId="{E8129BD7-A05D-A242-A5C2-CB7DCDA36320}" srcOrd="0" destOrd="0" presId="urn:microsoft.com/office/officeart/2005/8/layout/arrow2"/>
    <dgm:cxn modelId="{2800FEF8-A2E9-2B4C-B2FF-737147F4E45D}" type="presOf" srcId="{675D01FF-70FA-124A-91E4-956897826F64}" destId="{E266AA81-4A91-FE44-8A71-B5C6869E6B27}" srcOrd="0" destOrd="0" presId="urn:microsoft.com/office/officeart/2005/8/layout/arrow2"/>
    <dgm:cxn modelId="{2ED76FE8-C07A-7449-9B52-CF2B2838B5BB}" type="presOf" srcId="{8C24C2AC-5A18-6B48-ACC7-C2A24E76D12A}" destId="{331D11C8-D071-5443-A52C-39CD2BF09596}" srcOrd="0" destOrd="0" presId="urn:microsoft.com/office/officeart/2005/8/layout/arrow2"/>
    <dgm:cxn modelId="{6DE5A066-EFDC-E24E-BF08-2A6C8EC84672}" srcId="{1637046D-9386-1D42-8B1F-176461EE832F}" destId="{80E76146-BF0C-9849-A83B-326286E31777}" srcOrd="4" destOrd="0" parTransId="{5D66812F-B9C3-3D47-A198-56BD15E7CDD1}" sibTransId="{956089B2-71C8-DA49-97ED-13946B526F6F}"/>
    <dgm:cxn modelId="{E42BFAB2-0682-524E-A2C7-42688A02F1D8}" type="presOf" srcId="{80E76146-BF0C-9849-A83B-326286E31777}" destId="{EFAE1F0D-619C-E445-827D-52A187055059}" srcOrd="0" destOrd="0" presId="urn:microsoft.com/office/officeart/2005/8/layout/arrow2"/>
    <dgm:cxn modelId="{CEFF8F94-C253-934E-8F5B-85B60CFDE238}" type="presOf" srcId="{1637046D-9386-1D42-8B1F-176461EE832F}" destId="{BA15A5D4-6080-B44E-80C5-63F5BC92ED7C}" srcOrd="0" destOrd="0" presId="urn:microsoft.com/office/officeart/2005/8/layout/arrow2"/>
    <dgm:cxn modelId="{E75DF662-141D-7748-BC8E-ED48C7896D8A}" srcId="{1637046D-9386-1D42-8B1F-176461EE832F}" destId="{A2AF29DE-B888-2D4F-BE78-43E9AFB27EA3}" srcOrd="1" destOrd="0" parTransId="{59559F38-A321-7647-B144-F50125A94597}" sibTransId="{60FD86C0-4025-294F-98B4-4DFC171F32DA}"/>
    <dgm:cxn modelId="{BDCE3C2F-0991-3A49-BD5E-3094CAA289D9}" srcId="{1637046D-9386-1D42-8B1F-176461EE832F}" destId="{675D01FF-70FA-124A-91E4-956897826F64}" srcOrd="0" destOrd="0" parTransId="{E05F948F-0961-0642-B533-20A5CA9ED1C3}" sibTransId="{0CC2AD65-0942-6F42-8298-4B6C66B955DE}"/>
    <dgm:cxn modelId="{3E93B892-58F5-044A-B987-05124A296A8B}" type="presParOf" srcId="{BA15A5D4-6080-B44E-80C5-63F5BC92ED7C}" destId="{A67F6F83-1633-BB43-9741-6B852C9A6868}" srcOrd="0" destOrd="0" presId="urn:microsoft.com/office/officeart/2005/8/layout/arrow2"/>
    <dgm:cxn modelId="{537482B2-112E-A24B-B087-E8A4786822C5}" type="presParOf" srcId="{BA15A5D4-6080-B44E-80C5-63F5BC92ED7C}" destId="{E9436713-CE07-AF4F-AAE3-5930EBFFE028}" srcOrd="1" destOrd="0" presId="urn:microsoft.com/office/officeart/2005/8/layout/arrow2"/>
    <dgm:cxn modelId="{1C531AB3-F312-5344-81D7-081E6136A5A8}" type="presParOf" srcId="{E9436713-CE07-AF4F-AAE3-5930EBFFE028}" destId="{D2B73FFD-BEAD-7B46-AABA-4B5E0BF74FEB}" srcOrd="0" destOrd="0" presId="urn:microsoft.com/office/officeart/2005/8/layout/arrow2"/>
    <dgm:cxn modelId="{FE5E953C-84A1-954C-9BE7-F1A80878018E}" type="presParOf" srcId="{E9436713-CE07-AF4F-AAE3-5930EBFFE028}" destId="{E266AA81-4A91-FE44-8A71-B5C6869E6B27}" srcOrd="1" destOrd="0" presId="urn:microsoft.com/office/officeart/2005/8/layout/arrow2"/>
    <dgm:cxn modelId="{7516E5E9-F79C-B14D-9F48-58E9A4FC1BDE}" type="presParOf" srcId="{E9436713-CE07-AF4F-AAE3-5930EBFFE028}" destId="{18A2D09D-6749-5044-B4B4-B3FAA09DE61D}" srcOrd="2" destOrd="0" presId="urn:microsoft.com/office/officeart/2005/8/layout/arrow2"/>
    <dgm:cxn modelId="{1CDED4DA-525E-504B-A78C-BA7CA5D2E721}" type="presParOf" srcId="{E9436713-CE07-AF4F-AAE3-5930EBFFE028}" destId="{BFE6F0DC-D91B-7F48-8E69-DB31EE4BFBDB}" srcOrd="3" destOrd="0" presId="urn:microsoft.com/office/officeart/2005/8/layout/arrow2"/>
    <dgm:cxn modelId="{E0B3D57A-539D-1545-8BC2-A096CAC896C8}" type="presParOf" srcId="{E9436713-CE07-AF4F-AAE3-5930EBFFE028}" destId="{B4F0B820-F658-494D-AED9-A3FAA471C1CD}" srcOrd="4" destOrd="0" presId="urn:microsoft.com/office/officeart/2005/8/layout/arrow2"/>
    <dgm:cxn modelId="{E2EB4E62-3F28-3D48-9582-42FF8299E7E4}" type="presParOf" srcId="{E9436713-CE07-AF4F-AAE3-5930EBFFE028}" destId="{E8129BD7-A05D-A242-A5C2-CB7DCDA36320}" srcOrd="5" destOrd="0" presId="urn:microsoft.com/office/officeart/2005/8/layout/arrow2"/>
    <dgm:cxn modelId="{78319FAD-CDDF-F549-A376-6888A55658D6}" type="presParOf" srcId="{E9436713-CE07-AF4F-AAE3-5930EBFFE028}" destId="{352C3358-06BF-D34F-9372-C3475AC0DF4D}" srcOrd="6" destOrd="0" presId="urn:microsoft.com/office/officeart/2005/8/layout/arrow2"/>
    <dgm:cxn modelId="{928CA32F-1DD5-2A4C-B5AE-61BE718426BF}" type="presParOf" srcId="{E9436713-CE07-AF4F-AAE3-5930EBFFE028}" destId="{331D11C8-D071-5443-A52C-39CD2BF09596}" srcOrd="7" destOrd="0" presId="urn:microsoft.com/office/officeart/2005/8/layout/arrow2"/>
    <dgm:cxn modelId="{5AB6C614-B30C-5242-912B-F51D2A9D7CA4}" type="presParOf" srcId="{E9436713-CE07-AF4F-AAE3-5930EBFFE028}" destId="{B3DF3766-C17A-6C4D-956A-4DE458B66CC1}" srcOrd="8" destOrd="0" presId="urn:microsoft.com/office/officeart/2005/8/layout/arrow2"/>
    <dgm:cxn modelId="{1022EB3C-552C-5A43-A970-5EBDCC9AFDEB}" type="presParOf" srcId="{E9436713-CE07-AF4F-AAE3-5930EBFFE028}" destId="{EFAE1F0D-619C-E445-827D-52A187055059}"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637046D-9386-1D42-8B1F-176461EE832F}" type="doc">
      <dgm:prSet loTypeId="urn:microsoft.com/office/officeart/2005/8/layout/arrow2" loCatId="" qsTypeId="urn:microsoft.com/office/officeart/2005/8/quickstyle/simple1" qsCatId="simple" csTypeId="urn:microsoft.com/office/officeart/2005/8/colors/accent1_2" csCatId="accent1" phldr="1"/>
      <dgm:spPr/>
      <dgm:t>
        <a:bodyPr/>
        <a:lstStyle/>
        <a:p>
          <a:endParaRPr lang="en-US"/>
        </a:p>
      </dgm:t>
    </dgm:pt>
    <dgm:pt modelId="{11181727-D0A3-9948-B9A6-F4F74CC8A403}">
      <dgm:prSet phldrT="[Text]"/>
      <dgm:spPr/>
      <dgm:t>
        <a:bodyPr/>
        <a:lstStyle/>
        <a:p>
          <a:r>
            <a:rPr lang="en-US" dirty="0"/>
            <a:t>ROV</a:t>
          </a:r>
        </a:p>
      </dgm:t>
    </dgm:pt>
    <dgm:pt modelId="{C7757364-A406-3146-9EDC-9DAED9E525A3}" type="parTrans" cxnId="{9BE6C435-33E4-204E-9289-139EA8E5909F}">
      <dgm:prSet/>
      <dgm:spPr/>
      <dgm:t>
        <a:bodyPr/>
        <a:lstStyle/>
        <a:p>
          <a:endParaRPr lang="en-US"/>
        </a:p>
      </dgm:t>
    </dgm:pt>
    <dgm:pt modelId="{E072476A-875D-6548-AB58-02BA9314264F}" type="sibTrans" cxnId="{9BE6C435-33E4-204E-9289-139EA8E5909F}">
      <dgm:prSet/>
      <dgm:spPr/>
      <dgm:t>
        <a:bodyPr/>
        <a:lstStyle/>
        <a:p>
          <a:endParaRPr lang="en-US"/>
        </a:p>
      </dgm:t>
    </dgm:pt>
    <dgm:pt modelId="{80E76146-BF0C-9849-A83B-326286E31777}">
      <dgm:prSet phldrT="[Text]"/>
      <dgm:spPr/>
      <dgm:t>
        <a:bodyPr/>
        <a:lstStyle/>
        <a:p>
          <a:endParaRPr lang="en-US" dirty="0"/>
        </a:p>
      </dgm:t>
    </dgm:pt>
    <dgm:pt modelId="{5D66812F-B9C3-3D47-A198-56BD15E7CDD1}" type="parTrans" cxnId="{6DE5A066-EFDC-E24E-BF08-2A6C8EC84672}">
      <dgm:prSet/>
      <dgm:spPr/>
      <dgm:t>
        <a:bodyPr/>
        <a:lstStyle/>
        <a:p>
          <a:endParaRPr lang="en-US"/>
        </a:p>
      </dgm:t>
    </dgm:pt>
    <dgm:pt modelId="{956089B2-71C8-DA49-97ED-13946B526F6F}" type="sibTrans" cxnId="{6DE5A066-EFDC-E24E-BF08-2A6C8EC84672}">
      <dgm:prSet/>
      <dgm:spPr/>
      <dgm:t>
        <a:bodyPr/>
        <a:lstStyle/>
        <a:p>
          <a:endParaRPr lang="en-US"/>
        </a:p>
      </dgm:t>
    </dgm:pt>
    <dgm:pt modelId="{A2AF29DE-B888-2D4F-BE78-43E9AFB27EA3}">
      <dgm:prSet phldrT="[Text]"/>
      <dgm:spPr/>
      <dgm:t>
        <a:bodyPr/>
        <a:lstStyle/>
        <a:p>
          <a:r>
            <a:rPr lang="en-US" dirty="0"/>
            <a:t>Camera Sled</a:t>
          </a:r>
        </a:p>
      </dgm:t>
    </dgm:pt>
    <dgm:pt modelId="{59559F38-A321-7647-B144-F50125A94597}" type="parTrans" cxnId="{E75DF662-141D-7748-BC8E-ED48C7896D8A}">
      <dgm:prSet/>
      <dgm:spPr/>
      <dgm:t>
        <a:bodyPr/>
        <a:lstStyle/>
        <a:p>
          <a:endParaRPr lang="en-US"/>
        </a:p>
      </dgm:t>
    </dgm:pt>
    <dgm:pt modelId="{60FD86C0-4025-294F-98B4-4DFC171F32DA}" type="sibTrans" cxnId="{E75DF662-141D-7748-BC8E-ED48C7896D8A}">
      <dgm:prSet/>
      <dgm:spPr/>
      <dgm:t>
        <a:bodyPr/>
        <a:lstStyle/>
        <a:p>
          <a:endParaRPr lang="en-US"/>
        </a:p>
      </dgm:t>
    </dgm:pt>
    <dgm:pt modelId="{675D01FF-70FA-124A-91E4-956897826F64}">
      <dgm:prSet phldrT="[Text]"/>
      <dgm:spPr/>
      <dgm:t>
        <a:bodyPr/>
        <a:lstStyle/>
        <a:p>
          <a:r>
            <a:rPr lang="en-US" dirty="0"/>
            <a:t>Net tow</a:t>
          </a:r>
        </a:p>
      </dgm:t>
    </dgm:pt>
    <dgm:pt modelId="{0CC2AD65-0942-6F42-8298-4B6C66B955DE}" type="sibTrans" cxnId="{BDCE3C2F-0991-3A49-BD5E-3094CAA289D9}">
      <dgm:prSet/>
      <dgm:spPr/>
      <dgm:t>
        <a:bodyPr/>
        <a:lstStyle/>
        <a:p>
          <a:endParaRPr lang="en-US"/>
        </a:p>
      </dgm:t>
    </dgm:pt>
    <dgm:pt modelId="{E05F948F-0961-0642-B533-20A5CA9ED1C3}" type="parTrans" cxnId="{BDCE3C2F-0991-3A49-BD5E-3094CAA289D9}">
      <dgm:prSet/>
      <dgm:spPr/>
      <dgm:t>
        <a:bodyPr/>
        <a:lstStyle/>
        <a:p>
          <a:endParaRPr lang="en-US"/>
        </a:p>
      </dgm:t>
    </dgm:pt>
    <dgm:pt modelId="{8C24C2AC-5A18-6B48-ACC7-C2A24E76D12A}">
      <dgm:prSet phldrT="[Text]"/>
      <dgm:spPr/>
      <dgm:t>
        <a:bodyPr/>
        <a:lstStyle/>
        <a:p>
          <a:endParaRPr lang="en-US" dirty="0"/>
        </a:p>
      </dgm:t>
    </dgm:pt>
    <dgm:pt modelId="{74150609-739D-AD4E-91A1-11CF1243A650}" type="parTrans" cxnId="{0BAA7AB8-81AB-A641-B462-76746CA59275}">
      <dgm:prSet/>
      <dgm:spPr/>
      <dgm:t>
        <a:bodyPr/>
        <a:lstStyle/>
        <a:p>
          <a:endParaRPr lang="en-US"/>
        </a:p>
      </dgm:t>
    </dgm:pt>
    <dgm:pt modelId="{8C41235A-F8FD-2047-8284-444615ED7B70}" type="sibTrans" cxnId="{0BAA7AB8-81AB-A641-B462-76746CA59275}">
      <dgm:prSet/>
      <dgm:spPr/>
      <dgm:t>
        <a:bodyPr/>
        <a:lstStyle/>
        <a:p>
          <a:endParaRPr lang="en-US"/>
        </a:p>
      </dgm:t>
    </dgm:pt>
    <dgm:pt modelId="{BA15A5D4-6080-B44E-80C5-63F5BC92ED7C}" type="pres">
      <dgm:prSet presAssocID="{1637046D-9386-1D42-8B1F-176461EE832F}" presName="arrowDiagram" presStyleCnt="0">
        <dgm:presLayoutVars>
          <dgm:chMax val="5"/>
          <dgm:dir/>
          <dgm:resizeHandles val="exact"/>
        </dgm:presLayoutVars>
      </dgm:prSet>
      <dgm:spPr/>
      <dgm:t>
        <a:bodyPr/>
        <a:lstStyle/>
        <a:p>
          <a:endParaRPr lang="en-US"/>
        </a:p>
      </dgm:t>
    </dgm:pt>
    <dgm:pt modelId="{A67F6F83-1633-BB43-9741-6B852C9A6868}" type="pres">
      <dgm:prSet presAssocID="{1637046D-9386-1D42-8B1F-176461EE832F}" presName="arrow" presStyleLbl="bgShp" presStyleIdx="0" presStyleCnt="1" custScaleX="205128" custScaleY="85593" custLinFactNeighborX="-539" custLinFactNeighborY="14657"/>
      <dgm:spPr/>
    </dgm:pt>
    <dgm:pt modelId="{E9436713-CE07-AF4F-AAE3-5930EBFFE028}" type="pres">
      <dgm:prSet presAssocID="{1637046D-9386-1D42-8B1F-176461EE832F}" presName="arrowDiagram5" presStyleCnt="0"/>
      <dgm:spPr/>
    </dgm:pt>
    <dgm:pt modelId="{D2B73FFD-BEAD-7B46-AABA-4B5E0BF74FEB}" type="pres">
      <dgm:prSet presAssocID="{675D01FF-70FA-124A-91E4-956897826F64}" presName="bullet5a" presStyleLbl="node1" presStyleIdx="0" presStyleCnt="5" custLinFactX="-900000" custLinFactY="100000" custLinFactNeighborX="-993858" custLinFactNeighborY="144483"/>
      <dgm:spPr>
        <a:blipFill rotWithShape="0">
          <a:blip xmlns:r="http://schemas.openxmlformats.org/officeDocument/2006/relationships" r:embed="rId1"/>
          <a:stretch>
            <a:fillRect/>
          </a:stretch>
        </a:blipFill>
      </dgm:spPr>
    </dgm:pt>
    <dgm:pt modelId="{E266AA81-4A91-FE44-8A71-B5C6869E6B27}" type="pres">
      <dgm:prSet presAssocID="{675D01FF-70FA-124A-91E4-956897826F64}" presName="textBox5a" presStyleLbl="revTx" presStyleIdx="0" presStyleCnt="5" custLinFactX="-115887" custLinFactNeighborX="-200000" custLinFactNeighborY="19755">
        <dgm:presLayoutVars>
          <dgm:bulletEnabled val="1"/>
        </dgm:presLayoutVars>
      </dgm:prSet>
      <dgm:spPr/>
      <dgm:t>
        <a:bodyPr/>
        <a:lstStyle/>
        <a:p>
          <a:endParaRPr lang="en-US"/>
        </a:p>
      </dgm:t>
    </dgm:pt>
    <dgm:pt modelId="{18A2D09D-6749-5044-B4B4-B3FAA09DE61D}" type="pres">
      <dgm:prSet presAssocID="{A2AF29DE-B888-2D4F-BE78-43E9AFB27EA3}" presName="bullet5b" presStyleLbl="node1" presStyleIdx="1" presStyleCnt="5" custLinFactX="-399292" custLinFactY="100000" custLinFactNeighborX="-400000" custLinFactNeighborY="101306"/>
      <dgm:spPr/>
    </dgm:pt>
    <dgm:pt modelId="{BFE6F0DC-D91B-7F48-8E69-DB31EE4BFBDB}" type="pres">
      <dgm:prSet presAssocID="{A2AF29DE-B888-2D4F-BE78-43E9AFB27EA3}" presName="textBox5b" presStyleLbl="revTx" presStyleIdx="1" presStyleCnt="5" custScaleY="38999" custLinFactX="-59440" custLinFactNeighborX="-100000" custLinFactNeighborY="-6958">
        <dgm:presLayoutVars>
          <dgm:bulletEnabled val="1"/>
        </dgm:presLayoutVars>
      </dgm:prSet>
      <dgm:spPr/>
      <dgm:t>
        <a:bodyPr/>
        <a:lstStyle/>
        <a:p>
          <a:endParaRPr lang="en-US"/>
        </a:p>
      </dgm:t>
    </dgm:pt>
    <dgm:pt modelId="{B4F0B820-F658-494D-AED9-A3FAA471C1CD}" type="pres">
      <dgm:prSet presAssocID="{11181727-D0A3-9948-B9A6-F4F74CC8A403}" presName="bullet5c" presStyleLbl="node1" presStyleIdx="2" presStyleCnt="5" custLinFactX="-65911" custLinFactY="61061" custLinFactNeighborX="-100000" custLinFactNeighborY="100000"/>
      <dgm:spPr/>
    </dgm:pt>
    <dgm:pt modelId="{E8129BD7-A05D-A242-A5C2-CB7DCDA36320}" type="pres">
      <dgm:prSet presAssocID="{11181727-D0A3-9948-B9A6-F4F74CC8A403}" presName="textBox5c" presStyleLbl="revTx" presStyleIdx="2" presStyleCnt="5" custScaleY="19747" custLinFactNeighborX="-31412" custLinFactNeighborY="-24949">
        <dgm:presLayoutVars>
          <dgm:bulletEnabled val="1"/>
        </dgm:presLayoutVars>
      </dgm:prSet>
      <dgm:spPr/>
      <dgm:t>
        <a:bodyPr/>
        <a:lstStyle/>
        <a:p>
          <a:endParaRPr lang="en-US"/>
        </a:p>
      </dgm:t>
    </dgm:pt>
    <dgm:pt modelId="{352C3358-06BF-D34F-9372-C3475AC0DF4D}" type="pres">
      <dgm:prSet presAssocID="{8C24C2AC-5A18-6B48-ACC7-C2A24E76D12A}" presName="bullet5d" presStyleLbl="node1" presStyleIdx="3" presStyleCnt="5" custLinFactX="171915" custLinFactY="46902" custLinFactNeighborX="200000" custLinFactNeighborY="100000"/>
      <dgm:spPr/>
    </dgm:pt>
    <dgm:pt modelId="{331D11C8-D071-5443-A52C-39CD2BF09596}" type="pres">
      <dgm:prSet presAssocID="{8C24C2AC-5A18-6B48-ACC7-C2A24E76D12A}" presName="textBox5d" presStyleLbl="revTx" presStyleIdx="3" presStyleCnt="5">
        <dgm:presLayoutVars>
          <dgm:bulletEnabled val="1"/>
        </dgm:presLayoutVars>
      </dgm:prSet>
      <dgm:spPr/>
      <dgm:t>
        <a:bodyPr/>
        <a:lstStyle/>
        <a:p>
          <a:endParaRPr lang="en-US"/>
        </a:p>
      </dgm:t>
    </dgm:pt>
    <dgm:pt modelId="{B3DF3766-C17A-6C4D-956A-4DE458B66CC1}" type="pres">
      <dgm:prSet presAssocID="{80E76146-BF0C-9849-A83B-326286E31777}" presName="bullet5e" presStyleLbl="node1" presStyleIdx="4" presStyleCnt="5" custLinFactX="226109" custLinFactY="22496" custLinFactNeighborX="300000" custLinFactNeighborY="100000"/>
      <dgm:spPr/>
    </dgm:pt>
    <dgm:pt modelId="{EFAE1F0D-619C-E445-827D-52A187055059}" type="pres">
      <dgm:prSet presAssocID="{80E76146-BF0C-9849-A83B-326286E31777}" presName="textBox5e" presStyleLbl="revTx" presStyleIdx="4" presStyleCnt="5">
        <dgm:presLayoutVars>
          <dgm:bulletEnabled val="1"/>
        </dgm:presLayoutVars>
      </dgm:prSet>
      <dgm:spPr/>
      <dgm:t>
        <a:bodyPr/>
        <a:lstStyle/>
        <a:p>
          <a:endParaRPr lang="en-US"/>
        </a:p>
      </dgm:t>
    </dgm:pt>
  </dgm:ptLst>
  <dgm:cxnLst>
    <dgm:cxn modelId="{C9AD5B66-7DBD-9343-A863-50A708CD9253}" type="presOf" srcId="{1637046D-9386-1D42-8B1F-176461EE832F}" destId="{BA15A5D4-6080-B44E-80C5-63F5BC92ED7C}" srcOrd="0" destOrd="0" presId="urn:microsoft.com/office/officeart/2005/8/layout/arrow2"/>
    <dgm:cxn modelId="{45BD16DC-D32A-BF47-8315-6F14CDDA4E6C}" type="presOf" srcId="{8C24C2AC-5A18-6B48-ACC7-C2A24E76D12A}" destId="{331D11C8-D071-5443-A52C-39CD2BF09596}" srcOrd="0" destOrd="0" presId="urn:microsoft.com/office/officeart/2005/8/layout/arrow2"/>
    <dgm:cxn modelId="{47501288-1CFC-864E-B1D9-E406451C97E2}" type="presOf" srcId="{675D01FF-70FA-124A-91E4-956897826F64}" destId="{E266AA81-4A91-FE44-8A71-B5C6869E6B27}" srcOrd="0" destOrd="0" presId="urn:microsoft.com/office/officeart/2005/8/layout/arrow2"/>
    <dgm:cxn modelId="{9BE6C435-33E4-204E-9289-139EA8E5909F}" srcId="{1637046D-9386-1D42-8B1F-176461EE832F}" destId="{11181727-D0A3-9948-B9A6-F4F74CC8A403}" srcOrd="2" destOrd="0" parTransId="{C7757364-A406-3146-9EDC-9DAED9E525A3}" sibTransId="{E072476A-875D-6548-AB58-02BA9314264F}"/>
    <dgm:cxn modelId="{0BAA7AB8-81AB-A641-B462-76746CA59275}" srcId="{1637046D-9386-1D42-8B1F-176461EE832F}" destId="{8C24C2AC-5A18-6B48-ACC7-C2A24E76D12A}" srcOrd="3" destOrd="0" parTransId="{74150609-739D-AD4E-91A1-11CF1243A650}" sibTransId="{8C41235A-F8FD-2047-8284-444615ED7B70}"/>
    <dgm:cxn modelId="{7DC669CC-6FB6-894C-8294-F39DD29A00DB}" type="presOf" srcId="{80E76146-BF0C-9849-A83B-326286E31777}" destId="{EFAE1F0D-619C-E445-827D-52A187055059}" srcOrd="0" destOrd="0" presId="urn:microsoft.com/office/officeart/2005/8/layout/arrow2"/>
    <dgm:cxn modelId="{6DE5A066-EFDC-E24E-BF08-2A6C8EC84672}" srcId="{1637046D-9386-1D42-8B1F-176461EE832F}" destId="{80E76146-BF0C-9849-A83B-326286E31777}" srcOrd="4" destOrd="0" parTransId="{5D66812F-B9C3-3D47-A198-56BD15E7CDD1}" sibTransId="{956089B2-71C8-DA49-97ED-13946B526F6F}"/>
    <dgm:cxn modelId="{9A93317F-CC64-E045-B383-FAB88BCBB481}" type="presOf" srcId="{11181727-D0A3-9948-B9A6-F4F74CC8A403}" destId="{E8129BD7-A05D-A242-A5C2-CB7DCDA36320}" srcOrd="0" destOrd="0" presId="urn:microsoft.com/office/officeart/2005/8/layout/arrow2"/>
    <dgm:cxn modelId="{A0B136E3-C997-0943-A1D8-DA645A436A92}" type="presOf" srcId="{A2AF29DE-B888-2D4F-BE78-43E9AFB27EA3}" destId="{BFE6F0DC-D91B-7F48-8E69-DB31EE4BFBDB}" srcOrd="0" destOrd="0" presId="urn:microsoft.com/office/officeart/2005/8/layout/arrow2"/>
    <dgm:cxn modelId="{E75DF662-141D-7748-BC8E-ED48C7896D8A}" srcId="{1637046D-9386-1D42-8B1F-176461EE832F}" destId="{A2AF29DE-B888-2D4F-BE78-43E9AFB27EA3}" srcOrd="1" destOrd="0" parTransId="{59559F38-A321-7647-B144-F50125A94597}" sibTransId="{60FD86C0-4025-294F-98B4-4DFC171F32DA}"/>
    <dgm:cxn modelId="{BDCE3C2F-0991-3A49-BD5E-3094CAA289D9}" srcId="{1637046D-9386-1D42-8B1F-176461EE832F}" destId="{675D01FF-70FA-124A-91E4-956897826F64}" srcOrd="0" destOrd="0" parTransId="{E05F948F-0961-0642-B533-20A5CA9ED1C3}" sibTransId="{0CC2AD65-0942-6F42-8298-4B6C66B955DE}"/>
    <dgm:cxn modelId="{F9C67172-E92C-6347-B444-64845C08F54F}" type="presParOf" srcId="{BA15A5D4-6080-B44E-80C5-63F5BC92ED7C}" destId="{A67F6F83-1633-BB43-9741-6B852C9A6868}" srcOrd="0" destOrd="0" presId="urn:microsoft.com/office/officeart/2005/8/layout/arrow2"/>
    <dgm:cxn modelId="{F797F886-6475-A645-BBC0-99B05F9A60C3}" type="presParOf" srcId="{BA15A5D4-6080-B44E-80C5-63F5BC92ED7C}" destId="{E9436713-CE07-AF4F-AAE3-5930EBFFE028}" srcOrd="1" destOrd="0" presId="urn:microsoft.com/office/officeart/2005/8/layout/arrow2"/>
    <dgm:cxn modelId="{FC0BCFFB-13E7-F24F-82C4-A9380DC99190}" type="presParOf" srcId="{E9436713-CE07-AF4F-AAE3-5930EBFFE028}" destId="{D2B73FFD-BEAD-7B46-AABA-4B5E0BF74FEB}" srcOrd="0" destOrd="0" presId="urn:microsoft.com/office/officeart/2005/8/layout/arrow2"/>
    <dgm:cxn modelId="{6B68A191-E579-E744-94CB-4515AC4CB68E}" type="presParOf" srcId="{E9436713-CE07-AF4F-AAE3-5930EBFFE028}" destId="{E266AA81-4A91-FE44-8A71-B5C6869E6B27}" srcOrd="1" destOrd="0" presId="urn:microsoft.com/office/officeart/2005/8/layout/arrow2"/>
    <dgm:cxn modelId="{C2C9127F-E25B-5149-91CA-8CD6380B9963}" type="presParOf" srcId="{E9436713-CE07-AF4F-AAE3-5930EBFFE028}" destId="{18A2D09D-6749-5044-B4B4-B3FAA09DE61D}" srcOrd="2" destOrd="0" presId="urn:microsoft.com/office/officeart/2005/8/layout/arrow2"/>
    <dgm:cxn modelId="{CCE83530-0DD8-BD46-B704-C9DB67C8F8B1}" type="presParOf" srcId="{E9436713-CE07-AF4F-AAE3-5930EBFFE028}" destId="{BFE6F0DC-D91B-7F48-8E69-DB31EE4BFBDB}" srcOrd="3" destOrd="0" presId="urn:microsoft.com/office/officeart/2005/8/layout/arrow2"/>
    <dgm:cxn modelId="{65053B91-CB4F-3943-B241-D8C98E4006DE}" type="presParOf" srcId="{E9436713-CE07-AF4F-AAE3-5930EBFFE028}" destId="{B4F0B820-F658-494D-AED9-A3FAA471C1CD}" srcOrd="4" destOrd="0" presId="urn:microsoft.com/office/officeart/2005/8/layout/arrow2"/>
    <dgm:cxn modelId="{82F60899-447A-BA4B-BF7D-67195A4C069C}" type="presParOf" srcId="{E9436713-CE07-AF4F-AAE3-5930EBFFE028}" destId="{E8129BD7-A05D-A242-A5C2-CB7DCDA36320}" srcOrd="5" destOrd="0" presId="urn:microsoft.com/office/officeart/2005/8/layout/arrow2"/>
    <dgm:cxn modelId="{E573C743-7DC9-0D4A-9C0D-4609466F36B3}" type="presParOf" srcId="{E9436713-CE07-AF4F-AAE3-5930EBFFE028}" destId="{352C3358-06BF-D34F-9372-C3475AC0DF4D}" srcOrd="6" destOrd="0" presId="urn:microsoft.com/office/officeart/2005/8/layout/arrow2"/>
    <dgm:cxn modelId="{3A5D2D34-594F-2941-9E61-FEF24647E55A}" type="presParOf" srcId="{E9436713-CE07-AF4F-AAE3-5930EBFFE028}" destId="{331D11C8-D071-5443-A52C-39CD2BF09596}" srcOrd="7" destOrd="0" presId="urn:microsoft.com/office/officeart/2005/8/layout/arrow2"/>
    <dgm:cxn modelId="{04A5797C-4381-E84E-87EA-2D9941FA082F}" type="presParOf" srcId="{E9436713-CE07-AF4F-AAE3-5930EBFFE028}" destId="{B3DF3766-C17A-6C4D-956A-4DE458B66CC1}" srcOrd="8" destOrd="0" presId="urn:microsoft.com/office/officeart/2005/8/layout/arrow2"/>
    <dgm:cxn modelId="{39C6170B-C7BF-DC41-8364-F5BE45361A38}" type="presParOf" srcId="{E9436713-CE07-AF4F-AAE3-5930EBFFE028}" destId="{EFAE1F0D-619C-E445-827D-52A187055059}" srcOrd="9" destOrd="0" presId="urn:microsoft.com/office/officeart/2005/8/layout/arrow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637046D-9386-1D42-8B1F-176461EE832F}" type="doc">
      <dgm:prSet loTypeId="urn:microsoft.com/office/officeart/2005/8/layout/arrow2" loCatId="" qsTypeId="urn:microsoft.com/office/officeart/2005/8/quickstyle/simple1" qsCatId="simple" csTypeId="urn:microsoft.com/office/officeart/2005/8/colors/accent1_2" csCatId="accent1" phldr="1"/>
      <dgm:spPr/>
      <dgm:t>
        <a:bodyPr/>
        <a:lstStyle/>
        <a:p>
          <a:endParaRPr lang="en-US"/>
        </a:p>
      </dgm:t>
    </dgm:pt>
    <dgm:pt modelId="{11181727-D0A3-9948-B9A6-F4F74CC8A403}">
      <dgm:prSet phldrT="[Text]"/>
      <dgm:spPr/>
      <dgm:t>
        <a:bodyPr/>
        <a:lstStyle/>
        <a:p>
          <a:r>
            <a:rPr lang="en-US" dirty="0"/>
            <a:t>ROV</a:t>
          </a:r>
        </a:p>
      </dgm:t>
    </dgm:pt>
    <dgm:pt modelId="{C7757364-A406-3146-9EDC-9DAED9E525A3}" type="parTrans" cxnId="{9BE6C435-33E4-204E-9289-139EA8E5909F}">
      <dgm:prSet/>
      <dgm:spPr/>
      <dgm:t>
        <a:bodyPr/>
        <a:lstStyle/>
        <a:p>
          <a:endParaRPr lang="en-US"/>
        </a:p>
      </dgm:t>
    </dgm:pt>
    <dgm:pt modelId="{E072476A-875D-6548-AB58-02BA9314264F}" type="sibTrans" cxnId="{9BE6C435-33E4-204E-9289-139EA8E5909F}">
      <dgm:prSet/>
      <dgm:spPr/>
      <dgm:t>
        <a:bodyPr/>
        <a:lstStyle/>
        <a:p>
          <a:endParaRPr lang="en-US"/>
        </a:p>
      </dgm:t>
    </dgm:pt>
    <dgm:pt modelId="{80E76146-BF0C-9849-A83B-326286E31777}">
      <dgm:prSet phldrT="[Text]"/>
      <dgm:spPr/>
      <dgm:t>
        <a:bodyPr/>
        <a:lstStyle/>
        <a:p>
          <a:r>
            <a:rPr lang="en-US" dirty="0"/>
            <a:t>I2map</a:t>
          </a:r>
        </a:p>
      </dgm:t>
    </dgm:pt>
    <dgm:pt modelId="{5D66812F-B9C3-3D47-A198-56BD15E7CDD1}" type="parTrans" cxnId="{6DE5A066-EFDC-E24E-BF08-2A6C8EC84672}">
      <dgm:prSet/>
      <dgm:spPr/>
      <dgm:t>
        <a:bodyPr/>
        <a:lstStyle/>
        <a:p>
          <a:endParaRPr lang="en-US"/>
        </a:p>
      </dgm:t>
    </dgm:pt>
    <dgm:pt modelId="{956089B2-71C8-DA49-97ED-13946B526F6F}" type="sibTrans" cxnId="{6DE5A066-EFDC-E24E-BF08-2A6C8EC84672}">
      <dgm:prSet/>
      <dgm:spPr/>
      <dgm:t>
        <a:bodyPr/>
        <a:lstStyle/>
        <a:p>
          <a:endParaRPr lang="en-US"/>
        </a:p>
      </dgm:t>
    </dgm:pt>
    <dgm:pt modelId="{A2AF29DE-B888-2D4F-BE78-43E9AFB27EA3}">
      <dgm:prSet phldrT="[Text]"/>
      <dgm:spPr/>
      <dgm:t>
        <a:bodyPr/>
        <a:lstStyle/>
        <a:p>
          <a:r>
            <a:rPr lang="en-US" dirty="0"/>
            <a:t>Camera Sled</a:t>
          </a:r>
        </a:p>
      </dgm:t>
    </dgm:pt>
    <dgm:pt modelId="{59559F38-A321-7647-B144-F50125A94597}" type="parTrans" cxnId="{E75DF662-141D-7748-BC8E-ED48C7896D8A}">
      <dgm:prSet/>
      <dgm:spPr/>
      <dgm:t>
        <a:bodyPr/>
        <a:lstStyle/>
        <a:p>
          <a:endParaRPr lang="en-US"/>
        </a:p>
      </dgm:t>
    </dgm:pt>
    <dgm:pt modelId="{60FD86C0-4025-294F-98B4-4DFC171F32DA}" type="sibTrans" cxnId="{E75DF662-141D-7748-BC8E-ED48C7896D8A}">
      <dgm:prSet/>
      <dgm:spPr/>
      <dgm:t>
        <a:bodyPr/>
        <a:lstStyle/>
        <a:p>
          <a:endParaRPr lang="en-US"/>
        </a:p>
      </dgm:t>
    </dgm:pt>
    <dgm:pt modelId="{1A7B771F-B2C2-774F-B786-204FCFF4BBE8}">
      <dgm:prSet/>
      <dgm:spPr/>
      <dgm:t>
        <a:bodyPr/>
        <a:lstStyle/>
        <a:p>
          <a:r>
            <a:rPr lang="en-US" dirty="0" err="1"/>
            <a:t>Mesobot</a:t>
          </a:r>
          <a:endParaRPr lang="en-US" dirty="0"/>
        </a:p>
      </dgm:t>
    </dgm:pt>
    <dgm:pt modelId="{96F8B7C0-8FED-E141-9C72-199E2AA4F7F8}" type="parTrans" cxnId="{D4E5D720-4BB9-E94D-82D3-60AD4CB89832}">
      <dgm:prSet/>
      <dgm:spPr/>
      <dgm:t>
        <a:bodyPr/>
        <a:lstStyle/>
        <a:p>
          <a:endParaRPr lang="en-US"/>
        </a:p>
      </dgm:t>
    </dgm:pt>
    <dgm:pt modelId="{C3F2C3A9-CA9F-C740-88D0-023E5D63B0A1}" type="sibTrans" cxnId="{D4E5D720-4BB9-E94D-82D3-60AD4CB89832}">
      <dgm:prSet/>
      <dgm:spPr/>
      <dgm:t>
        <a:bodyPr/>
        <a:lstStyle/>
        <a:p>
          <a:endParaRPr lang="en-US"/>
        </a:p>
      </dgm:t>
    </dgm:pt>
    <dgm:pt modelId="{675D01FF-70FA-124A-91E4-956897826F64}">
      <dgm:prSet phldrT="[Text]"/>
      <dgm:spPr/>
      <dgm:t>
        <a:bodyPr/>
        <a:lstStyle/>
        <a:p>
          <a:r>
            <a:rPr lang="en-US" dirty="0"/>
            <a:t>Net tow</a:t>
          </a:r>
        </a:p>
      </dgm:t>
    </dgm:pt>
    <dgm:pt modelId="{0CC2AD65-0942-6F42-8298-4B6C66B955DE}" type="sibTrans" cxnId="{BDCE3C2F-0991-3A49-BD5E-3094CAA289D9}">
      <dgm:prSet/>
      <dgm:spPr/>
      <dgm:t>
        <a:bodyPr/>
        <a:lstStyle/>
        <a:p>
          <a:endParaRPr lang="en-US"/>
        </a:p>
      </dgm:t>
    </dgm:pt>
    <dgm:pt modelId="{E05F948F-0961-0642-B533-20A5CA9ED1C3}" type="parTrans" cxnId="{BDCE3C2F-0991-3A49-BD5E-3094CAA289D9}">
      <dgm:prSet/>
      <dgm:spPr/>
      <dgm:t>
        <a:bodyPr/>
        <a:lstStyle/>
        <a:p>
          <a:endParaRPr lang="en-US"/>
        </a:p>
      </dgm:t>
    </dgm:pt>
    <dgm:pt modelId="{BA15A5D4-6080-B44E-80C5-63F5BC92ED7C}" type="pres">
      <dgm:prSet presAssocID="{1637046D-9386-1D42-8B1F-176461EE832F}" presName="arrowDiagram" presStyleCnt="0">
        <dgm:presLayoutVars>
          <dgm:chMax val="5"/>
          <dgm:dir/>
          <dgm:resizeHandles val="exact"/>
        </dgm:presLayoutVars>
      </dgm:prSet>
      <dgm:spPr/>
      <dgm:t>
        <a:bodyPr/>
        <a:lstStyle/>
        <a:p>
          <a:endParaRPr lang="en-US"/>
        </a:p>
      </dgm:t>
    </dgm:pt>
    <dgm:pt modelId="{A67F6F83-1633-BB43-9741-6B852C9A6868}" type="pres">
      <dgm:prSet presAssocID="{1637046D-9386-1D42-8B1F-176461EE832F}" presName="arrow" presStyleLbl="bgShp" presStyleIdx="0" presStyleCnt="1" custScaleX="205128" custScaleY="85593" custLinFactNeighborX="-539" custLinFactNeighborY="14657"/>
      <dgm:spPr/>
    </dgm:pt>
    <dgm:pt modelId="{E9436713-CE07-AF4F-AAE3-5930EBFFE028}" type="pres">
      <dgm:prSet presAssocID="{1637046D-9386-1D42-8B1F-176461EE832F}" presName="arrowDiagram5" presStyleCnt="0"/>
      <dgm:spPr/>
    </dgm:pt>
    <dgm:pt modelId="{D2B73FFD-BEAD-7B46-AABA-4B5E0BF74FEB}" type="pres">
      <dgm:prSet presAssocID="{675D01FF-70FA-124A-91E4-956897826F64}" presName="bullet5a" presStyleLbl="node1" presStyleIdx="0" presStyleCnt="5" custLinFactX="-900000" custLinFactY="100000" custLinFactNeighborX="-993858" custLinFactNeighborY="144483"/>
      <dgm:spPr>
        <a:blipFill rotWithShape="0">
          <a:blip xmlns:r="http://schemas.openxmlformats.org/officeDocument/2006/relationships" r:embed="rId1"/>
          <a:stretch>
            <a:fillRect/>
          </a:stretch>
        </a:blipFill>
      </dgm:spPr>
    </dgm:pt>
    <dgm:pt modelId="{E266AA81-4A91-FE44-8A71-B5C6869E6B27}" type="pres">
      <dgm:prSet presAssocID="{675D01FF-70FA-124A-91E4-956897826F64}" presName="textBox5a" presStyleLbl="revTx" presStyleIdx="0" presStyleCnt="5" custLinFactX="-115887" custLinFactNeighborX="-200000" custLinFactNeighborY="19755">
        <dgm:presLayoutVars>
          <dgm:bulletEnabled val="1"/>
        </dgm:presLayoutVars>
      </dgm:prSet>
      <dgm:spPr/>
      <dgm:t>
        <a:bodyPr/>
        <a:lstStyle/>
        <a:p>
          <a:endParaRPr lang="en-US"/>
        </a:p>
      </dgm:t>
    </dgm:pt>
    <dgm:pt modelId="{18A2D09D-6749-5044-B4B4-B3FAA09DE61D}" type="pres">
      <dgm:prSet presAssocID="{A2AF29DE-B888-2D4F-BE78-43E9AFB27EA3}" presName="bullet5b" presStyleLbl="node1" presStyleIdx="1" presStyleCnt="5" custLinFactX="-399292" custLinFactY="100000" custLinFactNeighborX="-400000" custLinFactNeighborY="101306"/>
      <dgm:spPr/>
    </dgm:pt>
    <dgm:pt modelId="{BFE6F0DC-D91B-7F48-8E69-DB31EE4BFBDB}" type="pres">
      <dgm:prSet presAssocID="{A2AF29DE-B888-2D4F-BE78-43E9AFB27EA3}" presName="textBox5b" presStyleLbl="revTx" presStyleIdx="1" presStyleCnt="5" custScaleY="38999" custLinFactX="-59440" custLinFactNeighborX="-100000" custLinFactNeighborY="-6958">
        <dgm:presLayoutVars>
          <dgm:bulletEnabled val="1"/>
        </dgm:presLayoutVars>
      </dgm:prSet>
      <dgm:spPr/>
      <dgm:t>
        <a:bodyPr/>
        <a:lstStyle/>
        <a:p>
          <a:endParaRPr lang="en-US"/>
        </a:p>
      </dgm:t>
    </dgm:pt>
    <dgm:pt modelId="{B4F0B820-F658-494D-AED9-A3FAA471C1CD}" type="pres">
      <dgm:prSet presAssocID="{11181727-D0A3-9948-B9A6-F4F74CC8A403}" presName="bullet5c" presStyleLbl="node1" presStyleIdx="2" presStyleCnt="5" custLinFactX="-65911" custLinFactY="61061" custLinFactNeighborX="-100000" custLinFactNeighborY="100000"/>
      <dgm:spPr/>
    </dgm:pt>
    <dgm:pt modelId="{E8129BD7-A05D-A242-A5C2-CB7DCDA36320}" type="pres">
      <dgm:prSet presAssocID="{11181727-D0A3-9948-B9A6-F4F74CC8A403}" presName="textBox5c" presStyleLbl="revTx" presStyleIdx="2" presStyleCnt="5" custScaleY="19747" custLinFactNeighborX="-31412" custLinFactNeighborY="-24949">
        <dgm:presLayoutVars>
          <dgm:bulletEnabled val="1"/>
        </dgm:presLayoutVars>
      </dgm:prSet>
      <dgm:spPr/>
      <dgm:t>
        <a:bodyPr/>
        <a:lstStyle/>
        <a:p>
          <a:endParaRPr lang="en-US"/>
        </a:p>
      </dgm:t>
    </dgm:pt>
    <dgm:pt modelId="{760060A8-C1ED-1446-BCE8-D58EBD2B5BFC}" type="pres">
      <dgm:prSet presAssocID="{80E76146-BF0C-9849-A83B-326286E31777}" presName="bullet5d" presStyleLbl="node1" presStyleIdx="3" presStyleCnt="5" custLinFactX="100000" custLinFactY="44854" custLinFactNeighborX="195395" custLinFactNeighborY="100000"/>
      <dgm:spPr/>
    </dgm:pt>
    <dgm:pt modelId="{D384CF3B-4D7D-044A-9DED-21E865316E0E}" type="pres">
      <dgm:prSet presAssocID="{80E76146-BF0C-9849-A83B-326286E31777}" presName="textBox5d" presStyleLbl="revTx" presStyleIdx="3" presStyleCnt="5" custScaleY="20673" custLinFactX="5540" custLinFactNeighborX="100000" custLinFactNeighborY="-22347">
        <dgm:presLayoutVars>
          <dgm:bulletEnabled val="1"/>
        </dgm:presLayoutVars>
      </dgm:prSet>
      <dgm:spPr/>
      <dgm:t>
        <a:bodyPr/>
        <a:lstStyle/>
        <a:p>
          <a:endParaRPr lang="en-US"/>
        </a:p>
      </dgm:t>
    </dgm:pt>
    <dgm:pt modelId="{F9AD0503-9B4E-0444-AD75-AACF280E5E7A}" type="pres">
      <dgm:prSet presAssocID="{1A7B771F-B2C2-774F-B786-204FCFF4BBE8}" presName="bullet5e" presStyleLbl="node1" presStyleIdx="4" presStyleCnt="5" custLinFactX="263241" custLinFactY="9226" custLinFactNeighborX="300000" custLinFactNeighborY="100000"/>
      <dgm:spPr/>
    </dgm:pt>
    <dgm:pt modelId="{9FDAD0A6-282E-814A-917E-97AD5ABF972A}" type="pres">
      <dgm:prSet presAssocID="{1A7B771F-B2C2-774F-B786-204FCFF4BBE8}" presName="textBox5e" presStyleLbl="revTx" presStyleIdx="4" presStyleCnt="5" custScaleY="24662" custLinFactX="100000" custLinFactNeighborX="126737" custLinFactNeighborY="-23068">
        <dgm:presLayoutVars>
          <dgm:bulletEnabled val="1"/>
        </dgm:presLayoutVars>
      </dgm:prSet>
      <dgm:spPr/>
      <dgm:t>
        <a:bodyPr/>
        <a:lstStyle/>
        <a:p>
          <a:endParaRPr lang="en-US"/>
        </a:p>
      </dgm:t>
    </dgm:pt>
  </dgm:ptLst>
  <dgm:cxnLst>
    <dgm:cxn modelId="{B7BA0B61-8CBE-C347-B2E5-9CAD61DC8E92}" type="presOf" srcId="{1637046D-9386-1D42-8B1F-176461EE832F}" destId="{BA15A5D4-6080-B44E-80C5-63F5BC92ED7C}" srcOrd="0" destOrd="0" presId="urn:microsoft.com/office/officeart/2005/8/layout/arrow2"/>
    <dgm:cxn modelId="{238D3FBD-5B54-CF41-90D8-01999D036C7B}" type="presOf" srcId="{1A7B771F-B2C2-774F-B786-204FCFF4BBE8}" destId="{9FDAD0A6-282E-814A-917E-97AD5ABF972A}" srcOrd="0" destOrd="0" presId="urn:microsoft.com/office/officeart/2005/8/layout/arrow2"/>
    <dgm:cxn modelId="{7535055E-C994-F843-A0FC-BAA68B6F9763}" type="presOf" srcId="{A2AF29DE-B888-2D4F-BE78-43E9AFB27EA3}" destId="{BFE6F0DC-D91B-7F48-8E69-DB31EE4BFBDB}" srcOrd="0" destOrd="0" presId="urn:microsoft.com/office/officeart/2005/8/layout/arrow2"/>
    <dgm:cxn modelId="{BDCE3C2F-0991-3A49-BD5E-3094CAA289D9}" srcId="{1637046D-9386-1D42-8B1F-176461EE832F}" destId="{675D01FF-70FA-124A-91E4-956897826F64}" srcOrd="0" destOrd="0" parTransId="{E05F948F-0961-0642-B533-20A5CA9ED1C3}" sibTransId="{0CC2AD65-0942-6F42-8298-4B6C66B955DE}"/>
    <dgm:cxn modelId="{6F5E45C3-7B57-7A4A-B50B-AF2E897C4D2E}" type="presOf" srcId="{675D01FF-70FA-124A-91E4-956897826F64}" destId="{E266AA81-4A91-FE44-8A71-B5C6869E6B27}" srcOrd="0" destOrd="0" presId="urn:microsoft.com/office/officeart/2005/8/layout/arrow2"/>
    <dgm:cxn modelId="{E75DF662-141D-7748-BC8E-ED48C7896D8A}" srcId="{1637046D-9386-1D42-8B1F-176461EE832F}" destId="{A2AF29DE-B888-2D4F-BE78-43E9AFB27EA3}" srcOrd="1" destOrd="0" parTransId="{59559F38-A321-7647-B144-F50125A94597}" sibTransId="{60FD86C0-4025-294F-98B4-4DFC171F32DA}"/>
    <dgm:cxn modelId="{D4E5D720-4BB9-E94D-82D3-60AD4CB89832}" srcId="{1637046D-9386-1D42-8B1F-176461EE832F}" destId="{1A7B771F-B2C2-774F-B786-204FCFF4BBE8}" srcOrd="4" destOrd="0" parTransId="{96F8B7C0-8FED-E141-9C72-199E2AA4F7F8}" sibTransId="{C3F2C3A9-CA9F-C740-88D0-023E5D63B0A1}"/>
    <dgm:cxn modelId="{9BE6C435-33E4-204E-9289-139EA8E5909F}" srcId="{1637046D-9386-1D42-8B1F-176461EE832F}" destId="{11181727-D0A3-9948-B9A6-F4F74CC8A403}" srcOrd="2" destOrd="0" parTransId="{C7757364-A406-3146-9EDC-9DAED9E525A3}" sibTransId="{E072476A-875D-6548-AB58-02BA9314264F}"/>
    <dgm:cxn modelId="{D2CA50FA-8531-D84A-8432-10EF23A7CF91}" type="presOf" srcId="{80E76146-BF0C-9849-A83B-326286E31777}" destId="{D384CF3B-4D7D-044A-9DED-21E865316E0E}" srcOrd="0" destOrd="0" presId="urn:microsoft.com/office/officeart/2005/8/layout/arrow2"/>
    <dgm:cxn modelId="{8ED70DA7-F68B-294F-8A69-2B718203D538}" type="presOf" srcId="{11181727-D0A3-9948-B9A6-F4F74CC8A403}" destId="{E8129BD7-A05D-A242-A5C2-CB7DCDA36320}" srcOrd="0" destOrd="0" presId="urn:microsoft.com/office/officeart/2005/8/layout/arrow2"/>
    <dgm:cxn modelId="{6DE5A066-EFDC-E24E-BF08-2A6C8EC84672}" srcId="{1637046D-9386-1D42-8B1F-176461EE832F}" destId="{80E76146-BF0C-9849-A83B-326286E31777}" srcOrd="3" destOrd="0" parTransId="{5D66812F-B9C3-3D47-A198-56BD15E7CDD1}" sibTransId="{956089B2-71C8-DA49-97ED-13946B526F6F}"/>
    <dgm:cxn modelId="{47ADA1B4-5C60-4144-8D04-772D868A24AC}" type="presParOf" srcId="{BA15A5D4-6080-B44E-80C5-63F5BC92ED7C}" destId="{A67F6F83-1633-BB43-9741-6B852C9A6868}" srcOrd="0" destOrd="0" presId="urn:microsoft.com/office/officeart/2005/8/layout/arrow2"/>
    <dgm:cxn modelId="{3BBA32AB-EBD3-6A49-BF8E-75379D9C9B50}" type="presParOf" srcId="{BA15A5D4-6080-B44E-80C5-63F5BC92ED7C}" destId="{E9436713-CE07-AF4F-AAE3-5930EBFFE028}" srcOrd="1" destOrd="0" presId="urn:microsoft.com/office/officeart/2005/8/layout/arrow2"/>
    <dgm:cxn modelId="{AD2622AC-F000-9745-ACA1-D7343A991F98}" type="presParOf" srcId="{E9436713-CE07-AF4F-AAE3-5930EBFFE028}" destId="{D2B73FFD-BEAD-7B46-AABA-4B5E0BF74FEB}" srcOrd="0" destOrd="0" presId="urn:microsoft.com/office/officeart/2005/8/layout/arrow2"/>
    <dgm:cxn modelId="{25D52E3F-B760-7E4B-B9E4-2D5098800376}" type="presParOf" srcId="{E9436713-CE07-AF4F-AAE3-5930EBFFE028}" destId="{E266AA81-4A91-FE44-8A71-B5C6869E6B27}" srcOrd="1" destOrd="0" presId="urn:microsoft.com/office/officeart/2005/8/layout/arrow2"/>
    <dgm:cxn modelId="{86729DBB-1DFD-EB4E-AA37-7649583ABBEA}" type="presParOf" srcId="{E9436713-CE07-AF4F-AAE3-5930EBFFE028}" destId="{18A2D09D-6749-5044-B4B4-B3FAA09DE61D}" srcOrd="2" destOrd="0" presId="urn:microsoft.com/office/officeart/2005/8/layout/arrow2"/>
    <dgm:cxn modelId="{F49D38A6-77C2-CF42-85EE-8A7968A61029}" type="presParOf" srcId="{E9436713-CE07-AF4F-AAE3-5930EBFFE028}" destId="{BFE6F0DC-D91B-7F48-8E69-DB31EE4BFBDB}" srcOrd="3" destOrd="0" presId="urn:microsoft.com/office/officeart/2005/8/layout/arrow2"/>
    <dgm:cxn modelId="{F34C44A3-C0AC-2D45-A702-F42173E07882}" type="presParOf" srcId="{E9436713-CE07-AF4F-AAE3-5930EBFFE028}" destId="{B4F0B820-F658-494D-AED9-A3FAA471C1CD}" srcOrd="4" destOrd="0" presId="urn:microsoft.com/office/officeart/2005/8/layout/arrow2"/>
    <dgm:cxn modelId="{4043F91E-6A78-C142-8A95-11DBFA788A7E}" type="presParOf" srcId="{E9436713-CE07-AF4F-AAE3-5930EBFFE028}" destId="{E8129BD7-A05D-A242-A5C2-CB7DCDA36320}" srcOrd="5" destOrd="0" presId="urn:microsoft.com/office/officeart/2005/8/layout/arrow2"/>
    <dgm:cxn modelId="{1E2B73FF-9A7F-A84E-B9CA-B30B2A04D6F8}" type="presParOf" srcId="{E9436713-CE07-AF4F-AAE3-5930EBFFE028}" destId="{760060A8-C1ED-1446-BCE8-D58EBD2B5BFC}" srcOrd="6" destOrd="0" presId="urn:microsoft.com/office/officeart/2005/8/layout/arrow2"/>
    <dgm:cxn modelId="{7BD08FFE-C578-124F-B135-D90B8346C808}" type="presParOf" srcId="{E9436713-CE07-AF4F-AAE3-5930EBFFE028}" destId="{D384CF3B-4D7D-044A-9DED-21E865316E0E}" srcOrd="7" destOrd="0" presId="urn:microsoft.com/office/officeart/2005/8/layout/arrow2"/>
    <dgm:cxn modelId="{B8465F7F-DE0D-E64F-A8C2-F4E8C965735B}" type="presParOf" srcId="{E9436713-CE07-AF4F-AAE3-5930EBFFE028}" destId="{F9AD0503-9B4E-0444-AD75-AACF280E5E7A}" srcOrd="8" destOrd="0" presId="urn:microsoft.com/office/officeart/2005/8/layout/arrow2"/>
    <dgm:cxn modelId="{B1F53C70-7BB4-9740-A368-0B08B2921AB8}" type="presParOf" srcId="{E9436713-CE07-AF4F-AAE3-5930EBFFE028}" destId="{9FDAD0A6-282E-814A-917E-97AD5ABF972A}"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9AD45-B5A8-49EE-9B80-3A6BC603700C}">
      <dsp:nvSpPr>
        <dsp:cNvPr id="0" name=""/>
        <dsp:cNvSpPr/>
      </dsp:nvSpPr>
      <dsp:spPr>
        <a:xfrm>
          <a:off x="3484180" y="3099155"/>
          <a:ext cx="3485920" cy="33784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sz="3800" kern="1200" dirty="0"/>
            <a:t>Successful Investment </a:t>
          </a:r>
        </a:p>
      </dsp:txBody>
      <dsp:txXfrm>
        <a:off x="3994681" y="3593914"/>
        <a:ext cx="2464918" cy="2388909"/>
      </dsp:txXfrm>
    </dsp:sp>
    <dsp:sp modelId="{3FB466C7-4D7C-4D0D-9CF6-7F572D095F27}">
      <dsp:nvSpPr>
        <dsp:cNvPr id="0" name=""/>
        <dsp:cNvSpPr/>
      </dsp:nvSpPr>
      <dsp:spPr>
        <a:xfrm rot="10852867">
          <a:off x="1211604" y="4360502"/>
          <a:ext cx="2232926" cy="763792"/>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156E3D-C019-475A-9054-D5C43B52B754}">
      <dsp:nvSpPr>
        <dsp:cNvPr id="0" name=""/>
        <dsp:cNvSpPr/>
      </dsp:nvSpPr>
      <dsp:spPr>
        <a:xfrm>
          <a:off x="0" y="3771426"/>
          <a:ext cx="2243588" cy="19076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066800">
            <a:lnSpc>
              <a:spcPct val="90000"/>
            </a:lnSpc>
            <a:spcBef>
              <a:spcPct val="0"/>
            </a:spcBef>
            <a:spcAft>
              <a:spcPct val="35000"/>
            </a:spcAft>
          </a:pPr>
          <a:r>
            <a:rPr lang="en-US" sz="2400" kern="1200" dirty="0"/>
            <a:t>MBARI’s Strengths in Operations and Engineering</a:t>
          </a:r>
        </a:p>
      </dsp:txBody>
      <dsp:txXfrm>
        <a:off x="55872" y="3827298"/>
        <a:ext cx="2131844" cy="1795862"/>
      </dsp:txXfrm>
    </dsp:sp>
    <dsp:sp modelId="{4AEFA7F5-A35F-43F0-B98D-8A1F6D5C63F3}">
      <dsp:nvSpPr>
        <dsp:cNvPr id="0" name=""/>
        <dsp:cNvSpPr/>
      </dsp:nvSpPr>
      <dsp:spPr>
        <a:xfrm rot="13420944">
          <a:off x="1769802" y="2299647"/>
          <a:ext cx="2507030" cy="763792"/>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955E37-3EB1-4457-B873-77E935D5E818}">
      <dsp:nvSpPr>
        <dsp:cNvPr id="0" name=""/>
        <dsp:cNvSpPr/>
      </dsp:nvSpPr>
      <dsp:spPr>
        <a:xfrm>
          <a:off x="997892" y="883846"/>
          <a:ext cx="2138439" cy="17731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066800">
            <a:lnSpc>
              <a:spcPct val="90000"/>
            </a:lnSpc>
            <a:spcBef>
              <a:spcPct val="0"/>
            </a:spcBef>
            <a:spcAft>
              <a:spcPct val="35000"/>
            </a:spcAft>
          </a:pPr>
          <a:r>
            <a:rPr lang="en-US" sz="2400" kern="1200" dirty="0"/>
            <a:t>Long term Commitment</a:t>
          </a:r>
        </a:p>
      </dsp:txBody>
      <dsp:txXfrm>
        <a:off x="1049827" y="935781"/>
        <a:ext cx="2034569" cy="1669309"/>
      </dsp:txXfrm>
    </dsp:sp>
    <dsp:sp modelId="{5EBD327F-8EE9-44FB-AB75-E48E3B0C07E5}">
      <dsp:nvSpPr>
        <dsp:cNvPr id="0" name=""/>
        <dsp:cNvSpPr/>
      </dsp:nvSpPr>
      <dsp:spPr>
        <a:xfrm rot="16200000">
          <a:off x="4166855" y="1639376"/>
          <a:ext cx="2120572" cy="763792"/>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D93C58-1953-4DD1-9C61-97B27238F7AC}">
      <dsp:nvSpPr>
        <dsp:cNvPr id="0" name=""/>
        <dsp:cNvSpPr/>
      </dsp:nvSpPr>
      <dsp:spPr>
        <a:xfrm>
          <a:off x="4127624" y="32029"/>
          <a:ext cx="2199034" cy="16462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066800">
            <a:lnSpc>
              <a:spcPct val="90000"/>
            </a:lnSpc>
            <a:spcBef>
              <a:spcPct val="0"/>
            </a:spcBef>
            <a:spcAft>
              <a:spcPct val="35000"/>
            </a:spcAft>
          </a:pPr>
          <a:r>
            <a:rPr lang="en-US" sz="2400" kern="1200" dirty="0"/>
            <a:t>New and Innovative </a:t>
          </a:r>
        </a:p>
        <a:p>
          <a:pPr lvl="0" algn="ctr" defTabSz="1066800">
            <a:lnSpc>
              <a:spcPct val="90000"/>
            </a:lnSpc>
            <a:spcBef>
              <a:spcPct val="0"/>
            </a:spcBef>
            <a:spcAft>
              <a:spcPct val="35000"/>
            </a:spcAft>
          </a:pPr>
          <a:r>
            <a:rPr lang="en-US" sz="2400" kern="1200" dirty="0"/>
            <a:t>R &amp; D</a:t>
          </a:r>
        </a:p>
      </dsp:txBody>
      <dsp:txXfrm>
        <a:off x="4175842" y="80247"/>
        <a:ext cx="2102598" cy="1549831"/>
      </dsp:txXfrm>
    </dsp:sp>
    <dsp:sp modelId="{D8FA258E-4996-47B5-96B8-226470C56E60}">
      <dsp:nvSpPr>
        <dsp:cNvPr id="0" name=""/>
        <dsp:cNvSpPr/>
      </dsp:nvSpPr>
      <dsp:spPr>
        <a:xfrm rot="18933696">
          <a:off x="6097544" y="2245963"/>
          <a:ext cx="2686111" cy="763792"/>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F8F199E-4ED8-49D4-8E4D-26E2BAA88C76}">
      <dsp:nvSpPr>
        <dsp:cNvPr id="0" name=""/>
        <dsp:cNvSpPr/>
      </dsp:nvSpPr>
      <dsp:spPr>
        <a:xfrm>
          <a:off x="7423679" y="717544"/>
          <a:ext cx="2116391" cy="17585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066800">
            <a:lnSpc>
              <a:spcPct val="90000"/>
            </a:lnSpc>
            <a:spcBef>
              <a:spcPct val="0"/>
            </a:spcBef>
            <a:spcAft>
              <a:spcPct val="35000"/>
            </a:spcAft>
          </a:pPr>
          <a:r>
            <a:rPr lang="en-US" sz="2400" kern="1200" dirty="0"/>
            <a:t>Set Future Direction</a:t>
          </a:r>
        </a:p>
      </dsp:txBody>
      <dsp:txXfrm>
        <a:off x="7475185" y="769050"/>
        <a:ext cx="2013379" cy="1655543"/>
      </dsp:txXfrm>
    </dsp:sp>
    <dsp:sp modelId="{81C57247-7670-4257-8CA9-25CD5D94A77C}">
      <dsp:nvSpPr>
        <dsp:cNvPr id="0" name=""/>
        <dsp:cNvSpPr/>
      </dsp:nvSpPr>
      <dsp:spPr>
        <a:xfrm rot="10800000">
          <a:off x="6960065" y="4406472"/>
          <a:ext cx="909793" cy="763792"/>
        </a:xfrm>
        <a:prstGeom prst="leftArrow">
          <a:avLst>
            <a:gd name="adj1" fmla="val 60000"/>
            <a:gd name="adj2" fmla="val 50000"/>
          </a:avLst>
        </a:prstGeom>
        <a:solidFill>
          <a:schemeClr val="accent2">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sp>
    <dsp:sp modelId="{4EA8C3BC-89CF-4B3A-AEF3-C0485BE915A3}">
      <dsp:nvSpPr>
        <dsp:cNvPr id="0" name=""/>
        <dsp:cNvSpPr/>
      </dsp:nvSpPr>
      <dsp:spPr>
        <a:xfrm>
          <a:off x="8078855" y="3855218"/>
          <a:ext cx="2162983" cy="18663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066800">
            <a:lnSpc>
              <a:spcPct val="90000"/>
            </a:lnSpc>
            <a:spcBef>
              <a:spcPct val="0"/>
            </a:spcBef>
            <a:spcAft>
              <a:spcPct val="35000"/>
            </a:spcAft>
          </a:pPr>
          <a:r>
            <a:rPr lang="en-US" sz="2400" kern="1200" dirty="0"/>
            <a:t>Dissemination</a:t>
          </a:r>
        </a:p>
      </dsp:txBody>
      <dsp:txXfrm>
        <a:off x="8133517" y="3909880"/>
        <a:ext cx="2053659" cy="1756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A8BF0-6F73-47FF-874B-0FB50E3C07A9}">
      <dsp:nvSpPr>
        <dsp:cNvPr id="0" name=""/>
        <dsp:cNvSpPr/>
      </dsp:nvSpPr>
      <dsp:spPr>
        <a:xfrm>
          <a:off x="0" y="1644364"/>
          <a:ext cx="7039275" cy="1507108"/>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0030" tIns="120015" rIns="60008" bIns="120015" numCol="1" spcCol="1270" anchor="ctr" anchorCtr="0">
          <a:noAutofit/>
        </a:bodyPr>
        <a:lstStyle/>
        <a:p>
          <a:pPr lvl="0" algn="ctr" defTabSz="2000250">
            <a:lnSpc>
              <a:spcPct val="90000"/>
            </a:lnSpc>
            <a:spcBef>
              <a:spcPct val="0"/>
            </a:spcBef>
            <a:spcAft>
              <a:spcPct val="35000"/>
            </a:spcAft>
          </a:pPr>
          <a:r>
            <a:rPr lang="en-US" sz="4500" kern="1200" dirty="0"/>
            <a:t>Expanding Our Measurements</a:t>
          </a:r>
        </a:p>
      </dsp:txBody>
      <dsp:txXfrm>
        <a:off x="0" y="1644364"/>
        <a:ext cx="6662498" cy="15071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A8BF0-6F73-47FF-874B-0FB50E3C07A9}">
      <dsp:nvSpPr>
        <dsp:cNvPr id="0" name=""/>
        <dsp:cNvSpPr/>
      </dsp:nvSpPr>
      <dsp:spPr>
        <a:xfrm>
          <a:off x="8215" y="1231344"/>
          <a:ext cx="5832871" cy="2333148"/>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53340" bIns="106680" numCol="1" spcCol="1270" anchor="ctr" anchorCtr="0">
          <a:noAutofit/>
        </a:bodyPr>
        <a:lstStyle/>
        <a:p>
          <a:pPr lvl="0" algn="ctr" defTabSz="1778000">
            <a:lnSpc>
              <a:spcPct val="90000"/>
            </a:lnSpc>
            <a:spcBef>
              <a:spcPct val="0"/>
            </a:spcBef>
            <a:spcAft>
              <a:spcPct val="35000"/>
            </a:spcAft>
          </a:pPr>
          <a:r>
            <a:rPr lang="en-US" sz="4000" kern="1200" dirty="0"/>
            <a:t>Expanding Our Measurements</a:t>
          </a:r>
        </a:p>
      </dsp:txBody>
      <dsp:txXfrm>
        <a:off x="8215" y="1231344"/>
        <a:ext cx="5249584" cy="2333148"/>
      </dsp:txXfrm>
    </dsp:sp>
    <dsp:sp modelId="{14F764BC-2E61-43DA-94D1-668535A8981B}">
      <dsp:nvSpPr>
        <dsp:cNvPr id="0" name=""/>
        <dsp:cNvSpPr/>
      </dsp:nvSpPr>
      <dsp:spPr>
        <a:xfrm>
          <a:off x="4674512" y="1231344"/>
          <a:ext cx="5832871" cy="2333148"/>
        </a:xfrm>
        <a:prstGeom prst="chevron">
          <a:avLst/>
        </a:prstGeom>
        <a:solidFill>
          <a:schemeClr val="accent4">
            <a:hueOff val="11619897"/>
            <a:satOff val="34479"/>
            <a:lumOff val="-20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06680" rIns="53340" bIns="106680" numCol="1" spcCol="1270" anchor="ctr" anchorCtr="0">
          <a:noAutofit/>
        </a:bodyPr>
        <a:lstStyle/>
        <a:p>
          <a:pPr lvl="0" algn="ctr" defTabSz="1778000">
            <a:lnSpc>
              <a:spcPct val="90000"/>
            </a:lnSpc>
            <a:spcBef>
              <a:spcPct val="0"/>
            </a:spcBef>
            <a:spcAft>
              <a:spcPct val="35000"/>
            </a:spcAft>
          </a:pPr>
          <a:r>
            <a:rPr lang="en-US" sz="4000" kern="1200" dirty="0"/>
            <a:t>Making the Measurement When it Counts</a:t>
          </a:r>
        </a:p>
      </dsp:txBody>
      <dsp:txXfrm>
        <a:off x="5841086" y="1231344"/>
        <a:ext cx="3499723" cy="23331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A8BF0-6F73-47FF-874B-0FB50E3C07A9}">
      <dsp:nvSpPr>
        <dsp:cNvPr id="0" name=""/>
        <dsp:cNvSpPr/>
      </dsp:nvSpPr>
      <dsp:spPr>
        <a:xfrm>
          <a:off x="4621" y="1589737"/>
          <a:ext cx="4040906" cy="1616362"/>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684" tIns="69342" rIns="34671" bIns="69342" numCol="1" spcCol="1270" anchor="ctr" anchorCtr="0">
          <a:noAutofit/>
        </a:bodyPr>
        <a:lstStyle/>
        <a:p>
          <a:pPr lvl="0" algn="ctr" defTabSz="1155700">
            <a:lnSpc>
              <a:spcPct val="90000"/>
            </a:lnSpc>
            <a:spcBef>
              <a:spcPct val="0"/>
            </a:spcBef>
            <a:spcAft>
              <a:spcPct val="35000"/>
            </a:spcAft>
          </a:pPr>
          <a:r>
            <a:rPr lang="en-US" sz="2600" kern="1200" dirty="0"/>
            <a:t>Expanding Our Measurements</a:t>
          </a:r>
        </a:p>
      </dsp:txBody>
      <dsp:txXfrm>
        <a:off x="4621" y="1589737"/>
        <a:ext cx="3636816" cy="1616362"/>
      </dsp:txXfrm>
    </dsp:sp>
    <dsp:sp modelId="{14F764BC-2E61-43DA-94D1-668535A8981B}">
      <dsp:nvSpPr>
        <dsp:cNvPr id="0" name=""/>
        <dsp:cNvSpPr/>
      </dsp:nvSpPr>
      <dsp:spPr>
        <a:xfrm>
          <a:off x="3237346" y="1589737"/>
          <a:ext cx="4040906" cy="1616362"/>
        </a:xfrm>
        <a:prstGeom prst="chevron">
          <a:avLst/>
        </a:prstGeom>
        <a:solidFill>
          <a:schemeClr val="accent4">
            <a:hueOff val="5809948"/>
            <a:satOff val="17239"/>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69342" rIns="34671" bIns="69342" numCol="1" spcCol="1270" anchor="ctr" anchorCtr="0">
          <a:noAutofit/>
        </a:bodyPr>
        <a:lstStyle/>
        <a:p>
          <a:pPr lvl="0" algn="ctr" defTabSz="1155700">
            <a:lnSpc>
              <a:spcPct val="90000"/>
            </a:lnSpc>
            <a:spcBef>
              <a:spcPct val="0"/>
            </a:spcBef>
            <a:spcAft>
              <a:spcPct val="35000"/>
            </a:spcAft>
          </a:pPr>
          <a:r>
            <a:rPr lang="en-US" sz="2600" kern="1200" dirty="0"/>
            <a:t>Making the Measurement When it Counts</a:t>
          </a:r>
        </a:p>
      </dsp:txBody>
      <dsp:txXfrm>
        <a:off x="4045527" y="1589737"/>
        <a:ext cx="2424544" cy="1616362"/>
      </dsp:txXfrm>
    </dsp:sp>
    <dsp:sp modelId="{A72FF246-6522-4084-A505-F545590E3A85}">
      <dsp:nvSpPr>
        <dsp:cNvPr id="0" name=""/>
        <dsp:cNvSpPr/>
      </dsp:nvSpPr>
      <dsp:spPr>
        <a:xfrm>
          <a:off x="6470072" y="1589737"/>
          <a:ext cx="4040906" cy="1616362"/>
        </a:xfrm>
        <a:prstGeom prst="chevron">
          <a:avLst/>
        </a:prstGeom>
        <a:solidFill>
          <a:schemeClr val="accent4">
            <a:hueOff val="11619897"/>
            <a:satOff val="34479"/>
            <a:lumOff val="-20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69342" rIns="34671" bIns="69342" numCol="1" spcCol="1270" anchor="ctr" anchorCtr="0">
          <a:noAutofit/>
        </a:bodyPr>
        <a:lstStyle/>
        <a:p>
          <a:pPr lvl="0" algn="ctr" defTabSz="1155700">
            <a:lnSpc>
              <a:spcPct val="90000"/>
            </a:lnSpc>
            <a:spcBef>
              <a:spcPct val="0"/>
            </a:spcBef>
            <a:spcAft>
              <a:spcPct val="35000"/>
            </a:spcAft>
          </a:pPr>
          <a:r>
            <a:rPr lang="en-US" sz="2600" kern="1200" dirty="0"/>
            <a:t>New Ways to Study the Ocean</a:t>
          </a:r>
        </a:p>
      </dsp:txBody>
      <dsp:txXfrm>
        <a:off x="7278253" y="1589737"/>
        <a:ext cx="2424544" cy="16163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F6F83-1633-BB43-9741-6B852C9A6868}">
      <dsp:nvSpPr>
        <dsp:cNvPr id="0" name=""/>
        <dsp:cNvSpPr/>
      </dsp:nvSpPr>
      <dsp:spPr>
        <a:xfrm>
          <a:off x="41083" y="515040"/>
          <a:ext cx="11733098" cy="305989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73FFD-BEAD-7B46-AABA-4B5E0BF74FEB}">
      <dsp:nvSpPr>
        <dsp:cNvPr id="0" name=""/>
        <dsp:cNvSpPr/>
      </dsp:nvSpPr>
      <dsp:spPr>
        <a:xfrm>
          <a:off x="1150414" y="2851195"/>
          <a:ext cx="131557" cy="131557"/>
        </a:xfrm>
        <a:prstGeom prst="ellipse">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6AA81-4A91-FE44-8A71-B5C6869E6B27}">
      <dsp:nvSpPr>
        <dsp:cNvPr id="0" name=""/>
        <dsp:cNvSpPr/>
      </dsp:nvSpPr>
      <dsp:spPr>
        <a:xfrm>
          <a:off x="1340745" y="2724098"/>
          <a:ext cx="749305" cy="85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10" tIns="0" rIns="0" bIns="0" numCol="1" spcCol="1270" anchor="t" anchorCtr="0">
          <a:noAutofit/>
        </a:bodyPr>
        <a:lstStyle/>
        <a:p>
          <a:pPr lvl="0" algn="l" defTabSz="1422400">
            <a:lnSpc>
              <a:spcPct val="90000"/>
            </a:lnSpc>
            <a:spcBef>
              <a:spcPct val="0"/>
            </a:spcBef>
            <a:spcAft>
              <a:spcPct val="35000"/>
            </a:spcAft>
          </a:pPr>
          <a:r>
            <a:rPr lang="en-US" sz="3200" kern="1200" dirty="0"/>
            <a:t>Net tow</a:t>
          </a:r>
        </a:p>
      </dsp:txBody>
      <dsp:txXfrm>
        <a:off x="1340745" y="2724098"/>
        <a:ext cx="749305" cy="850833"/>
      </dsp:txXfrm>
    </dsp:sp>
    <dsp:sp modelId="{18A2D09D-6749-5044-B4B4-B3FAA09DE61D}">
      <dsp:nvSpPr>
        <dsp:cNvPr id="0" name=""/>
        <dsp:cNvSpPr/>
      </dsp:nvSpPr>
      <dsp:spPr>
        <a:xfrm>
          <a:off x="2708182" y="2259838"/>
          <a:ext cx="205916" cy="2059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6F0DC-D91B-7F48-8E69-DB31EE4BFBDB}">
      <dsp:nvSpPr>
        <dsp:cNvPr id="0" name=""/>
        <dsp:cNvSpPr/>
      </dsp:nvSpPr>
      <dsp:spPr>
        <a:xfrm>
          <a:off x="2943125" y="2300917"/>
          <a:ext cx="949501" cy="584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0" rIns="0" bIns="0" numCol="1" spcCol="1270" anchor="t" anchorCtr="0">
          <a:noAutofit/>
        </a:bodyPr>
        <a:lstStyle/>
        <a:p>
          <a:pPr lvl="0" algn="l" defTabSz="1422400">
            <a:lnSpc>
              <a:spcPct val="90000"/>
            </a:lnSpc>
            <a:spcBef>
              <a:spcPct val="0"/>
            </a:spcBef>
            <a:spcAft>
              <a:spcPct val="35000"/>
            </a:spcAft>
          </a:pPr>
          <a:endParaRPr lang="en-US" sz="3200" kern="1200" dirty="0"/>
        </a:p>
      </dsp:txBody>
      <dsp:txXfrm>
        <a:off x="2943125" y="2300917"/>
        <a:ext cx="949501" cy="584164"/>
      </dsp:txXfrm>
    </dsp:sp>
    <dsp:sp modelId="{B4F0B820-F658-494D-AED9-A3FAA471C1CD}">
      <dsp:nvSpPr>
        <dsp:cNvPr id="0" name=""/>
        <dsp:cNvSpPr/>
      </dsp:nvSpPr>
      <dsp:spPr>
        <a:xfrm>
          <a:off x="4813719" y="1741983"/>
          <a:ext cx="274554" cy="2745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29BD7-A05D-A242-A5C2-CB7DCDA36320}">
      <dsp:nvSpPr>
        <dsp:cNvPr id="0" name=""/>
        <dsp:cNvSpPr/>
      </dsp:nvSpPr>
      <dsp:spPr>
        <a:xfrm>
          <a:off x="5059743" y="1741993"/>
          <a:ext cx="1103939" cy="39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81" tIns="0" rIns="0" bIns="0" numCol="1" spcCol="1270" anchor="t" anchorCtr="0">
          <a:noAutofit/>
        </a:bodyPr>
        <a:lstStyle/>
        <a:p>
          <a:pPr lvl="0" algn="l" defTabSz="1333500">
            <a:lnSpc>
              <a:spcPct val="90000"/>
            </a:lnSpc>
            <a:spcBef>
              <a:spcPct val="0"/>
            </a:spcBef>
            <a:spcAft>
              <a:spcPct val="35000"/>
            </a:spcAft>
          </a:pPr>
          <a:endParaRPr lang="en-US" sz="3000" kern="1200" dirty="0"/>
        </a:p>
      </dsp:txBody>
      <dsp:txXfrm>
        <a:off x="5059743" y="1741993"/>
        <a:ext cx="1103939" cy="396739"/>
      </dsp:txXfrm>
    </dsp:sp>
    <dsp:sp modelId="{760060A8-C1ED-1446-BCE8-D58EBD2B5BFC}">
      <dsp:nvSpPr>
        <dsp:cNvPr id="0" name=""/>
        <dsp:cNvSpPr/>
      </dsp:nvSpPr>
      <dsp:spPr>
        <a:xfrm>
          <a:off x="7380704" y="1387351"/>
          <a:ext cx="354633" cy="3546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84CF3B-4D7D-044A-9DED-21E865316E0E}">
      <dsp:nvSpPr>
        <dsp:cNvPr id="0" name=""/>
        <dsp:cNvSpPr/>
      </dsp:nvSpPr>
      <dsp:spPr>
        <a:xfrm>
          <a:off x="7717806" y="1465733"/>
          <a:ext cx="1143978" cy="495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913" tIns="0" rIns="0" bIns="0" numCol="1" spcCol="1270" anchor="t" anchorCtr="0">
          <a:noAutofit/>
        </a:bodyPr>
        <a:lstStyle/>
        <a:p>
          <a:pPr lvl="0" algn="l" defTabSz="1422400">
            <a:lnSpc>
              <a:spcPct val="90000"/>
            </a:lnSpc>
            <a:spcBef>
              <a:spcPct val="0"/>
            </a:spcBef>
            <a:spcAft>
              <a:spcPct val="35000"/>
            </a:spcAft>
          </a:pPr>
          <a:endParaRPr lang="en-US" sz="3200" kern="1200" dirty="0"/>
        </a:p>
      </dsp:txBody>
      <dsp:txXfrm>
        <a:off x="7717806" y="1465733"/>
        <a:ext cx="1143978" cy="495160"/>
      </dsp:txXfrm>
    </dsp:sp>
    <dsp:sp modelId="{92C0085D-8F1D-B641-BD11-9A876CA7942F}">
      <dsp:nvSpPr>
        <dsp:cNvPr id="0" name=""/>
        <dsp:cNvSpPr/>
      </dsp:nvSpPr>
      <dsp:spPr>
        <a:xfrm>
          <a:off x="9701046" y="1123857"/>
          <a:ext cx="451871" cy="4518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6BF6C-4FD7-404B-B4F3-6AD578727248}">
      <dsp:nvSpPr>
        <dsp:cNvPr id="0" name=""/>
        <dsp:cNvSpPr/>
      </dsp:nvSpPr>
      <dsp:spPr>
        <a:xfrm>
          <a:off x="7654430" y="815021"/>
          <a:ext cx="1143978" cy="263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437" tIns="0" rIns="0" bIns="0" numCol="1" spcCol="1270" anchor="t" anchorCtr="0">
          <a:noAutofit/>
        </a:bodyPr>
        <a:lstStyle/>
        <a:p>
          <a:pPr lvl="0" algn="l" defTabSz="1422400">
            <a:lnSpc>
              <a:spcPct val="90000"/>
            </a:lnSpc>
            <a:spcBef>
              <a:spcPct val="0"/>
            </a:spcBef>
            <a:spcAft>
              <a:spcPct val="35000"/>
            </a:spcAft>
          </a:pPr>
          <a:endParaRPr lang="en-US" sz="3200" kern="1200" dirty="0"/>
        </a:p>
      </dsp:txBody>
      <dsp:txXfrm>
        <a:off x="7654430" y="815021"/>
        <a:ext cx="1143978" cy="26311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F6F83-1633-BB43-9741-6B852C9A6868}">
      <dsp:nvSpPr>
        <dsp:cNvPr id="0" name=""/>
        <dsp:cNvSpPr/>
      </dsp:nvSpPr>
      <dsp:spPr>
        <a:xfrm>
          <a:off x="41083" y="515040"/>
          <a:ext cx="11733098" cy="305989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73FFD-BEAD-7B46-AABA-4B5E0BF74FEB}">
      <dsp:nvSpPr>
        <dsp:cNvPr id="0" name=""/>
        <dsp:cNvSpPr/>
      </dsp:nvSpPr>
      <dsp:spPr>
        <a:xfrm>
          <a:off x="1150414" y="2851195"/>
          <a:ext cx="131557" cy="131557"/>
        </a:xfrm>
        <a:prstGeom prst="ellipse">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6AA81-4A91-FE44-8A71-B5C6869E6B27}">
      <dsp:nvSpPr>
        <dsp:cNvPr id="0" name=""/>
        <dsp:cNvSpPr/>
      </dsp:nvSpPr>
      <dsp:spPr>
        <a:xfrm>
          <a:off x="1340745" y="2724098"/>
          <a:ext cx="749305" cy="85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10" tIns="0" rIns="0" bIns="0" numCol="1" spcCol="1270" anchor="t" anchorCtr="0">
          <a:noAutofit/>
        </a:bodyPr>
        <a:lstStyle/>
        <a:p>
          <a:pPr lvl="0" algn="l" defTabSz="1422400">
            <a:lnSpc>
              <a:spcPct val="90000"/>
            </a:lnSpc>
            <a:spcBef>
              <a:spcPct val="0"/>
            </a:spcBef>
            <a:spcAft>
              <a:spcPct val="35000"/>
            </a:spcAft>
          </a:pPr>
          <a:r>
            <a:rPr lang="en-US" sz="3200" kern="1200" dirty="0"/>
            <a:t>Net tow</a:t>
          </a:r>
        </a:p>
      </dsp:txBody>
      <dsp:txXfrm>
        <a:off x="1340745" y="2724098"/>
        <a:ext cx="749305" cy="850833"/>
      </dsp:txXfrm>
    </dsp:sp>
    <dsp:sp modelId="{18A2D09D-6749-5044-B4B4-B3FAA09DE61D}">
      <dsp:nvSpPr>
        <dsp:cNvPr id="0" name=""/>
        <dsp:cNvSpPr/>
      </dsp:nvSpPr>
      <dsp:spPr>
        <a:xfrm>
          <a:off x="2708182" y="2259838"/>
          <a:ext cx="205916" cy="2059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6F0DC-D91B-7F48-8E69-DB31EE4BFBDB}">
      <dsp:nvSpPr>
        <dsp:cNvPr id="0" name=""/>
        <dsp:cNvSpPr/>
      </dsp:nvSpPr>
      <dsp:spPr>
        <a:xfrm>
          <a:off x="2943125" y="2300917"/>
          <a:ext cx="949501" cy="584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0" rIns="0" bIns="0" numCol="1" spcCol="1270" anchor="t" anchorCtr="0">
          <a:noAutofit/>
        </a:bodyPr>
        <a:lstStyle/>
        <a:p>
          <a:pPr lvl="0" algn="l" defTabSz="1422400">
            <a:lnSpc>
              <a:spcPct val="90000"/>
            </a:lnSpc>
            <a:spcBef>
              <a:spcPct val="0"/>
            </a:spcBef>
            <a:spcAft>
              <a:spcPct val="35000"/>
            </a:spcAft>
          </a:pPr>
          <a:endParaRPr lang="en-US" sz="3200" kern="1200" dirty="0"/>
        </a:p>
      </dsp:txBody>
      <dsp:txXfrm>
        <a:off x="2943125" y="2300917"/>
        <a:ext cx="949501" cy="584164"/>
      </dsp:txXfrm>
    </dsp:sp>
    <dsp:sp modelId="{B4F0B820-F658-494D-AED9-A3FAA471C1CD}">
      <dsp:nvSpPr>
        <dsp:cNvPr id="0" name=""/>
        <dsp:cNvSpPr/>
      </dsp:nvSpPr>
      <dsp:spPr>
        <a:xfrm>
          <a:off x="4813719" y="1741983"/>
          <a:ext cx="274554" cy="2745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29BD7-A05D-A242-A5C2-CB7DCDA36320}">
      <dsp:nvSpPr>
        <dsp:cNvPr id="0" name=""/>
        <dsp:cNvSpPr/>
      </dsp:nvSpPr>
      <dsp:spPr>
        <a:xfrm>
          <a:off x="5059743" y="1741993"/>
          <a:ext cx="1103939" cy="39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81" tIns="0" rIns="0" bIns="0" numCol="1" spcCol="1270" anchor="t" anchorCtr="0">
          <a:noAutofit/>
        </a:bodyPr>
        <a:lstStyle/>
        <a:p>
          <a:pPr lvl="0" algn="l" defTabSz="1333500">
            <a:lnSpc>
              <a:spcPct val="90000"/>
            </a:lnSpc>
            <a:spcBef>
              <a:spcPct val="0"/>
            </a:spcBef>
            <a:spcAft>
              <a:spcPct val="35000"/>
            </a:spcAft>
          </a:pPr>
          <a:endParaRPr lang="en-US" sz="3000" kern="1200" dirty="0"/>
        </a:p>
      </dsp:txBody>
      <dsp:txXfrm>
        <a:off x="5059743" y="1741993"/>
        <a:ext cx="1103939" cy="396739"/>
      </dsp:txXfrm>
    </dsp:sp>
    <dsp:sp modelId="{760060A8-C1ED-1446-BCE8-D58EBD2B5BFC}">
      <dsp:nvSpPr>
        <dsp:cNvPr id="0" name=""/>
        <dsp:cNvSpPr/>
      </dsp:nvSpPr>
      <dsp:spPr>
        <a:xfrm>
          <a:off x="7380704" y="1387351"/>
          <a:ext cx="354633" cy="3546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84CF3B-4D7D-044A-9DED-21E865316E0E}">
      <dsp:nvSpPr>
        <dsp:cNvPr id="0" name=""/>
        <dsp:cNvSpPr/>
      </dsp:nvSpPr>
      <dsp:spPr>
        <a:xfrm>
          <a:off x="7717806" y="1465733"/>
          <a:ext cx="1143978" cy="495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913" tIns="0" rIns="0" bIns="0" numCol="1" spcCol="1270" anchor="t" anchorCtr="0">
          <a:noAutofit/>
        </a:bodyPr>
        <a:lstStyle/>
        <a:p>
          <a:pPr lvl="0" algn="l" defTabSz="1422400">
            <a:lnSpc>
              <a:spcPct val="90000"/>
            </a:lnSpc>
            <a:spcBef>
              <a:spcPct val="0"/>
            </a:spcBef>
            <a:spcAft>
              <a:spcPct val="35000"/>
            </a:spcAft>
          </a:pPr>
          <a:endParaRPr lang="en-US" sz="3200" kern="1200" dirty="0"/>
        </a:p>
      </dsp:txBody>
      <dsp:txXfrm>
        <a:off x="7717806" y="1465733"/>
        <a:ext cx="1143978" cy="495160"/>
      </dsp:txXfrm>
    </dsp:sp>
    <dsp:sp modelId="{92C0085D-8F1D-B641-BD11-9A876CA7942F}">
      <dsp:nvSpPr>
        <dsp:cNvPr id="0" name=""/>
        <dsp:cNvSpPr/>
      </dsp:nvSpPr>
      <dsp:spPr>
        <a:xfrm>
          <a:off x="9701046" y="1123857"/>
          <a:ext cx="451871" cy="4518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6BF6C-4FD7-404B-B4F3-6AD578727248}">
      <dsp:nvSpPr>
        <dsp:cNvPr id="0" name=""/>
        <dsp:cNvSpPr/>
      </dsp:nvSpPr>
      <dsp:spPr>
        <a:xfrm>
          <a:off x="7654430" y="815021"/>
          <a:ext cx="1143978" cy="263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437" tIns="0" rIns="0" bIns="0" numCol="1" spcCol="1270" anchor="t" anchorCtr="0">
          <a:noAutofit/>
        </a:bodyPr>
        <a:lstStyle/>
        <a:p>
          <a:pPr lvl="0" algn="l" defTabSz="1422400">
            <a:lnSpc>
              <a:spcPct val="90000"/>
            </a:lnSpc>
            <a:spcBef>
              <a:spcPct val="0"/>
            </a:spcBef>
            <a:spcAft>
              <a:spcPct val="35000"/>
            </a:spcAft>
          </a:pPr>
          <a:endParaRPr lang="en-US" sz="3200" kern="1200" dirty="0"/>
        </a:p>
      </dsp:txBody>
      <dsp:txXfrm>
        <a:off x="7654430" y="815021"/>
        <a:ext cx="1143978" cy="26311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F6F83-1633-BB43-9741-6B852C9A6868}">
      <dsp:nvSpPr>
        <dsp:cNvPr id="0" name=""/>
        <dsp:cNvSpPr/>
      </dsp:nvSpPr>
      <dsp:spPr>
        <a:xfrm>
          <a:off x="41083" y="515040"/>
          <a:ext cx="11733098" cy="305989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73FFD-BEAD-7B46-AABA-4B5E0BF74FEB}">
      <dsp:nvSpPr>
        <dsp:cNvPr id="0" name=""/>
        <dsp:cNvSpPr/>
      </dsp:nvSpPr>
      <dsp:spPr>
        <a:xfrm>
          <a:off x="1150414" y="2851195"/>
          <a:ext cx="131557" cy="131557"/>
        </a:xfrm>
        <a:prstGeom prst="ellipse">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6AA81-4A91-FE44-8A71-B5C6869E6B27}">
      <dsp:nvSpPr>
        <dsp:cNvPr id="0" name=""/>
        <dsp:cNvSpPr/>
      </dsp:nvSpPr>
      <dsp:spPr>
        <a:xfrm>
          <a:off x="1340745" y="2724098"/>
          <a:ext cx="749305" cy="85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10" tIns="0" rIns="0" bIns="0" numCol="1" spcCol="1270" anchor="t" anchorCtr="0">
          <a:noAutofit/>
        </a:bodyPr>
        <a:lstStyle/>
        <a:p>
          <a:pPr lvl="0" algn="l" defTabSz="800100">
            <a:lnSpc>
              <a:spcPct val="90000"/>
            </a:lnSpc>
            <a:spcBef>
              <a:spcPct val="0"/>
            </a:spcBef>
            <a:spcAft>
              <a:spcPct val="35000"/>
            </a:spcAft>
          </a:pPr>
          <a:r>
            <a:rPr lang="en-US" sz="1800" kern="1200" dirty="0"/>
            <a:t>Net tow</a:t>
          </a:r>
        </a:p>
      </dsp:txBody>
      <dsp:txXfrm>
        <a:off x="1340745" y="2724098"/>
        <a:ext cx="749305" cy="850833"/>
      </dsp:txXfrm>
    </dsp:sp>
    <dsp:sp modelId="{18A2D09D-6749-5044-B4B4-B3FAA09DE61D}">
      <dsp:nvSpPr>
        <dsp:cNvPr id="0" name=""/>
        <dsp:cNvSpPr/>
      </dsp:nvSpPr>
      <dsp:spPr>
        <a:xfrm>
          <a:off x="2708182" y="2259838"/>
          <a:ext cx="205916" cy="2059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6F0DC-D91B-7F48-8E69-DB31EE4BFBDB}">
      <dsp:nvSpPr>
        <dsp:cNvPr id="0" name=""/>
        <dsp:cNvSpPr/>
      </dsp:nvSpPr>
      <dsp:spPr>
        <a:xfrm>
          <a:off x="2943125" y="2300917"/>
          <a:ext cx="949501" cy="584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0" rIns="0" bIns="0" numCol="1" spcCol="1270" anchor="t" anchorCtr="0">
          <a:noAutofit/>
        </a:bodyPr>
        <a:lstStyle/>
        <a:p>
          <a:pPr lvl="0" algn="l" defTabSz="800100">
            <a:lnSpc>
              <a:spcPct val="90000"/>
            </a:lnSpc>
            <a:spcBef>
              <a:spcPct val="0"/>
            </a:spcBef>
            <a:spcAft>
              <a:spcPct val="35000"/>
            </a:spcAft>
          </a:pPr>
          <a:r>
            <a:rPr lang="en-US" sz="1800" kern="1200" dirty="0"/>
            <a:t>Camera Sled</a:t>
          </a:r>
        </a:p>
      </dsp:txBody>
      <dsp:txXfrm>
        <a:off x="2943125" y="2300917"/>
        <a:ext cx="949501" cy="584164"/>
      </dsp:txXfrm>
    </dsp:sp>
    <dsp:sp modelId="{B4F0B820-F658-494D-AED9-A3FAA471C1CD}">
      <dsp:nvSpPr>
        <dsp:cNvPr id="0" name=""/>
        <dsp:cNvSpPr/>
      </dsp:nvSpPr>
      <dsp:spPr>
        <a:xfrm>
          <a:off x="4813719" y="1741983"/>
          <a:ext cx="274554" cy="2745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29BD7-A05D-A242-A5C2-CB7DCDA36320}">
      <dsp:nvSpPr>
        <dsp:cNvPr id="0" name=""/>
        <dsp:cNvSpPr/>
      </dsp:nvSpPr>
      <dsp:spPr>
        <a:xfrm>
          <a:off x="5059743" y="1741993"/>
          <a:ext cx="1103939" cy="39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81" tIns="0" rIns="0" bIns="0" numCol="1" spcCol="1270" anchor="t" anchorCtr="0">
          <a:noAutofit/>
        </a:bodyPr>
        <a:lstStyle/>
        <a:p>
          <a:pPr lvl="0" algn="l" defTabSz="800100">
            <a:lnSpc>
              <a:spcPct val="90000"/>
            </a:lnSpc>
            <a:spcBef>
              <a:spcPct val="0"/>
            </a:spcBef>
            <a:spcAft>
              <a:spcPct val="35000"/>
            </a:spcAft>
          </a:pPr>
          <a:endParaRPr lang="en-US" sz="1800" kern="1200" dirty="0"/>
        </a:p>
      </dsp:txBody>
      <dsp:txXfrm>
        <a:off x="5059743" y="1741993"/>
        <a:ext cx="1103939" cy="396739"/>
      </dsp:txXfrm>
    </dsp:sp>
    <dsp:sp modelId="{760060A8-C1ED-1446-BCE8-D58EBD2B5BFC}">
      <dsp:nvSpPr>
        <dsp:cNvPr id="0" name=""/>
        <dsp:cNvSpPr/>
      </dsp:nvSpPr>
      <dsp:spPr>
        <a:xfrm>
          <a:off x="7380704" y="1387351"/>
          <a:ext cx="354633" cy="3546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84CF3B-4D7D-044A-9DED-21E865316E0E}">
      <dsp:nvSpPr>
        <dsp:cNvPr id="0" name=""/>
        <dsp:cNvSpPr/>
      </dsp:nvSpPr>
      <dsp:spPr>
        <a:xfrm>
          <a:off x="7717806" y="1465733"/>
          <a:ext cx="1143978" cy="495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913" tIns="0" rIns="0" bIns="0" numCol="1" spcCol="1270" anchor="t" anchorCtr="0">
          <a:noAutofit/>
        </a:bodyPr>
        <a:lstStyle/>
        <a:p>
          <a:pPr lvl="0" algn="l" defTabSz="800100">
            <a:lnSpc>
              <a:spcPct val="90000"/>
            </a:lnSpc>
            <a:spcBef>
              <a:spcPct val="0"/>
            </a:spcBef>
            <a:spcAft>
              <a:spcPct val="35000"/>
            </a:spcAft>
          </a:pPr>
          <a:endParaRPr lang="en-US" sz="1800" kern="1200" dirty="0"/>
        </a:p>
      </dsp:txBody>
      <dsp:txXfrm>
        <a:off x="7717806" y="1465733"/>
        <a:ext cx="1143978" cy="495160"/>
      </dsp:txXfrm>
    </dsp:sp>
    <dsp:sp modelId="{F9AD0503-9B4E-0444-AD75-AACF280E5E7A}">
      <dsp:nvSpPr>
        <dsp:cNvPr id="0" name=""/>
        <dsp:cNvSpPr/>
      </dsp:nvSpPr>
      <dsp:spPr>
        <a:xfrm>
          <a:off x="9973619" y="1082647"/>
          <a:ext cx="451871" cy="4518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AD0A6-282E-814A-917E-97AD5ABF972A}">
      <dsp:nvSpPr>
        <dsp:cNvPr id="0" name=""/>
        <dsp:cNvSpPr/>
      </dsp:nvSpPr>
      <dsp:spPr>
        <a:xfrm>
          <a:off x="10248252" y="1199196"/>
          <a:ext cx="1143978" cy="648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437" tIns="0" rIns="0" bIns="0" numCol="1" spcCol="1270" anchor="t" anchorCtr="0">
          <a:noAutofit/>
        </a:bodyPr>
        <a:lstStyle/>
        <a:p>
          <a:pPr lvl="0" algn="l" defTabSz="800100">
            <a:lnSpc>
              <a:spcPct val="90000"/>
            </a:lnSpc>
            <a:spcBef>
              <a:spcPct val="0"/>
            </a:spcBef>
            <a:spcAft>
              <a:spcPct val="35000"/>
            </a:spcAft>
          </a:pPr>
          <a:endParaRPr lang="en-US" sz="1800" kern="1200" dirty="0"/>
        </a:p>
      </dsp:txBody>
      <dsp:txXfrm>
        <a:off x="10248252" y="1199196"/>
        <a:ext cx="1143978" cy="6488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F6F83-1633-BB43-9741-6B852C9A6868}">
      <dsp:nvSpPr>
        <dsp:cNvPr id="0" name=""/>
        <dsp:cNvSpPr/>
      </dsp:nvSpPr>
      <dsp:spPr>
        <a:xfrm>
          <a:off x="41083" y="515040"/>
          <a:ext cx="11733098" cy="305989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73FFD-BEAD-7B46-AABA-4B5E0BF74FEB}">
      <dsp:nvSpPr>
        <dsp:cNvPr id="0" name=""/>
        <dsp:cNvSpPr/>
      </dsp:nvSpPr>
      <dsp:spPr>
        <a:xfrm>
          <a:off x="1150414" y="2851195"/>
          <a:ext cx="131557" cy="131557"/>
        </a:xfrm>
        <a:prstGeom prst="ellipse">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6AA81-4A91-FE44-8A71-B5C6869E6B27}">
      <dsp:nvSpPr>
        <dsp:cNvPr id="0" name=""/>
        <dsp:cNvSpPr/>
      </dsp:nvSpPr>
      <dsp:spPr>
        <a:xfrm>
          <a:off x="1340745" y="2724098"/>
          <a:ext cx="749305" cy="85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10" tIns="0" rIns="0" bIns="0" numCol="1" spcCol="1270" anchor="t" anchorCtr="0">
          <a:noAutofit/>
        </a:bodyPr>
        <a:lstStyle/>
        <a:p>
          <a:pPr lvl="0" algn="l" defTabSz="800100">
            <a:lnSpc>
              <a:spcPct val="90000"/>
            </a:lnSpc>
            <a:spcBef>
              <a:spcPct val="0"/>
            </a:spcBef>
            <a:spcAft>
              <a:spcPct val="35000"/>
            </a:spcAft>
          </a:pPr>
          <a:r>
            <a:rPr lang="en-US" sz="1800" kern="1200" dirty="0"/>
            <a:t>Net tow</a:t>
          </a:r>
        </a:p>
      </dsp:txBody>
      <dsp:txXfrm>
        <a:off x="1340745" y="2724098"/>
        <a:ext cx="749305" cy="850833"/>
      </dsp:txXfrm>
    </dsp:sp>
    <dsp:sp modelId="{18A2D09D-6749-5044-B4B4-B3FAA09DE61D}">
      <dsp:nvSpPr>
        <dsp:cNvPr id="0" name=""/>
        <dsp:cNvSpPr/>
      </dsp:nvSpPr>
      <dsp:spPr>
        <a:xfrm>
          <a:off x="2708182" y="2259838"/>
          <a:ext cx="205916" cy="2059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6F0DC-D91B-7F48-8E69-DB31EE4BFBDB}">
      <dsp:nvSpPr>
        <dsp:cNvPr id="0" name=""/>
        <dsp:cNvSpPr/>
      </dsp:nvSpPr>
      <dsp:spPr>
        <a:xfrm>
          <a:off x="2943125" y="2300917"/>
          <a:ext cx="949501" cy="584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0" rIns="0" bIns="0" numCol="1" spcCol="1270" anchor="t" anchorCtr="0">
          <a:noAutofit/>
        </a:bodyPr>
        <a:lstStyle/>
        <a:p>
          <a:pPr lvl="0" algn="l" defTabSz="800100">
            <a:lnSpc>
              <a:spcPct val="90000"/>
            </a:lnSpc>
            <a:spcBef>
              <a:spcPct val="0"/>
            </a:spcBef>
            <a:spcAft>
              <a:spcPct val="35000"/>
            </a:spcAft>
          </a:pPr>
          <a:r>
            <a:rPr lang="en-US" sz="1800" kern="1200" dirty="0"/>
            <a:t>Camera Sled</a:t>
          </a:r>
        </a:p>
      </dsp:txBody>
      <dsp:txXfrm>
        <a:off x="2943125" y="2300917"/>
        <a:ext cx="949501" cy="584164"/>
      </dsp:txXfrm>
    </dsp:sp>
    <dsp:sp modelId="{B4F0B820-F658-494D-AED9-A3FAA471C1CD}">
      <dsp:nvSpPr>
        <dsp:cNvPr id="0" name=""/>
        <dsp:cNvSpPr/>
      </dsp:nvSpPr>
      <dsp:spPr>
        <a:xfrm>
          <a:off x="4813719" y="1741983"/>
          <a:ext cx="274554" cy="2745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29BD7-A05D-A242-A5C2-CB7DCDA36320}">
      <dsp:nvSpPr>
        <dsp:cNvPr id="0" name=""/>
        <dsp:cNvSpPr/>
      </dsp:nvSpPr>
      <dsp:spPr>
        <a:xfrm>
          <a:off x="5059743" y="1741993"/>
          <a:ext cx="1103939" cy="39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81" tIns="0" rIns="0" bIns="0" numCol="1" spcCol="1270" anchor="t" anchorCtr="0">
          <a:noAutofit/>
        </a:bodyPr>
        <a:lstStyle/>
        <a:p>
          <a:pPr lvl="0" algn="l" defTabSz="800100">
            <a:lnSpc>
              <a:spcPct val="90000"/>
            </a:lnSpc>
            <a:spcBef>
              <a:spcPct val="0"/>
            </a:spcBef>
            <a:spcAft>
              <a:spcPct val="35000"/>
            </a:spcAft>
          </a:pPr>
          <a:r>
            <a:rPr lang="en-US" sz="1800" kern="1200" dirty="0"/>
            <a:t>ROV</a:t>
          </a:r>
        </a:p>
      </dsp:txBody>
      <dsp:txXfrm>
        <a:off x="5059743" y="1741993"/>
        <a:ext cx="1103939" cy="396739"/>
      </dsp:txXfrm>
    </dsp:sp>
    <dsp:sp modelId="{352C3358-06BF-D34F-9372-C3475AC0DF4D}">
      <dsp:nvSpPr>
        <dsp:cNvPr id="0" name=""/>
        <dsp:cNvSpPr/>
      </dsp:nvSpPr>
      <dsp:spPr>
        <a:xfrm>
          <a:off x="7652069" y="1394614"/>
          <a:ext cx="354633" cy="3546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1D11C8-D071-5443-A52C-39CD2BF09596}">
      <dsp:nvSpPr>
        <dsp:cNvPr id="0" name=""/>
        <dsp:cNvSpPr/>
      </dsp:nvSpPr>
      <dsp:spPr>
        <a:xfrm>
          <a:off x="6510452" y="1050967"/>
          <a:ext cx="1143978" cy="2395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913" tIns="0" rIns="0" bIns="0" numCol="1" spcCol="1270" anchor="t" anchorCtr="0">
          <a:noAutofit/>
        </a:bodyPr>
        <a:lstStyle/>
        <a:p>
          <a:pPr lvl="0" algn="l" defTabSz="800100">
            <a:lnSpc>
              <a:spcPct val="90000"/>
            </a:lnSpc>
            <a:spcBef>
              <a:spcPct val="0"/>
            </a:spcBef>
            <a:spcAft>
              <a:spcPct val="35000"/>
            </a:spcAft>
          </a:pPr>
          <a:endParaRPr lang="en-US" sz="1800" kern="1200" dirty="0"/>
        </a:p>
      </dsp:txBody>
      <dsp:txXfrm>
        <a:off x="6510452" y="1050967"/>
        <a:ext cx="1143978" cy="2395204"/>
      </dsp:txXfrm>
    </dsp:sp>
    <dsp:sp modelId="{B3DF3766-C17A-6C4D-956A-4DE458B66CC1}">
      <dsp:nvSpPr>
        <dsp:cNvPr id="0" name=""/>
        <dsp:cNvSpPr/>
      </dsp:nvSpPr>
      <dsp:spPr>
        <a:xfrm>
          <a:off x="9805830" y="1142610"/>
          <a:ext cx="451871" cy="4518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AE1F0D-619C-E445-827D-52A187055059}">
      <dsp:nvSpPr>
        <dsp:cNvPr id="0" name=""/>
        <dsp:cNvSpPr/>
      </dsp:nvSpPr>
      <dsp:spPr>
        <a:xfrm>
          <a:off x="7654430" y="815021"/>
          <a:ext cx="1143978" cy="263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437" tIns="0" rIns="0" bIns="0" numCol="1" spcCol="1270" anchor="t" anchorCtr="0">
          <a:noAutofit/>
        </a:bodyPr>
        <a:lstStyle/>
        <a:p>
          <a:pPr lvl="0" algn="l" defTabSz="800100">
            <a:lnSpc>
              <a:spcPct val="90000"/>
            </a:lnSpc>
            <a:spcBef>
              <a:spcPct val="0"/>
            </a:spcBef>
            <a:spcAft>
              <a:spcPct val="35000"/>
            </a:spcAft>
          </a:pPr>
          <a:endParaRPr lang="en-US" sz="1800" kern="1200" dirty="0"/>
        </a:p>
      </dsp:txBody>
      <dsp:txXfrm>
        <a:off x="7654430" y="815021"/>
        <a:ext cx="1143978" cy="26311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F6F83-1633-BB43-9741-6B852C9A6868}">
      <dsp:nvSpPr>
        <dsp:cNvPr id="0" name=""/>
        <dsp:cNvSpPr/>
      </dsp:nvSpPr>
      <dsp:spPr>
        <a:xfrm>
          <a:off x="41083" y="515040"/>
          <a:ext cx="11733098" cy="305989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73FFD-BEAD-7B46-AABA-4B5E0BF74FEB}">
      <dsp:nvSpPr>
        <dsp:cNvPr id="0" name=""/>
        <dsp:cNvSpPr/>
      </dsp:nvSpPr>
      <dsp:spPr>
        <a:xfrm>
          <a:off x="1150414" y="2851195"/>
          <a:ext cx="131557" cy="131557"/>
        </a:xfrm>
        <a:prstGeom prst="ellipse">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6AA81-4A91-FE44-8A71-B5C6869E6B27}">
      <dsp:nvSpPr>
        <dsp:cNvPr id="0" name=""/>
        <dsp:cNvSpPr/>
      </dsp:nvSpPr>
      <dsp:spPr>
        <a:xfrm>
          <a:off x="1340745" y="2724098"/>
          <a:ext cx="749305" cy="85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10" tIns="0" rIns="0" bIns="0" numCol="1" spcCol="1270" anchor="t" anchorCtr="0">
          <a:noAutofit/>
        </a:bodyPr>
        <a:lstStyle/>
        <a:p>
          <a:pPr lvl="0" algn="l" defTabSz="800100">
            <a:lnSpc>
              <a:spcPct val="90000"/>
            </a:lnSpc>
            <a:spcBef>
              <a:spcPct val="0"/>
            </a:spcBef>
            <a:spcAft>
              <a:spcPct val="35000"/>
            </a:spcAft>
          </a:pPr>
          <a:r>
            <a:rPr lang="en-US" sz="1800" kern="1200" dirty="0"/>
            <a:t>Net tow</a:t>
          </a:r>
        </a:p>
      </dsp:txBody>
      <dsp:txXfrm>
        <a:off x="1340745" y="2724098"/>
        <a:ext cx="749305" cy="850833"/>
      </dsp:txXfrm>
    </dsp:sp>
    <dsp:sp modelId="{18A2D09D-6749-5044-B4B4-B3FAA09DE61D}">
      <dsp:nvSpPr>
        <dsp:cNvPr id="0" name=""/>
        <dsp:cNvSpPr/>
      </dsp:nvSpPr>
      <dsp:spPr>
        <a:xfrm>
          <a:off x="2708182" y="2259838"/>
          <a:ext cx="205916" cy="2059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6F0DC-D91B-7F48-8E69-DB31EE4BFBDB}">
      <dsp:nvSpPr>
        <dsp:cNvPr id="0" name=""/>
        <dsp:cNvSpPr/>
      </dsp:nvSpPr>
      <dsp:spPr>
        <a:xfrm>
          <a:off x="2943125" y="2300917"/>
          <a:ext cx="949501" cy="584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0" rIns="0" bIns="0" numCol="1" spcCol="1270" anchor="t" anchorCtr="0">
          <a:noAutofit/>
        </a:bodyPr>
        <a:lstStyle/>
        <a:p>
          <a:pPr lvl="0" algn="l" defTabSz="800100">
            <a:lnSpc>
              <a:spcPct val="90000"/>
            </a:lnSpc>
            <a:spcBef>
              <a:spcPct val="0"/>
            </a:spcBef>
            <a:spcAft>
              <a:spcPct val="35000"/>
            </a:spcAft>
          </a:pPr>
          <a:r>
            <a:rPr lang="en-US" sz="1800" kern="1200" dirty="0"/>
            <a:t>Camera Sled</a:t>
          </a:r>
        </a:p>
      </dsp:txBody>
      <dsp:txXfrm>
        <a:off x="2943125" y="2300917"/>
        <a:ext cx="949501" cy="584164"/>
      </dsp:txXfrm>
    </dsp:sp>
    <dsp:sp modelId="{B4F0B820-F658-494D-AED9-A3FAA471C1CD}">
      <dsp:nvSpPr>
        <dsp:cNvPr id="0" name=""/>
        <dsp:cNvSpPr/>
      </dsp:nvSpPr>
      <dsp:spPr>
        <a:xfrm>
          <a:off x="4813719" y="1741983"/>
          <a:ext cx="274554" cy="2745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29BD7-A05D-A242-A5C2-CB7DCDA36320}">
      <dsp:nvSpPr>
        <dsp:cNvPr id="0" name=""/>
        <dsp:cNvSpPr/>
      </dsp:nvSpPr>
      <dsp:spPr>
        <a:xfrm>
          <a:off x="5059743" y="1741993"/>
          <a:ext cx="1103939" cy="39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81" tIns="0" rIns="0" bIns="0" numCol="1" spcCol="1270" anchor="t" anchorCtr="0">
          <a:noAutofit/>
        </a:bodyPr>
        <a:lstStyle/>
        <a:p>
          <a:pPr lvl="0" algn="l" defTabSz="800100">
            <a:lnSpc>
              <a:spcPct val="90000"/>
            </a:lnSpc>
            <a:spcBef>
              <a:spcPct val="0"/>
            </a:spcBef>
            <a:spcAft>
              <a:spcPct val="35000"/>
            </a:spcAft>
          </a:pPr>
          <a:r>
            <a:rPr lang="en-US" sz="1800" kern="1200" dirty="0"/>
            <a:t>ROV</a:t>
          </a:r>
        </a:p>
      </dsp:txBody>
      <dsp:txXfrm>
        <a:off x="5059743" y="1741993"/>
        <a:ext cx="1103939" cy="396739"/>
      </dsp:txXfrm>
    </dsp:sp>
    <dsp:sp modelId="{352C3358-06BF-D34F-9372-C3475AC0DF4D}">
      <dsp:nvSpPr>
        <dsp:cNvPr id="0" name=""/>
        <dsp:cNvSpPr/>
      </dsp:nvSpPr>
      <dsp:spPr>
        <a:xfrm>
          <a:off x="7652069" y="1394614"/>
          <a:ext cx="354633" cy="3546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1D11C8-D071-5443-A52C-39CD2BF09596}">
      <dsp:nvSpPr>
        <dsp:cNvPr id="0" name=""/>
        <dsp:cNvSpPr/>
      </dsp:nvSpPr>
      <dsp:spPr>
        <a:xfrm>
          <a:off x="6510452" y="1050967"/>
          <a:ext cx="1143978" cy="2395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913" tIns="0" rIns="0" bIns="0" numCol="1" spcCol="1270" anchor="t" anchorCtr="0">
          <a:noAutofit/>
        </a:bodyPr>
        <a:lstStyle/>
        <a:p>
          <a:pPr lvl="0" algn="l" defTabSz="800100">
            <a:lnSpc>
              <a:spcPct val="90000"/>
            </a:lnSpc>
            <a:spcBef>
              <a:spcPct val="0"/>
            </a:spcBef>
            <a:spcAft>
              <a:spcPct val="35000"/>
            </a:spcAft>
          </a:pPr>
          <a:endParaRPr lang="en-US" sz="1800" kern="1200" dirty="0"/>
        </a:p>
      </dsp:txBody>
      <dsp:txXfrm>
        <a:off x="6510452" y="1050967"/>
        <a:ext cx="1143978" cy="2395204"/>
      </dsp:txXfrm>
    </dsp:sp>
    <dsp:sp modelId="{B3DF3766-C17A-6C4D-956A-4DE458B66CC1}">
      <dsp:nvSpPr>
        <dsp:cNvPr id="0" name=""/>
        <dsp:cNvSpPr/>
      </dsp:nvSpPr>
      <dsp:spPr>
        <a:xfrm>
          <a:off x="9805830" y="1142610"/>
          <a:ext cx="451871" cy="4518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AE1F0D-619C-E445-827D-52A187055059}">
      <dsp:nvSpPr>
        <dsp:cNvPr id="0" name=""/>
        <dsp:cNvSpPr/>
      </dsp:nvSpPr>
      <dsp:spPr>
        <a:xfrm>
          <a:off x="7654430" y="815021"/>
          <a:ext cx="1143978" cy="263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437" tIns="0" rIns="0" bIns="0" numCol="1" spcCol="1270" anchor="t" anchorCtr="0">
          <a:noAutofit/>
        </a:bodyPr>
        <a:lstStyle/>
        <a:p>
          <a:pPr lvl="0" algn="l" defTabSz="800100">
            <a:lnSpc>
              <a:spcPct val="90000"/>
            </a:lnSpc>
            <a:spcBef>
              <a:spcPct val="0"/>
            </a:spcBef>
            <a:spcAft>
              <a:spcPct val="35000"/>
            </a:spcAft>
          </a:pPr>
          <a:endParaRPr lang="en-US" sz="1800" kern="1200" dirty="0"/>
        </a:p>
      </dsp:txBody>
      <dsp:txXfrm>
        <a:off x="7654430" y="815021"/>
        <a:ext cx="1143978" cy="263114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F6F83-1633-BB43-9741-6B852C9A6868}">
      <dsp:nvSpPr>
        <dsp:cNvPr id="0" name=""/>
        <dsp:cNvSpPr/>
      </dsp:nvSpPr>
      <dsp:spPr>
        <a:xfrm>
          <a:off x="41083" y="515040"/>
          <a:ext cx="11733098" cy="305989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73FFD-BEAD-7B46-AABA-4B5E0BF74FEB}">
      <dsp:nvSpPr>
        <dsp:cNvPr id="0" name=""/>
        <dsp:cNvSpPr/>
      </dsp:nvSpPr>
      <dsp:spPr>
        <a:xfrm>
          <a:off x="1150414" y="2851195"/>
          <a:ext cx="131557" cy="131557"/>
        </a:xfrm>
        <a:prstGeom prst="ellipse">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6AA81-4A91-FE44-8A71-B5C6869E6B27}">
      <dsp:nvSpPr>
        <dsp:cNvPr id="0" name=""/>
        <dsp:cNvSpPr/>
      </dsp:nvSpPr>
      <dsp:spPr>
        <a:xfrm>
          <a:off x="1340745" y="2724098"/>
          <a:ext cx="749305" cy="85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10" tIns="0" rIns="0" bIns="0" numCol="1" spcCol="1270" anchor="t" anchorCtr="0">
          <a:noAutofit/>
        </a:bodyPr>
        <a:lstStyle/>
        <a:p>
          <a:pPr lvl="0" algn="l" defTabSz="800100">
            <a:lnSpc>
              <a:spcPct val="90000"/>
            </a:lnSpc>
            <a:spcBef>
              <a:spcPct val="0"/>
            </a:spcBef>
            <a:spcAft>
              <a:spcPct val="35000"/>
            </a:spcAft>
          </a:pPr>
          <a:r>
            <a:rPr lang="en-US" sz="1800" kern="1200" dirty="0"/>
            <a:t>Net tow</a:t>
          </a:r>
        </a:p>
      </dsp:txBody>
      <dsp:txXfrm>
        <a:off x="1340745" y="2724098"/>
        <a:ext cx="749305" cy="850833"/>
      </dsp:txXfrm>
    </dsp:sp>
    <dsp:sp modelId="{18A2D09D-6749-5044-B4B4-B3FAA09DE61D}">
      <dsp:nvSpPr>
        <dsp:cNvPr id="0" name=""/>
        <dsp:cNvSpPr/>
      </dsp:nvSpPr>
      <dsp:spPr>
        <a:xfrm>
          <a:off x="2708182" y="2259838"/>
          <a:ext cx="205916" cy="2059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6F0DC-D91B-7F48-8E69-DB31EE4BFBDB}">
      <dsp:nvSpPr>
        <dsp:cNvPr id="0" name=""/>
        <dsp:cNvSpPr/>
      </dsp:nvSpPr>
      <dsp:spPr>
        <a:xfrm>
          <a:off x="2943125" y="2300917"/>
          <a:ext cx="949501" cy="584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0" rIns="0" bIns="0" numCol="1" spcCol="1270" anchor="t" anchorCtr="0">
          <a:noAutofit/>
        </a:bodyPr>
        <a:lstStyle/>
        <a:p>
          <a:pPr lvl="0" algn="l" defTabSz="800100">
            <a:lnSpc>
              <a:spcPct val="90000"/>
            </a:lnSpc>
            <a:spcBef>
              <a:spcPct val="0"/>
            </a:spcBef>
            <a:spcAft>
              <a:spcPct val="35000"/>
            </a:spcAft>
          </a:pPr>
          <a:r>
            <a:rPr lang="en-US" sz="1800" kern="1200" dirty="0"/>
            <a:t>Camera Sled</a:t>
          </a:r>
        </a:p>
      </dsp:txBody>
      <dsp:txXfrm>
        <a:off x="2943125" y="2300917"/>
        <a:ext cx="949501" cy="584164"/>
      </dsp:txXfrm>
    </dsp:sp>
    <dsp:sp modelId="{B4F0B820-F658-494D-AED9-A3FAA471C1CD}">
      <dsp:nvSpPr>
        <dsp:cNvPr id="0" name=""/>
        <dsp:cNvSpPr/>
      </dsp:nvSpPr>
      <dsp:spPr>
        <a:xfrm>
          <a:off x="4813719" y="1741983"/>
          <a:ext cx="274554" cy="2745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29BD7-A05D-A242-A5C2-CB7DCDA36320}">
      <dsp:nvSpPr>
        <dsp:cNvPr id="0" name=""/>
        <dsp:cNvSpPr/>
      </dsp:nvSpPr>
      <dsp:spPr>
        <a:xfrm>
          <a:off x="5059743" y="1741993"/>
          <a:ext cx="1103939" cy="39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81" tIns="0" rIns="0" bIns="0" numCol="1" spcCol="1270" anchor="t" anchorCtr="0">
          <a:noAutofit/>
        </a:bodyPr>
        <a:lstStyle/>
        <a:p>
          <a:pPr lvl="0" algn="l" defTabSz="800100">
            <a:lnSpc>
              <a:spcPct val="90000"/>
            </a:lnSpc>
            <a:spcBef>
              <a:spcPct val="0"/>
            </a:spcBef>
            <a:spcAft>
              <a:spcPct val="35000"/>
            </a:spcAft>
          </a:pPr>
          <a:r>
            <a:rPr lang="en-US" sz="1800" kern="1200" dirty="0"/>
            <a:t>ROV</a:t>
          </a:r>
        </a:p>
      </dsp:txBody>
      <dsp:txXfrm>
        <a:off x="5059743" y="1741993"/>
        <a:ext cx="1103939" cy="396739"/>
      </dsp:txXfrm>
    </dsp:sp>
    <dsp:sp modelId="{760060A8-C1ED-1446-BCE8-D58EBD2B5BFC}">
      <dsp:nvSpPr>
        <dsp:cNvPr id="0" name=""/>
        <dsp:cNvSpPr/>
      </dsp:nvSpPr>
      <dsp:spPr>
        <a:xfrm>
          <a:off x="7380704" y="1387351"/>
          <a:ext cx="354633" cy="3546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84CF3B-4D7D-044A-9DED-21E865316E0E}">
      <dsp:nvSpPr>
        <dsp:cNvPr id="0" name=""/>
        <dsp:cNvSpPr/>
      </dsp:nvSpPr>
      <dsp:spPr>
        <a:xfrm>
          <a:off x="7717806" y="1465733"/>
          <a:ext cx="1143978" cy="495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913" tIns="0" rIns="0" bIns="0" numCol="1" spcCol="1270" anchor="t" anchorCtr="0">
          <a:noAutofit/>
        </a:bodyPr>
        <a:lstStyle/>
        <a:p>
          <a:pPr lvl="0" algn="l" defTabSz="800100">
            <a:lnSpc>
              <a:spcPct val="90000"/>
            </a:lnSpc>
            <a:spcBef>
              <a:spcPct val="0"/>
            </a:spcBef>
            <a:spcAft>
              <a:spcPct val="35000"/>
            </a:spcAft>
          </a:pPr>
          <a:r>
            <a:rPr lang="en-US" sz="1800" kern="1200" dirty="0"/>
            <a:t>I2map</a:t>
          </a:r>
        </a:p>
      </dsp:txBody>
      <dsp:txXfrm>
        <a:off x="7717806" y="1465733"/>
        <a:ext cx="1143978" cy="495160"/>
      </dsp:txXfrm>
    </dsp:sp>
    <dsp:sp modelId="{F9AD0503-9B4E-0444-AD75-AACF280E5E7A}">
      <dsp:nvSpPr>
        <dsp:cNvPr id="0" name=""/>
        <dsp:cNvSpPr/>
      </dsp:nvSpPr>
      <dsp:spPr>
        <a:xfrm>
          <a:off x="9973619" y="1082647"/>
          <a:ext cx="451871" cy="4518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AD0A6-282E-814A-917E-97AD5ABF972A}">
      <dsp:nvSpPr>
        <dsp:cNvPr id="0" name=""/>
        <dsp:cNvSpPr/>
      </dsp:nvSpPr>
      <dsp:spPr>
        <a:xfrm>
          <a:off x="10248252" y="1199196"/>
          <a:ext cx="1143978" cy="648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437" tIns="0" rIns="0" bIns="0" numCol="1" spcCol="1270" anchor="t" anchorCtr="0">
          <a:noAutofit/>
        </a:bodyPr>
        <a:lstStyle/>
        <a:p>
          <a:pPr lvl="0" algn="l" defTabSz="800100">
            <a:lnSpc>
              <a:spcPct val="90000"/>
            </a:lnSpc>
            <a:spcBef>
              <a:spcPct val="0"/>
            </a:spcBef>
            <a:spcAft>
              <a:spcPct val="35000"/>
            </a:spcAft>
          </a:pPr>
          <a:r>
            <a:rPr lang="en-US" sz="1800" kern="1200" dirty="0" err="1"/>
            <a:t>Mesobot</a:t>
          </a:r>
          <a:endParaRPr lang="en-US" sz="1800" kern="1200" dirty="0"/>
        </a:p>
      </dsp:txBody>
      <dsp:txXfrm>
        <a:off x="10248252" y="1199196"/>
        <a:ext cx="1143978" cy="648894"/>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6.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7.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8.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9.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10.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6B088F-2376-483C-A2CA-E2F9F52BA240}" type="datetimeFigureOut">
              <a:rPr lang="en-US" smtClean="0"/>
              <a:t>6/14/2019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5ECA62-0424-477E-B623-E75261026B4D}" type="slidenum">
              <a:rPr lang="en-US" smtClean="0"/>
              <a:t>‹#›</a:t>
            </a:fld>
            <a:endParaRPr lang="en-US"/>
          </a:p>
        </p:txBody>
      </p:sp>
    </p:spTree>
    <p:extLst>
      <p:ext uri="{BB962C8B-B14F-4D97-AF65-F5344CB8AC3E}">
        <p14:creationId xmlns:p14="http://schemas.microsoft.com/office/powerpoint/2010/main" val="4109871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a:t>
            </a:r>
            <a:r>
              <a:rPr lang="en-US" baseline="0" dirty="0"/>
              <a:t> I am going to be talking about the work of hundreds of people at MBARI over decades and I want to start by acknowledging all their hard work, innovation and vision.</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2</a:t>
            </a:fld>
            <a:endParaRPr lang="en-US"/>
          </a:p>
        </p:txBody>
      </p:sp>
    </p:spTree>
    <p:extLst>
      <p:ext uri="{BB962C8B-B14F-4D97-AF65-F5344CB8AC3E}">
        <p14:creationId xmlns:p14="http://schemas.microsoft.com/office/powerpoint/2010/main" val="4164702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ROVs</a:t>
            </a:r>
            <a:r>
              <a:rPr lang="en-US" baseline="0" dirty="0"/>
              <a:t> safer, less complex, more cost effective</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3</a:t>
            </a:fld>
            <a:endParaRPr lang="en-US"/>
          </a:p>
        </p:txBody>
      </p:sp>
    </p:spTree>
    <p:extLst>
      <p:ext uri="{BB962C8B-B14F-4D97-AF65-F5344CB8AC3E}">
        <p14:creationId xmlns:p14="http://schemas.microsoft.com/office/powerpoint/2010/main" val="3107439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move to ROV allowed us to take advantage of rapid progress in robotics, computing, and sensing</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4</a:t>
            </a:fld>
            <a:endParaRPr lang="en-US"/>
          </a:p>
        </p:txBody>
      </p:sp>
    </p:spTree>
    <p:extLst>
      <p:ext uri="{BB962C8B-B14F-4D97-AF65-F5344CB8AC3E}">
        <p14:creationId xmlns:p14="http://schemas.microsoft.com/office/powerpoint/2010/main" val="3213775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rickets, wave glider on bottom</a:t>
            </a:r>
            <a:r>
              <a:rPr lang="en-US" baseline="0" dirty="0"/>
              <a:t> side of time line, mooring (NB)</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6</a:t>
            </a:fld>
            <a:endParaRPr lang="en-US"/>
          </a:p>
        </p:txBody>
      </p:sp>
    </p:spTree>
    <p:extLst>
      <p:ext uri="{BB962C8B-B14F-4D97-AF65-F5344CB8AC3E}">
        <p14:creationId xmlns:p14="http://schemas.microsoft.com/office/powerpoint/2010/main" val="1207087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Ideally the</a:t>
            </a:r>
            <a:r>
              <a:rPr lang="en-US" baseline="0" dirty="0"/>
              <a:t> “seeing” part would be a bunch of images over time showing increased resolution</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8</a:t>
            </a:fld>
            <a:endParaRPr lang="en-US"/>
          </a:p>
        </p:txBody>
      </p:sp>
    </p:spTree>
    <p:extLst>
      <p:ext uri="{BB962C8B-B14F-4D97-AF65-F5344CB8AC3E}">
        <p14:creationId xmlns:p14="http://schemas.microsoft.com/office/powerpoint/2010/main" val="3563352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Ideally the</a:t>
            </a:r>
            <a:r>
              <a:rPr lang="en-US" baseline="0" dirty="0"/>
              <a:t> “seeing” part would be a bunch of images over time showing increased resolution</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9</a:t>
            </a:fld>
            <a:endParaRPr lang="en-US"/>
          </a:p>
        </p:txBody>
      </p:sp>
    </p:spTree>
    <p:extLst>
      <p:ext uri="{BB962C8B-B14F-4D97-AF65-F5344CB8AC3E}">
        <p14:creationId xmlns:p14="http://schemas.microsoft.com/office/powerpoint/2010/main" val="3378519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Ideally the</a:t>
            </a:r>
            <a:r>
              <a:rPr lang="en-US" baseline="0" dirty="0"/>
              <a:t> “seeing” part would be a bunch of images over time showing increased resolution</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10</a:t>
            </a:fld>
            <a:endParaRPr lang="en-US"/>
          </a:p>
        </p:txBody>
      </p:sp>
    </p:spTree>
    <p:extLst>
      <p:ext uri="{BB962C8B-B14F-4D97-AF65-F5344CB8AC3E}">
        <p14:creationId xmlns:p14="http://schemas.microsoft.com/office/powerpoint/2010/main" val="3867441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 became more sophisticated ROV</a:t>
            </a:r>
            <a:r>
              <a:rPr lang="en-US" baseline="0" dirty="0"/>
              <a:t> users, we realized that ROVs could enable in situ experiments. This opened the door to doing a new type of science</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11</a:t>
            </a:fld>
            <a:endParaRPr lang="en-US"/>
          </a:p>
        </p:txBody>
      </p:sp>
    </p:spTree>
    <p:extLst>
      <p:ext uri="{BB962C8B-B14F-4D97-AF65-F5344CB8AC3E}">
        <p14:creationId xmlns:p14="http://schemas.microsoft.com/office/powerpoint/2010/main" val="4039808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 became more sophisticated ROV</a:t>
            </a:r>
            <a:r>
              <a:rPr lang="en-US" baseline="0" dirty="0"/>
              <a:t> users, we realized that ROVs could enable in situ experiments. This opened the door to doing a new type of science</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12</a:t>
            </a:fld>
            <a:endParaRPr lang="en-US"/>
          </a:p>
        </p:txBody>
      </p:sp>
    </p:spTree>
    <p:extLst>
      <p:ext uri="{BB962C8B-B14F-4D97-AF65-F5344CB8AC3E}">
        <p14:creationId xmlns:p14="http://schemas.microsoft.com/office/powerpoint/2010/main" val="3703125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 as we began using ROVs in ways we could never envision</a:t>
            </a:r>
            <a:r>
              <a:rPr lang="en-US" baseline="0" dirty="0"/>
              <a:t> we also started using AUVs in novel ways. In particular, in large coordinated multi-vehicle experiments, we AUVs varied in payload but were deployed to study multiple aspects on various phenomena. </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26</a:t>
            </a:fld>
            <a:endParaRPr lang="en-US"/>
          </a:p>
        </p:txBody>
      </p:sp>
    </p:spTree>
    <p:extLst>
      <p:ext uri="{BB962C8B-B14F-4D97-AF65-F5344CB8AC3E}">
        <p14:creationId xmlns:p14="http://schemas.microsoft.com/office/powerpoint/2010/main" val="887315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Ventana</a:t>
            </a:r>
            <a:r>
              <a:rPr lang="en-US" dirty="0"/>
              <a:t>, modified oil</a:t>
            </a:r>
            <a:r>
              <a:rPr lang="en-US" baseline="0" dirty="0"/>
              <a:t> field ROV, Tiburon: first ROV built to do research, things developed on MBARI’s ROVs became the standard such as HD video, Ricketts custom ROV built for MBARI by third party</a:t>
            </a:r>
            <a:endParaRPr lang="en-US" dirty="0"/>
          </a:p>
        </p:txBody>
      </p:sp>
      <p:sp>
        <p:nvSpPr>
          <p:cNvPr id="4" name="Slide Number Placeholder 3"/>
          <p:cNvSpPr>
            <a:spLocks noGrp="1"/>
          </p:cNvSpPr>
          <p:nvPr>
            <p:ph type="sldNum" sz="quarter" idx="10"/>
          </p:nvPr>
        </p:nvSpPr>
        <p:spPr/>
        <p:txBody>
          <a:bodyPr/>
          <a:lstStyle/>
          <a:p>
            <a:fld id="{565ECA62-0424-477E-B623-E75261026B4D}" type="slidenum">
              <a:rPr lang="en-US" smtClean="0"/>
              <a:t>46</a:t>
            </a:fld>
            <a:endParaRPr lang="en-US"/>
          </a:p>
        </p:txBody>
      </p:sp>
    </p:spTree>
    <p:extLst>
      <p:ext uri="{BB962C8B-B14F-4D97-AF65-F5344CB8AC3E}">
        <p14:creationId xmlns:p14="http://schemas.microsoft.com/office/powerpoint/2010/main" val="18793477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 Full Blee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6CFF-3C26-AA4C-956D-1452DAED40AF}"/>
              </a:ext>
            </a:extLst>
          </p:cNvPr>
          <p:cNvSpPr>
            <a:spLocks noGrp="1"/>
          </p:cNvSpPr>
          <p:nvPr>
            <p:ph type="ctrTitle"/>
          </p:nvPr>
        </p:nvSpPr>
        <p:spPr>
          <a:xfrm>
            <a:off x="749808" y="2798064"/>
            <a:ext cx="10735056" cy="1161288"/>
          </a:xfrm>
        </p:spPr>
        <p:txBody>
          <a:bodyPr anchor="t">
            <a:normAutofit/>
          </a:bodyPr>
          <a:lstStyle>
            <a:lvl1pPr algn="ctr">
              <a:defRPr sz="3600" b="1">
                <a:solidFill>
                  <a:schemeClr val="bg1"/>
                </a:solidFill>
              </a:defRPr>
            </a:lvl1pPr>
          </a:lstStyle>
          <a:p>
            <a:r>
              <a:rPr lang="en-US" dirty="0"/>
              <a:t>Click to edit Master title style</a:t>
            </a:r>
          </a:p>
        </p:txBody>
      </p:sp>
      <p:pic>
        <p:nvPicPr>
          <p:cNvPr id="6" name="Picture 5">
            <a:extLst>
              <a:ext uri="{FF2B5EF4-FFF2-40B4-BE49-F238E27FC236}">
                <a16:creationId xmlns:a16="http://schemas.microsoft.com/office/drawing/2014/main" id="{72C24003-7383-1A40-927E-EC2B29209ADB}"/>
              </a:ext>
            </a:extLst>
          </p:cNvPr>
          <p:cNvPicPr>
            <a:picLocks noChangeAspect="1"/>
          </p:cNvPicPr>
          <p:nvPr userDrawn="1"/>
        </p:nvPicPr>
        <p:blipFill>
          <a:blip r:embed="rId2"/>
          <a:stretch>
            <a:fillRect/>
          </a:stretch>
        </p:blipFill>
        <p:spPr>
          <a:xfrm>
            <a:off x="612648" y="6055435"/>
            <a:ext cx="4242816" cy="590459"/>
          </a:xfrm>
          <a:prstGeom prst="rect">
            <a:avLst/>
          </a:prstGeom>
          <a:ln>
            <a:noFill/>
          </a:ln>
        </p:spPr>
      </p:pic>
      <p:sp>
        <p:nvSpPr>
          <p:cNvPr id="8" name="Text Placeholder 2">
            <a:extLst>
              <a:ext uri="{FF2B5EF4-FFF2-40B4-BE49-F238E27FC236}">
                <a16:creationId xmlns:a16="http://schemas.microsoft.com/office/drawing/2014/main" id="{259F2D0C-3C37-8F48-9F47-6ADF207AAC85}"/>
              </a:ext>
            </a:extLst>
          </p:cNvPr>
          <p:cNvSpPr>
            <a:spLocks noGrp="1"/>
          </p:cNvSpPr>
          <p:nvPr>
            <p:ph type="body" idx="1"/>
          </p:nvPr>
        </p:nvSpPr>
        <p:spPr>
          <a:xfrm>
            <a:off x="749808" y="4928080"/>
            <a:ext cx="10735056" cy="590459"/>
          </a:xfrm>
        </p:spPr>
        <p:txBody>
          <a:bodyPr>
            <a:normAutofit/>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539992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ransition Slide - Dark 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6CFF-3C26-AA4C-956D-1452DAED40AF}"/>
              </a:ext>
            </a:extLst>
          </p:cNvPr>
          <p:cNvSpPr>
            <a:spLocks noGrp="1"/>
          </p:cNvSpPr>
          <p:nvPr>
            <p:ph type="ctrTitle"/>
          </p:nvPr>
        </p:nvSpPr>
        <p:spPr>
          <a:xfrm>
            <a:off x="749808" y="3429000"/>
            <a:ext cx="10735056" cy="1161288"/>
          </a:xfrm>
        </p:spPr>
        <p:txBody>
          <a:bodyPr anchor="t">
            <a:normAutofit/>
          </a:bodyPr>
          <a:lstStyle>
            <a:lvl1pPr algn="ctr">
              <a:defRPr sz="3600" b="1">
                <a:solidFill>
                  <a:schemeClr val="bg1"/>
                </a:solidFill>
              </a:defRPr>
            </a:lvl1pPr>
          </a:lstStyle>
          <a:p>
            <a:r>
              <a:rPr lang="en-US" dirty="0"/>
              <a:t>Click to edit Master title style</a:t>
            </a:r>
          </a:p>
        </p:txBody>
      </p:sp>
      <p:pic>
        <p:nvPicPr>
          <p:cNvPr id="6" name="Picture 5">
            <a:extLst>
              <a:ext uri="{FF2B5EF4-FFF2-40B4-BE49-F238E27FC236}">
                <a16:creationId xmlns:a16="http://schemas.microsoft.com/office/drawing/2014/main" id="{72C24003-7383-1A40-927E-EC2B29209ADB}"/>
              </a:ext>
            </a:extLst>
          </p:cNvPr>
          <p:cNvPicPr>
            <a:picLocks noChangeAspect="1"/>
          </p:cNvPicPr>
          <p:nvPr userDrawn="1"/>
        </p:nvPicPr>
        <p:blipFill>
          <a:blip r:embed="rId2"/>
          <a:stretch>
            <a:fillRect/>
          </a:stretch>
        </p:blipFill>
        <p:spPr>
          <a:xfrm>
            <a:off x="612648" y="5940106"/>
            <a:ext cx="4242816" cy="590459"/>
          </a:xfrm>
          <a:prstGeom prst="rect">
            <a:avLst/>
          </a:prstGeom>
          <a:ln>
            <a:noFill/>
          </a:ln>
        </p:spPr>
      </p:pic>
      <p:sp>
        <p:nvSpPr>
          <p:cNvPr id="8" name="Text Placeholder 2">
            <a:extLst>
              <a:ext uri="{FF2B5EF4-FFF2-40B4-BE49-F238E27FC236}">
                <a16:creationId xmlns:a16="http://schemas.microsoft.com/office/drawing/2014/main" id="{259F2D0C-3C37-8F48-9F47-6ADF207AAC85}"/>
              </a:ext>
            </a:extLst>
          </p:cNvPr>
          <p:cNvSpPr>
            <a:spLocks noGrp="1"/>
          </p:cNvSpPr>
          <p:nvPr>
            <p:ph type="body" idx="1"/>
          </p:nvPr>
        </p:nvSpPr>
        <p:spPr>
          <a:xfrm>
            <a:off x="749808" y="4928080"/>
            <a:ext cx="10735056" cy="590459"/>
          </a:xfrm>
        </p:spPr>
        <p:txBody>
          <a:bodyPr>
            <a:normAutofit/>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7" name="Rectangle 6">
            <a:extLst>
              <a:ext uri="{FF2B5EF4-FFF2-40B4-BE49-F238E27FC236}">
                <a16:creationId xmlns:a16="http://schemas.microsoft.com/office/drawing/2014/main" id="{2C88E884-2E08-1D47-ABAD-384F636F14B3}"/>
              </a:ext>
            </a:extLst>
          </p:cNvPr>
          <p:cNvSpPr/>
          <p:nvPr userDrawn="1"/>
        </p:nvSpPr>
        <p:spPr>
          <a:xfrm>
            <a:off x="0" y="6643"/>
            <a:ext cx="12192000" cy="136525"/>
          </a:xfrm>
          <a:prstGeom prst="rect">
            <a:avLst/>
          </a:prstGeom>
          <a:solidFill>
            <a:srgbClr val="00426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Tree>
    <p:extLst>
      <p:ext uri="{BB962C8B-B14F-4D97-AF65-F5344CB8AC3E}">
        <p14:creationId xmlns:p14="http://schemas.microsoft.com/office/powerpoint/2010/main" val="1399167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ransition Slide - Light 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6CFF-3C26-AA4C-956D-1452DAED40AF}"/>
              </a:ext>
            </a:extLst>
          </p:cNvPr>
          <p:cNvSpPr>
            <a:spLocks noGrp="1"/>
          </p:cNvSpPr>
          <p:nvPr>
            <p:ph type="ctrTitle"/>
          </p:nvPr>
        </p:nvSpPr>
        <p:spPr>
          <a:xfrm>
            <a:off x="749808" y="3429000"/>
            <a:ext cx="10735056" cy="1161288"/>
          </a:xfrm>
        </p:spPr>
        <p:txBody>
          <a:bodyPr anchor="t">
            <a:normAutofit/>
          </a:bodyPr>
          <a:lstStyle>
            <a:lvl1pPr algn="ctr">
              <a:defRPr sz="3600" b="1">
                <a:solidFill>
                  <a:schemeClr val="tx2"/>
                </a:solidFill>
              </a:defRPr>
            </a:lvl1pPr>
          </a:lstStyle>
          <a:p>
            <a:r>
              <a:rPr lang="en-US" dirty="0"/>
              <a:t>Click to edit Master title style</a:t>
            </a:r>
          </a:p>
        </p:txBody>
      </p:sp>
      <p:sp>
        <p:nvSpPr>
          <p:cNvPr id="8" name="Text Placeholder 2">
            <a:extLst>
              <a:ext uri="{FF2B5EF4-FFF2-40B4-BE49-F238E27FC236}">
                <a16:creationId xmlns:a16="http://schemas.microsoft.com/office/drawing/2014/main" id="{259F2D0C-3C37-8F48-9F47-6ADF207AAC85}"/>
              </a:ext>
            </a:extLst>
          </p:cNvPr>
          <p:cNvSpPr>
            <a:spLocks noGrp="1"/>
          </p:cNvSpPr>
          <p:nvPr>
            <p:ph type="body" idx="1"/>
          </p:nvPr>
        </p:nvSpPr>
        <p:spPr>
          <a:xfrm>
            <a:off x="749808" y="4928080"/>
            <a:ext cx="10735056" cy="590459"/>
          </a:xfrm>
        </p:spPr>
        <p:txBody>
          <a:bodyPr>
            <a:normAutofit/>
          </a:bodyPr>
          <a:lstStyle>
            <a:lvl1pPr marL="0" indent="0" algn="ctr">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7" name="Rectangle 6">
            <a:extLst>
              <a:ext uri="{FF2B5EF4-FFF2-40B4-BE49-F238E27FC236}">
                <a16:creationId xmlns:a16="http://schemas.microsoft.com/office/drawing/2014/main" id="{2C88E884-2E08-1D47-ABAD-384F636F14B3}"/>
              </a:ext>
            </a:extLst>
          </p:cNvPr>
          <p:cNvSpPr/>
          <p:nvPr userDrawn="1"/>
        </p:nvSpPr>
        <p:spPr>
          <a:xfrm>
            <a:off x="0" y="6643"/>
            <a:ext cx="12192000" cy="136525"/>
          </a:xfrm>
          <a:prstGeom prst="rect">
            <a:avLst/>
          </a:prstGeom>
          <a:solidFill>
            <a:srgbClr val="00426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Tree>
    <p:extLst>
      <p:ext uri="{BB962C8B-B14F-4D97-AF65-F5344CB8AC3E}">
        <p14:creationId xmlns:p14="http://schemas.microsoft.com/office/powerpoint/2010/main" val="3461603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6CFF-3C26-AA4C-956D-1452DAED40AF}"/>
              </a:ext>
            </a:extLst>
          </p:cNvPr>
          <p:cNvSpPr>
            <a:spLocks noGrp="1"/>
          </p:cNvSpPr>
          <p:nvPr>
            <p:ph type="ctrTitle"/>
          </p:nvPr>
        </p:nvSpPr>
        <p:spPr>
          <a:xfrm>
            <a:off x="749808" y="310896"/>
            <a:ext cx="10680192" cy="621792"/>
          </a:xfrm>
        </p:spPr>
        <p:txBody>
          <a:bodyPr anchor="t">
            <a:normAutofit/>
          </a:bodyPr>
          <a:lstStyle>
            <a:lvl1pPr algn="l">
              <a:defRPr sz="3600" b="1">
                <a:solidFill>
                  <a:srgbClr val="004261"/>
                </a:solidFill>
              </a:defRPr>
            </a:lvl1pPr>
          </a:lstStyle>
          <a:p>
            <a:r>
              <a:rPr lang="en-US" dirty="0"/>
              <a:t>Click to edit Master title style</a:t>
            </a:r>
          </a:p>
        </p:txBody>
      </p:sp>
      <p:sp>
        <p:nvSpPr>
          <p:cNvPr id="3" name="Subtitle 2">
            <a:extLst>
              <a:ext uri="{FF2B5EF4-FFF2-40B4-BE49-F238E27FC236}">
                <a16:creationId xmlns:a16="http://schemas.microsoft.com/office/drawing/2014/main" id="{3CA5AA2F-F167-774C-976A-216F94FF4BC2}"/>
              </a:ext>
            </a:extLst>
          </p:cNvPr>
          <p:cNvSpPr>
            <a:spLocks noGrp="1"/>
          </p:cNvSpPr>
          <p:nvPr>
            <p:ph type="subTitle" idx="1"/>
          </p:nvPr>
        </p:nvSpPr>
        <p:spPr>
          <a:xfrm>
            <a:off x="749808" y="6071616"/>
            <a:ext cx="10680192" cy="320040"/>
          </a:xfrm>
        </p:spPr>
        <p:txBody>
          <a:bodyPr>
            <a:no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96190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50087-7F35-C149-8CCC-868895653B11}"/>
              </a:ext>
            </a:extLst>
          </p:cNvPr>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43EA0183-F42B-9642-B6B4-7CE8D4E316BA}"/>
              </a:ext>
            </a:extLst>
          </p:cNvPr>
          <p:cNvSpPr>
            <a:spLocks noGrp="1"/>
          </p:cNvSpPr>
          <p:nvPr>
            <p:ph idx="1"/>
          </p:nvPr>
        </p:nvSpPr>
        <p:spPr>
          <a:xfrm>
            <a:off x="838200" y="1202637"/>
            <a:ext cx="10515600" cy="479582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ubtitle 2">
            <a:extLst>
              <a:ext uri="{FF2B5EF4-FFF2-40B4-BE49-F238E27FC236}">
                <a16:creationId xmlns:a16="http://schemas.microsoft.com/office/drawing/2014/main" id="{5B18710F-5752-3041-ABB0-70AAF289D0C6}"/>
              </a:ext>
            </a:extLst>
          </p:cNvPr>
          <p:cNvSpPr>
            <a:spLocks noGrp="1"/>
          </p:cNvSpPr>
          <p:nvPr>
            <p:ph type="subTitle" idx="10"/>
          </p:nvPr>
        </p:nvSpPr>
        <p:spPr>
          <a:xfrm>
            <a:off x="838200" y="6071616"/>
            <a:ext cx="10515600" cy="347472"/>
          </a:xfrm>
        </p:spPr>
        <p:txBody>
          <a:bodyPr>
            <a:no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978365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83E5F-66FC-1444-B7FA-E14C32F8EEB1}"/>
              </a:ext>
            </a:extLst>
          </p:cNvPr>
          <p:cNvSpPr>
            <a:spLocks noGrp="1"/>
          </p:cNvSpPr>
          <p:nvPr>
            <p:ph type="title"/>
          </p:nvPr>
        </p:nvSpPr>
        <p:spPr>
          <a:xfrm>
            <a:off x="831850" y="1709738"/>
            <a:ext cx="10515600"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121D4A5-2EF7-8043-8632-895FA3DA4A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2541334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8F7EE-8C86-9141-9348-E5B25EBCEC22}"/>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DBCFD709-2BD3-1342-A04D-E1065C8D2DDE}"/>
              </a:ext>
            </a:extLst>
          </p:cNvPr>
          <p:cNvSpPr>
            <a:spLocks noGrp="1"/>
          </p:cNvSpPr>
          <p:nvPr>
            <p:ph sz="half" idx="1"/>
          </p:nvPr>
        </p:nvSpPr>
        <p:spPr>
          <a:xfrm>
            <a:off x="838200" y="1253330"/>
            <a:ext cx="5181600" cy="45622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5F3E8C-5F11-E946-A912-BDCDB050315B}"/>
              </a:ext>
            </a:extLst>
          </p:cNvPr>
          <p:cNvSpPr>
            <a:spLocks noGrp="1"/>
          </p:cNvSpPr>
          <p:nvPr>
            <p:ph sz="half" idx="2"/>
          </p:nvPr>
        </p:nvSpPr>
        <p:spPr>
          <a:xfrm>
            <a:off x="6172200" y="1253331"/>
            <a:ext cx="5181600" cy="45622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ubtitle 2">
            <a:extLst>
              <a:ext uri="{FF2B5EF4-FFF2-40B4-BE49-F238E27FC236}">
                <a16:creationId xmlns:a16="http://schemas.microsoft.com/office/drawing/2014/main" id="{45963CB9-DC1E-E749-A1A8-C95F5B9E55C5}"/>
              </a:ext>
            </a:extLst>
          </p:cNvPr>
          <p:cNvSpPr>
            <a:spLocks noGrp="1"/>
          </p:cNvSpPr>
          <p:nvPr>
            <p:ph type="subTitle" idx="10"/>
          </p:nvPr>
        </p:nvSpPr>
        <p:spPr>
          <a:xfrm>
            <a:off x="838200" y="6071616"/>
            <a:ext cx="10515600" cy="347472"/>
          </a:xfrm>
        </p:spPr>
        <p:txBody>
          <a:bodyPr>
            <a:no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094226018"/>
      </p:ext>
    </p:extLst>
  </p:cSld>
  <p:clrMapOvr>
    <a:masterClrMapping/>
  </p:clrMapOvr>
  <p:extLst>
    <p:ext uri="{DCECCB84-F9BA-43D5-87BE-67443E8EF086}">
      <p15:sldGuideLst xmlns:p15="http://schemas.microsoft.com/office/powerpoint/2012/main">
        <p15:guide id="1" orient="horz" pos="2136">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643ED-15A6-A34E-92EA-DBC0D748BAB9}"/>
              </a:ext>
            </a:extLst>
          </p:cNvPr>
          <p:cNvSpPr>
            <a:spLocks noGrp="1"/>
          </p:cNvSpPr>
          <p:nvPr>
            <p:ph type="title" hasCustomPrompt="1"/>
          </p:nvPr>
        </p:nvSpPr>
        <p:spPr/>
        <p:txBody>
          <a:bodyPr/>
          <a:lstStyle/>
          <a:p>
            <a:r>
              <a:rPr lang="en-US" dirty="0"/>
              <a:t>Click to edit Master title le</a:t>
            </a:r>
          </a:p>
        </p:txBody>
      </p:sp>
    </p:spTree>
    <p:extLst>
      <p:ext uri="{BB962C8B-B14F-4D97-AF65-F5344CB8AC3E}">
        <p14:creationId xmlns:p14="http://schemas.microsoft.com/office/powerpoint/2010/main" val="609930118"/>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3924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33608-B339-894B-A2BE-AA933F5B3C7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406496-01BE-6841-94DF-513200B3B51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C2C301-0441-3443-BEBA-F7C8A178E3D7}"/>
              </a:ext>
            </a:extLst>
          </p:cNvPr>
          <p:cNvSpPr>
            <a:spLocks noGrp="1"/>
          </p:cNvSpPr>
          <p:nvPr>
            <p:ph type="dt" sz="half" idx="10"/>
          </p:nvPr>
        </p:nvSpPr>
        <p:spPr/>
        <p:txBody>
          <a:bodyPr/>
          <a:lstStyle/>
          <a:p>
            <a:fld id="{C35A62A4-0B50-B441-818A-D786AE852364}" type="datetimeFigureOut">
              <a:rPr lang="en-US" smtClean="0"/>
              <a:t>6/14/2019</a:t>
            </a:fld>
            <a:endParaRPr lang="en-US"/>
          </a:p>
        </p:txBody>
      </p:sp>
      <p:sp>
        <p:nvSpPr>
          <p:cNvPr id="5" name="Footer Placeholder 4">
            <a:extLst>
              <a:ext uri="{FF2B5EF4-FFF2-40B4-BE49-F238E27FC236}">
                <a16:creationId xmlns:a16="http://schemas.microsoft.com/office/drawing/2014/main" id="{748B86C1-A5FE-F045-B60D-D6F327DCAB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67AD78-C5F6-1640-87FA-57B0D94B1887}"/>
              </a:ext>
            </a:extLst>
          </p:cNvPr>
          <p:cNvSpPr>
            <a:spLocks noGrp="1"/>
          </p:cNvSpPr>
          <p:nvPr>
            <p:ph type="sldNum" sz="quarter" idx="12"/>
          </p:nvPr>
        </p:nvSpPr>
        <p:spPr/>
        <p:txBody>
          <a:bodyPr/>
          <a:lstStyle/>
          <a:p>
            <a:fld id="{A4FE19E3-795E-784A-8DFC-D9E8037F45F4}" type="slidenum">
              <a:rPr lang="en-US" smtClean="0"/>
              <a:t>‹#›</a:t>
            </a:fld>
            <a:endParaRPr lang="en-US"/>
          </a:p>
        </p:txBody>
      </p:sp>
    </p:spTree>
    <p:extLst>
      <p:ext uri="{BB962C8B-B14F-4D97-AF65-F5344CB8AC3E}">
        <p14:creationId xmlns:p14="http://schemas.microsoft.com/office/powerpoint/2010/main" val="2054267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A0EBA8-353E-A144-A37D-FE74D53824C4}"/>
              </a:ext>
            </a:extLst>
          </p:cNvPr>
          <p:cNvSpPr>
            <a:spLocks noGrp="1"/>
          </p:cNvSpPr>
          <p:nvPr>
            <p:ph type="title"/>
          </p:nvPr>
        </p:nvSpPr>
        <p:spPr>
          <a:xfrm>
            <a:off x="838200" y="365126"/>
            <a:ext cx="10515600" cy="60891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72B1F67-4823-2841-8D0E-C799FCA6877D}"/>
              </a:ext>
            </a:extLst>
          </p:cNvPr>
          <p:cNvSpPr>
            <a:spLocks noGrp="1"/>
          </p:cNvSpPr>
          <p:nvPr>
            <p:ph type="body" idx="1"/>
          </p:nvPr>
        </p:nvSpPr>
        <p:spPr>
          <a:xfrm>
            <a:off x="838200" y="1202637"/>
            <a:ext cx="10515600" cy="497432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5CD45CD5-CC97-4047-AF1E-94FCCEE7F757}"/>
              </a:ext>
            </a:extLst>
          </p:cNvPr>
          <p:cNvSpPr>
            <a:spLocks noGrp="1"/>
          </p:cNvSpPr>
          <p:nvPr>
            <p:ph type="sldNum" sz="quarter" idx="4"/>
          </p:nvPr>
        </p:nvSpPr>
        <p:spPr>
          <a:xfrm>
            <a:off x="9809923" y="6382064"/>
            <a:ext cx="1543878" cy="365125"/>
          </a:xfrm>
          <a:prstGeom prst="rect">
            <a:avLst/>
          </a:prstGeom>
        </p:spPr>
        <p:txBody>
          <a:bodyPr vert="horz" lIns="91440" tIns="45720" rIns="91440" bIns="45720" rtlCol="0" anchor="b"/>
          <a:lstStyle>
            <a:lvl1pPr algn="r">
              <a:defRPr sz="1200" b="0" i="0">
                <a:solidFill>
                  <a:schemeClr val="tx1">
                    <a:tint val="75000"/>
                  </a:schemeClr>
                </a:solidFill>
                <a:latin typeface="Arial" panose="020B0604020202020204" pitchFamily="34" charset="0"/>
                <a:cs typeface="Arial" panose="020B0604020202020204" pitchFamily="34" charset="0"/>
              </a:defRPr>
            </a:lvl1pPr>
          </a:lstStyle>
          <a:p>
            <a:r>
              <a:rPr lang="en-US" dirty="0" err="1"/>
              <a:t>MBARI.org</a:t>
            </a:r>
            <a:endParaRPr lang="en-US" dirty="0"/>
          </a:p>
        </p:txBody>
      </p:sp>
      <p:sp>
        <p:nvSpPr>
          <p:cNvPr id="7" name="Rectangle 6">
            <a:extLst>
              <a:ext uri="{FF2B5EF4-FFF2-40B4-BE49-F238E27FC236}">
                <a16:creationId xmlns:a16="http://schemas.microsoft.com/office/drawing/2014/main" id="{D9C93F5E-6F7E-BD4C-A8DD-F5E395828DE9}"/>
              </a:ext>
            </a:extLst>
          </p:cNvPr>
          <p:cNvSpPr/>
          <p:nvPr userDrawn="1"/>
        </p:nvSpPr>
        <p:spPr>
          <a:xfrm>
            <a:off x="0" y="6643"/>
            <a:ext cx="12192000" cy="136525"/>
          </a:xfrm>
          <a:prstGeom prst="rect">
            <a:avLst/>
          </a:prstGeom>
          <a:solidFill>
            <a:srgbClr val="00426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Tree>
    <p:extLst>
      <p:ext uri="{BB962C8B-B14F-4D97-AF65-F5344CB8AC3E}">
        <p14:creationId xmlns:p14="http://schemas.microsoft.com/office/powerpoint/2010/main" val="11884494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71" r:id="rId7"/>
    <p:sldLayoutId id="2147483673" r:id="rId8"/>
    <p:sldLayoutId id="2147483674" r:id="rId9"/>
    <p:sldLayoutId id="2147483678" r:id="rId10"/>
  </p:sldLayoutIdLst>
  <p:txStyles>
    <p:titleStyle>
      <a:lvl1pPr algn="l" defTabSz="914400" rtl="0" eaLnBrk="1" latinLnBrk="0" hangingPunct="1">
        <a:lnSpc>
          <a:spcPct val="90000"/>
        </a:lnSpc>
        <a:spcBef>
          <a:spcPct val="0"/>
        </a:spcBef>
        <a:buNone/>
        <a:defRPr sz="3600" b="1" i="0" kern="1200">
          <a:solidFill>
            <a:srgbClr val="00426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guide id="3" orient="horz" pos="744">
          <p15:clr>
            <a:srgbClr val="F26B43"/>
          </p15:clr>
        </p15:guide>
        <p15:guide id="4" orient="horz" pos="3888">
          <p15:clr>
            <a:srgbClr val="F26B43"/>
          </p15:clr>
        </p15:guide>
        <p15:guide id="5" pos="528">
          <p15:clr>
            <a:srgbClr val="F26B43"/>
          </p15:clr>
        </p15:guide>
        <p15:guide id="6" pos="7152">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2.JPG"/><Relationship Id="rId18" Type="http://schemas.openxmlformats.org/officeDocument/2006/relationships/image" Target="../media/image17.jpeg"/><Relationship Id="rId3" Type="http://schemas.openxmlformats.org/officeDocument/2006/relationships/image" Target="../media/image2.jpg"/><Relationship Id="rId21" Type="http://schemas.openxmlformats.org/officeDocument/2006/relationships/image" Target="../media/image20.jpeg"/><Relationship Id="rId7" Type="http://schemas.openxmlformats.org/officeDocument/2006/relationships/image" Target="../media/image6.jpg"/><Relationship Id="rId12" Type="http://schemas.openxmlformats.org/officeDocument/2006/relationships/image" Target="../media/image11.jpg"/><Relationship Id="rId17" Type="http://schemas.openxmlformats.org/officeDocument/2006/relationships/image" Target="../media/image16.jpeg"/><Relationship Id="rId2" Type="http://schemas.openxmlformats.org/officeDocument/2006/relationships/notesSlide" Target="../notesSlides/notesSlide1.xml"/><Relationship Id="rId16" Type="http://schemas.openxmlformats.org/officeDocument/2006/relationships/image" Target="../media/image15.jpeg"/><Relationship Id="rId20" Type="http://schemas.openxmlformats.org/officeDocument/2006/relationships/image" Target="../media/image19.jpeg"/><Relationship Id="rId1" Type="http://schemas.openxmlformats.org/officeDocument/2006/relationships/slideLayout" Target="../slideLayouts/slideLayout6.xml"/><Relationship Id="rId6" Type="http://schemas.openxmlformats.org/officeDocument/2006/relationships/image" Target="../media/image5.jpg"/><Relationship Id="rId11" Type="http://schemas.openxmlformats.org/officeDocument/2006/relationships/image" Target="../media/image10.JPG"/><Relationship Id="rId5" Type="http://schemas.openxmlformats.org/officeDocument/2006/relationships/image" Target="../media/image4.png"/><Relationship Id="rId15" Type="http://schemas.openxmlformats.org/officeDocument/2006/relationships/image" Target="../media/image14.jpeg"/><Relationship Id="rId23" Type="http://schemas.openxmlformats.org/officeDocument/2006/relationships/image" Target="../media/image22.jpg"/><Relationship Id="rId10" Type="http://schemas.openxmlformats.org/officeDocument/2006/relationships/image" Target="../media/image9.jpg"/><Relationship Id="rId19" Type="http://schemas.openxmlformats.org/officeDocument/2006/relationships/image" Target="../media/image18.jpg"/><Relationship Id="rId4" Type="http://schemas.openxmlformats.org/officeDocument/2006/relationships/image" Target="../media/image3.jpg"/><Relationship Id="rId9" Type="http://schemas.openxmlformats.org/officeDocument/2006/relationships/image" Target="../media/image8.tif"/><Relationship Id="rId14" Type="http://schemas.openxmlformats.org/officeDocument/2006/relationships/image" Target="../media/image13.png"/><Relationship Id="rId22" Type="http://schemas.openxmlformats.org/officeDocument/2006/relationships/image" Target="../media/image21.tif"/></Relationships>
</file>

<file path=ppt/slides/_rels/slide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4.jpg"/></Relationships>
</file>

<file path=ppt/slides/_rels/slide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6.jp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27.png"/><Relationship Id="rId7" Type="http://schemas.openxmlformats.org/officeDocument/2006/relationships/image" Target="../media/image31.jp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30.jpg"/><Relationship Id="rId11" Type="http://schemas.openxmlformats.org/officeDocument/2006/relationships/image" Target="../media/image33.jpg"/><Relationship Id="rId5" Type="http://schemas.openxmlformats.org/officeDocument/2006/relationships/image" Target="../media/image29.jpg"/><Relationship Id="rId10" Type="http://schemas.openxmlformats.org/officeDocument/2006/relationships/image" Target="../media/image3.jpg"/><Relationship Id="rId4" Type="http://schemas.openxmlformats.org/officeDocument/2006/relationships/image" Target="../media/image28.jpg"/><Relationship Id="rId9" Type="http://schemas.openxmlformats.org/officeDocument/2006/relationships/image" Target="../media/image8.tif"/></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4.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41.jpg"/></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jpg"/><Relationship Id="rId1" Type="http://schemas.openxmlformats.org/officeDocument/2006/relationships/slideLayout" Target="../slideLayouts/slideLayout7.xml"/><Relationship Id="rId4" Type="http://schemas.openxmlformats.org/officeDocument/2006/relationships/image" Target="../media/image49.jpg"/></Relationships>
</file>

<file path=ppt/slides/_rels/slide2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25.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54.jpg"/></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slideLayout" Target="../slideLayouts/slideLayout5.xml"/><Relationship Id="rId1" Type="http://schemas.openxmlformats.org/officeDocument/2006/relationships/tags" Target="../tags/tag3.xml"/><Relationship Id="rId5" Type="http://schemas.openxmlformats.org/officeDocument/2006/relationships/image" Target="../media/image59.jpeg"/><Relationship Id="rId4" Type="http://schemas.openxmlformats.org/officeDocument/2006/relationships/image" Target="../media/image58.png"/></Relationships>
</file>

<file path=ppt/slides/_rels/slide3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image" Target="../media/image65.png"/><Relationship Id="rId7" Type="http://schemas.openxmlformats.org/officeDocument/2006/relationships/image" Target="../media/image68.jpeg"/><Relationship Id="rId2" Type="http://schemas.openxmlformats.org/officeDocument/2006/relationships/slideLayout" Target="../slideLayouts/slideLayout5.xml"/><Relationship Id="rId1" Type="http://schemas.openxmlformats.org/officeDocument/2006/relationships/tags" Target="../tags/tag4.xml"/><Relationship Id="rId6" Type="http://schemas.openxmlformats.org/officeDocument/2006/relationships/image" Target="../media/image67.emf"/><Relationship Id="rId5" Type="http://schemas.microsoft.com/office/2007/relationships/hdphoto" Target="../media/hdphoto1.wdp"/><Relationship Id="rId4" Type="http://schemas.openxmlformats.org/officeDocument/2006/relationships/image" Target="../media/image66.png"/><Relationship Id="rId9" Type="http://schemas.openxmlformats.org/officeDocument/2006/relationships/image" Target="../media/image70.jpeg"/></Relationships>
</file>

<file path=ppt/slides/_rels/slide34.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71.jpeg"/><Relationship Id="rId7" Type="http://schemas.openxmlformats.org/officeDocument/2006/relationships/image" Target="../media/image73.png"/><Relationship Id="rId2" Type="http://schemas.openxmlformats.org/officeDocument/2006/relationships/slideLayout" Target="../slideLayouts/slideLayout7.xml"/><Relationship Id="rId1" Type="http://schemas.openxmlformats.org/officeDocument/2006/relationships/tags" Target="../tags/tag5.xml"/><Relationship Id="rId6" Type="http://schemas.microsoft.com/office/2007/relationships/hdphoto" Target="../media/hdphoto3.wdp"/><Relationship Id="rId5" Type="http://schemas.openxmlformats.org/officeDocument/2006/relationships/image" Target="../media/image72.jpeg"/><Relationship Id="rId4" Type="http://schemas.microsoft.com/office/2007/relationships/hdphoto" Target="../media/hdphoto2.wdp"/></Relationships>
</file>

<file path=ppt/slides/_rels/slide3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7.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77.jp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79.jpeg"/><Relationship Id="rId2" Type="http://schemas.openxmlformats.org/officeDocument/2006/relationships/diagramData" Target="../diagrams/data5.xml"/><Relationship Id="rId1" Type="http://schemas.openxmlformats.org/officeDocument/2006/relationships/slideLayout" Target="../slideLayouts/slideLayout1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1.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diagramLayout" Target="../diagrams/layout6.xml"/><Relationship Id="rId7" Type="http://schemas.openxmlformats.org/officeDocument/2006/relationships/image" Target="../media/image79.jpeg"/><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2.xml.rels><?xml version="1.0" encoding="UTF-8" standalone="yes"?>
<Relationships xmlns="http://schemas.openxmlformats.org/package/2006/relationships"><Relationship Id="rId8" Type="http://schemas.openxmlformats.org/officeDocument/2006/relationships/image" Target="../media/image81.jpg"/><Relationship Id="rId3" Type="http://schemas.openxmlformats.org/officeDocument/2006/relationships/diagramLayout" Target="../diagrams/layout7.xml"/><Relationship Id="rId7" Type="http://schemas.openxmlformats.org/officeDocument/2006/relationships/image" Target="../media/image79.jpeg"/><Relationship Id="rId2" Type="http://schemas.openxmlformats.org/officeDocument/2006/relationships/diagramData" Target="../diagrams/data7.xml"/><Relationship Id="rId1" Type="http://schemas.openxmlformats.org/officeDocument/2006/relationships/slideLayout" Target="../slideLayouts/slideLayout1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3.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diagramLayout" Target="../diagrams/layout8.xml"/><Relationship Id="rId7" Type="http://schemas.openxmlformats.org/officeDocument/2006/relationships/image" Target="../media/image79.jpeg"/><Relationship Id="rId2" Type="http://schemas.openxmlformats.org/officeDocument/2006/relationships/diagramData" Target="../diagrams/data8.xml"/><Relationship Id="rId1" Type="http://schemas.openxmlformats.org/officeDocument/2006/relationships/slideLayout" Target="../slideLayouts/slideLayout10.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 Id="rId9" Type="http://schemas.openxmlformats.org/officeDocument/2006/relationships/image" Target="../media/image81.jpg"/></Relationships>
</file>

<file path=ppt/slides/_rels/slide44.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80.PNG"/><Relationship Id="rId7" Type="http://schemas.openxmlformats.org/officeDocument/2006/relationships/diagramColors" Target="../diagrams/colors9.xml"/><Relationship Id="rId12" Type="http://schemas.openxmlformats.org/officeDocument/2006/relationships/image" Target="../media/image83.jpg"/><Relationship Id="rId2" Type="http://schemas.openxmlformats.org/officeDocument/2006/relationships/slideLayout" Target="../slideLayouts/slideLayout10.xml"/><Relationship Id="rId1" Type="http://schemas.openxmlformats.org/officeDocument/2006/relationships/tags" Target="../tags/tag6.xml"/><Relationship Id="rId6" Type="http://schemas.openxmlformats.org/officeDocument/2006/relationships/diagramQuickStyle" Target="../diagrams/quickStyle9.xml"/><Relationship Id="rId11" Type="http://schemas.openxmlformats.org/officeDocument/2006/relationships/image" Target="../media/image81.jpg"/><Relationship Id="rId5" Type="http://schemas.openxmlformats.org/officeDocument/2006/relationships/diagramLayout" Target="../diagrams/layout9.xml"/><Relationship Id="rId10" Type="http://schemas.openxmlformats.org/officeDocument/2006/relationships/image" Target="../media/image82.png"/><Relationship Id="rId4" Type="http://schemas.openxmlformats.org/officeDocument/2006/relationships/diagramData" Target="../diagrams/data9.xml"/><Relationship Id="rId9" Type="http://schemas.openxmlformats.org/officeDocument/2006/relationships/image" Target="../media/image79.jpeg"/></Relationships>
</file>

<file path=ppt/slides/_rels/slide45.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diagramLayout" Target="../diagrams/layout10.xml"/><Relationship Id="rId7" Type="http://schemas.openxmlformats.org/officeDocument/2006/relationships/image" Target="../media/image79.jpeg"/><Relationship Id="rId12" Type="http://schemas.openxmlformats.org/officeDocument/2006/relationships/image" Target="../media/image86.png"/><Relationship Id="rId2" Type="http://schemas.openxmlformats.org/officeDocument/2006/relationships/diagramData" Target="../diagrams/data10.xml"/><Relationship Id="rId1" Type="http://schemas.openxmlformats.org/officeDocument/2006/relationships/slideLayout" Target="../slideLayouts/slideLayout10.xml"/><Relationship Id="rId6" Type="http://schemas.microsoft.com/office/2007/relationships/diagramDrawing" Target="../diagrams/drawing10.xml"/><Relationship Id="rId11" Type="http://schemas.openxmlformats.org/officeDocument/2006/relationships/image" Target="../media/image85.jpg"/><Relationship Id="rId5" Type="http://schemas.openxmlformats.org/officeDocument/2006/relationships/diagramColors" Target="../diagrams/colors10.xml"/><Relationship Id="rId10" Type="http://schemas.openxmlformats.org/officeDocument/2006/relationships/image" Target="../media/image81.jpg"/><Relationship Id="rId4" Type="http://schemas.openxmlformats.org/officeDocument/2006/relationships/diagramQuickStyle" Target="../diagrams/quickStyle10.xml"/><Relationship Id="rId9" Type="http://schemas.openxmlformats.org/officeDocument/2006/relationships/image" Target="../media/image84.jpg"/></Relationships>
</file>

<file path=ppt/slides/_rels/slide46.xml.rels><?xml version="1.0" encoding="UTF-8" standalone="yes"?>
<Relationships xmlns="http://schemas.openxmlformats.org/package/2006/relationships"><Relationship Id="rId3" Type="http://schemas.openxmlformats.org/officeDocument/2006/relationships/image" Target="../media/image87.jpg"/><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image" Target="../media/image90.jpg"/><Relationship Id="rId5" Type="http://schemas.openxmlformats.org/officeDocument/2006/relationships/image" Target="../media/image89.jpg"/><Relationship Id="rId4" Type="http://schemas.openxmlformats.org/officeDocument/2006/relationships/image" Target="../media/image88.jpg"/></Relationships>
</file>

<file path=ppt/slides/_rels/slide4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slideLayout" Target="../slideLayouts/slideLayout5.xml"/><Relationship Id="rId1" Type="http://schemas.openxmlformats.org/officeDocument/2006/relationships/tags" Target="../tags/tag7.xml"/><Relationship Id="rId6" Type="http://schemas.openxmlformats.org/officeDocument/2006/relationships/image" Target="../media/image86.png"/><Relationship Id="rId5" Type="http://schemas.openxmlformats.org/officeDocument/2006/relationships/image" Target="../media/image93.JPG"/><Relationship Id="rId4" Type="http://schemas.openxmlformats.org/officeDocument/2006/relationships/image" Target="../media/image9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FC5A7-7E4A-744A-A9F6-8639EEB64803}"/>
              </a:ext>
            </a:extLst>
          </p:cNvPr>
          <p:cNvSpPr>
            <a:spLocks noGrp="1"/>
          </p:cNvSpPr>
          <p:nvPr>
            <p:ph type="ctrTitle"/>
          </p:nvPr>
        </p:nvSpPr>
        <p:spPr/>
        <p:txBody>
          <a:bodyPr/>
          <a:lstStyle/>
          <a:p>
            <a:r>
              <a:rPr lang="en-US" b="0" dirty="0">
                <a:solidFill>
                  <a:schemeClr val="tx2"/>
                </a:solidFill>
              </a:rPr>
              <a:t>Major MBARI technology initiatives: Looking back and looking forward</a:t>
            </a:r>
            <a:endParaRPr lang="en-US" dirty="0">
              <a:solidFill>
                <a:schemeClr val="tx2"/>
              </a:solidFill>
              <a:effectLst/>
            </a:endParaRPr>
          </a:p>
        </p:txBody>
      </p:sp>
      <p:sp>
        <p:nvSpPr>
          <p:cNvPr id="4" name="Text Placeholder 3"/>
          <p:cNvSpPr>
            <a:spLocks noGrp="1"/>
          </p:cNvSpPr>
          <p:nvPr>
            <p:ph type="body" idx="1"/>
          </p:nvPr>
        </p:nvSpPr>
        <p:spPr/>
        <p:txBody>
          <a:bodyPr/>
          <a:lstStyle/>
          <a:p>
            <a:r>
              <a:rPr lang="en-US" dirty="0">
                <a:solidFill>
                  <a:schemeClr val="tx2"/>
                </a:solidFill>
              </a:rPr>
              <a:t>Alana Sherman, Mathieu Kemp, Jim Birch</a:t>
            </a:r>
          </a:p>
        </p:txBody>
      </p:sp>
    </p:spTree>
    <p:extLst>
      <p:ext uri="{BB962C8B-B14F-4D97-AF65-F5344CB8AC3E}">
        <p14:creationId xmlns:p14="http://schemas.microsoft.com/office/powerpoint/2010/main" val="783072760"/>
      </p:ext>
    </p:extLst>
  </p:cSld>
  <p:clrMapOvr>
    <a:masterClrMapping/>
  </p:clrMapOvr>
  <mc:AlternateContent xmlns:mc="http://schemas.openxmlformats.org/markup-compatibility/2006" xmlns:p14="http://schemas.microsoft.com/office/powerpoint/2010/main">
    <mc:Choice Requires="p14">
      <p:transition spd="slow" p14:dur="2000" advTm="45380"/>
    </mc:Choice>
    <mc:Fallback xmlns="">
      <p:transition xmlns:p14="http://schemas.microsoft.com/office/powerpoint/2010/main" spd="slow" advTm="4538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IMG_204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7" y="1895545"/>
            <a:ext cx="1392048" cy="2088072"/>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28047" y="2514242"/>
            <a:ext cx="3798419" cy="290579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37526" y="4997197"/>
            <a:ext cx="2806912" cy="1894666"/>
          </a:xfrm>
          <a:prstGeom prst="rect">
            <a:avLst/>
          </a:prstGeom>
        </p:spPr>
      </p:pic>
      <p:pic>
        <p:nvPicPr>
          <p:cNvPr id="20" name="Picture 19"/>
          <p:cNvPicPr>
            <a:picLocks noChangeAspect="1"/>
          </p:cNvPicPr>
          <p:nvPr/>
        </p:nvPicPr>
        <p:blipFill rotWithShape="1">
          <a:blip r:embed="rId6">
            <a:extLst>
              <a:ext uri="{28A0092B-C50C-407E-A947-70E740481C1C}">
                <a14:useLocalDpi xmlns:a14="http://schemas.microsoft.com/office/drawing/2010/main" val="0"/>
              </a:ext>
            </a:extLst>
          </a:blip>
          <a:srcRect l="14553" r="16290"/>
          <a:stretch/>
        </p:blipFill>
        <p:spPr>
          <a:xfrm>
            <a:off x="-264733" y="147165"/>
            <a:ext cx="2526631" cy="2055051"/>
          </a:xfrm>
          <a:prstGeom prst="rect">
            <a:avLst/>
          </a:prstGeom>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23487" y="147165"/>
            <a:ext cx="3168513" cy="2028169"/>
          </a:xfrm>
          <a:prstGeom prst="rect">
            <a:avLst/>
          </a:prstGeom>
        </p:spPr>
      </p:pic>
      <p:pic>
        <p:nvPicPr>
          <p:cNvPr id="14" name="Picture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51498" y="2780756"/>
            <a:ext cx="3371989" cy="2242038"/>
          </a:xfrm>
          <a:prstGeom prst="rect">
            <a:avLst/>
          </a:prstGeom>
        </p:spPr>
      </p:pic>
      <p:pic>
        <p:nvPicPr>
          <p:cNvPr id="7" name="Picture 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47215" y="147165"/>
            <a:ext cx="2176272" cy="3249168"/>
          </a:xfrm>
          <a:prstGeom prst="rect">
            <a:avLst/>
          </a:prstGeom>
        </p:spPr>
      </p:pic>
      <p:pic>
        <p:nvPicPr>
          <p:cNvPr id="8" name="Picture 7"/>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082666" y="2160566"/>
            <a:ext cx="2103121" cy="1577341"/>
          </a:xfrm>
          <a:prstGeom prst="rect">
            <a:avLst/>
          </a:prstGeom>
        </p:spPr>
      </p:pic>
      <p:pic>
        <p:nvPicPr>
          <p:cNvPr id="9" name="Picture 8"/>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154111" y="2168307"/>
            <a:ext cx="2390400" cy="1569600"/>
          </a:xfrm>
          <a:prstGeom prst="rect">
            <a:avLst/>
          </a:prstGeom>
        </p:spPr>
      </p:pic>
      <p:pic>
        <p:nvPicPr>
          <p:cNvPr id="10" name="Picture 9"/>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943265" y="3381891"/>
            <a:ext cx="3248735" cy="2040812"/>
          </a:xfrm>
          <a:prstGeom prst="rect">
            <a:avLst/>
          </a:prstGeom>
        </p:spPr>
      </p:pic>
      <p:pic>
        <p:nvPicPr>
          <p:cNvPr id="2" name="Picture 1"/>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483884" y="5022794"/>
            <a:ext cx="1381565" cy="1842087"/>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676349" y="140573"/>
            <a:ext cx="2223329" cy="2472233"/>
          </a:xfrm>
          <a:prstGeom prst="rect">
            <a:avLst/>
          </a:prstGeom>
        </p:spPr>
      </p:pic>
      <p:pic>
        <p:nvPicPr>
          <p:cNvPr id="16" name="Picture 15"/>
          <p:cNvPicPr>
            <a:picLocks noChangeAspect="1"/>
          </p:cNvPicPr>
          <p:nvPr/>
        </p:nvPicPr>
        <p:blipFill rotWithShape="1">
          <a:blip r:embed="rId15" cstate="print">
            <a:extLst>
              <a:ext uri="{28A0092B-C50C-407E-A947-70E740481C1C}">
                <a14:useLocalDpi xmlns:a14="http://schemas.microsoft.com/office/drawing/2010/main" val="0"/>
              </a:ext>
            </a:extLst>
          </a:blip>
          <a:srcRect t="31714" b="18450"/>
          <a:stretch/>
        </p:blipFill>
        <p:spPr>
          <a:xfrm>
            <a:off x="1792" y="3431856"/>
            <a:ext cx="2543654" cy="1898735"/>
          </a:xfrm>
          <a:prstGeom prst="rect">
            <a:avLst/>
          </a:prstGeom>
        </p:spPr>
      </p:pic>
      <p:pic>
        <p:nvPicPr>
          <p:cNvPr id="19" name="Picture 18"/>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1368161" y="1895546"/>
            <a:ext cx="2336799" cy="1752600"/>
          </a:xfrm>
          <a:prstGeom prst="rect">
            <a:avLst/>
          </a:prstGeom>
        </p:spPr>
      </p:pic>
      <p:pic>
        <p:nvPicPr>
          <p:cNvPr id="21" name="Picture 2" descr="https://www.mbari.org/wp-content/uploads/2016/12/mse-engteam-350.jpg"/>
          <p:cNvPicPr>
            <a:picLocks noChangeAspect="1" noChangeArrowheads="1"/>
          </p:cNvPicPr>
          <p:nvPr/>
        </p:nvPicPr>
        <p:blipFill rotWithShape="1">
          <a:blip r:embed="rId17">
            <a:extLst>
              <a:ext uri="{28A0092B-C50C-407E-A947-70E740481C1C}">
                <a14:useLocalDpi xmlns:a14="http://schemas.microsoft.com/office/drawing/2010/main" val="0"/>
              </a:ext>
            </a:extLst>
          </a:blip>
          <a:srcRect l="-1" t="7763" r="36869" b="11805"/>
          <a:stretch/>
        </p:blipFill>
        <p:spPr bwMode="auto">
          <a:xfrm>
            <a:off x="1985153" y="147165"/>
            <a:ext cx="1974645" cy="1775405"/>
          </a:xfrm>
          <a:prstGeom prst="rect">
            <a:avLst/>
          </a:prstGeom>
          <a:noFill/>
          <a:extLst>
            <a:ext uri="{909E8E84-426E-40dd-AFC4-6F175D3DCCD1}">
              <a14:hiddenFill xmlns:a14="http://schemas.microsoft.com/office/drawing/2010/main" xmlns="">
                <a:solidFill>
                  <a:srgbClr val="FFFFFF"/>
                </a:solidFill>
              </a14:hiddenFill>
            </a:ext>
          </a:extLst>
        </p:spPr>
      </p:pic>
      <p:pic>
        <p:nvPicPr>
          <p:cNvPr id="22" name="Picture 6" descr="file:///T:/Caress/ForNormSteinberg/2017CaressPromotionPortfolio/Files/Images/OceanImaging/DSC_0182.jpg"/>
          <p:cNvPicPr>
            <a:picLocks noChangeAspect="1" noChangeArrowheads="1"/>
          </p:cNvPicPr>
          <p:nvPr/>
        </p:nvPicPr>
        <p:blipFill rotWithShape="1">
          <a:blip r:embed="rId18" cstate="print">
            <a:extLst>
              <a:ext uri="{28A0092B-C50C-407E-A947-70E740481C1C}">
                <a14:useLocalDpi xmlns:a14="http://schemas.microsoft.com/office/drawing/2010/main" val="0"/>
              </a:ext>
            </a:extLst>
          </a:blip>
          <a:srcRect l="6826" r="11271"/>
          <a:stretch/>
        </p:blipFill>
        <p:spPr bwMode="auto">
          <a:xfrm>
            <a:off x="1946558" y="4760175"/>
            <a:ext cx="2013240" cy="2131688"/>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itle 3"/>
          <p:cNvSpPr>
            <a:spLocks noGrp="1"/>
          </p:cNvSpPr>
          <p:nvPr>
            <p:ph type="title"/>
          </p:nvPr>
        </p:nvSpPr>
        <p:spPr/>
        <p:txBody>
          <a:bodyPr/>
          <a:lstStyle/>
          <a:p>
            <a:r>
              <a:rPr lang="en-US" dirty="0">
                <a:solidFill>
                  <a:schemeClr val="bg1"/>
                </a:solidFill>
                <a:effectLst>
                  <a:outerShdw blurRad="38100" dist="38100" dir="2700000" algn="tl">
                    <a:srgbClr val="000000">
                      <a:alpha val="43137"/>
                    </a:srgbClr>
                  </a:outerShdw>
                </a:effectLst>
              </a:rPr>
              <a:t>33 Years of Technical Development</a:t>
            </a:r>
          </a:p>
        </p:txBody>
      </p:sp>
      <p:pic>
        <p:nvPicPr>
          <p:cNvPr id="13" name="Picture 12"/>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5657742" y="2117610"/>
            <a:ext cx="1428528" cy="1314246"/>
          </a:xfrm>
          <a:prstGeom prst="rect">
            <a:avLst/>
          </a:prstGeom>
        </p:spPr>
      </p:pic>
      <p:pic>
        <p:nvPicPr>
          <p:cNvPr id="23" name="Picture 9" descr="T:\Caress\ForNormSteinberg\2017CaressPromotionPortfolio\Files\Images\mbauv_team1.jpg"/>
          <p:cNvPicPr>
            <a:picLocks noChangeAspect="1" noChangeArrowheads="1"/>
          </p:cNvPicPr>
          <p:nvPr/>
        </p:nvPicPr>
        <p:blipFill rotWithShape="1">
          <a:blip r:embed="rId20" cstate="print">
            <a:extLst>
              <a:ext uri="{28A0092B-C50C-407E-A947-70E740481C1C}">
                <a14:useLocalDpi xmlns:a14="http://schemas.microsoft.com/office/drawing/2010/main" val="0"/>
              </a:ext>
            </a:extLst>
          </a:blip>
          <a:srcRect t="13752" r="26935"/>
          <a:stretch/>
        </p:blipFill>
        <p:spPr bwMode="auto">
          <a:xfrm>
            <a:off x="3902393" y="5089823"/>
            <a:ext cx="2071468" cy="1795828"/>
          </a:xfrm>
          <a:prstGeom prst="rect">
            <a:avLst/>
          </a:prstGeom>
          <a:noFill/>
          <a:extLst>
            <a:ext uri="{909E8E84-426E-40dd-AFC4-6F175D3DCCD1}">
              <a14:hiddenFill xmlns:a14="http://schemas.microsoft.com/office/drawing/2010/main" xmlns="">
                <a:solidFill>
                  <a:srgbClr val="FFFFFF"/>
                </a:solidFill>
              </a14:hiddenFill>
            </a:ext>
          </a:extLst>
        </p:spPr>
      </p:pic>
      <p:pic>
        <p:nvPicPr>
          <p:cNvPr id="24" name="Picture 9" descr="Image result for mbari bin"/>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792" y="5221993"/>
            <a:ext cx="2044147" cy="1647583"/>
          </a:xfrm>
          <a:prstGeom prst="rect">
            <a:avLst/>
          </a:prstGeom>
          <a:noFill/>
          <a:extLst>
            <a:ext uri="{909E8E84-426E-40dd-AFC4-6F175D3DCCD1}">
              <a14:hiddenFill xmlns:a14="http://schemas.microsoft.com/office/drawing/2010/main" xmlns="">
                <a:solidFill>
                  <a:srgbClr val="FFFFFF"/>
                </a:solidFill>
              </a14:hiddenFill>
            </a:ext>
          </a:extLst>
        </p:spPr>
      </p:pic>
      <p:pic>
        <p:nvPicPr>
          <p:cNvPr id="12" name="Picture 11" descr="esp_crane_f.tif"/>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5571276" y="140572"/>
            <a:ext cx="1514994" cy="2019993"/>
          </a:xfrm>
          <a:prstGeom prst="rect">
            <a:avLst/>
          </a:prstGeom>
        </p:spPr>
      </p:pic>
      <p:pic>
        <p:nvPicPr>
          <p:cNvPr id="18" name="Picture 17" descr="lobos-snug2.jpg"/>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9835208" y="5330591"/>
            <a:ext cx="2456957" cy="1631610"/>
          </a:xfrm>
          <a:prstGeom prst="rect">
            <a:avLst/>
          </a:prstGeom>
        </p:spPr>
      </p:pic>
    </p:spTree>
    <p:extLst>
      <p:ext uri="{BB962C8B-B14F-4D97-AF65-F5344CB8AC3E}">
        <p14:creationId xmlns:p14="http://schemas.microsoft.com/office/powerpoint/2010/main" val="645405496"/>
      </p:ext>
    </p:extLst>
  </p:cSld>
  <p:clrMapOvr>
    <a:masterClrMapping/>
  </p:clrMapOvr>
  <mc:AlternateContent xmlns:mc="http://schemas.openxmlformats.org/markup-compatibility/2006" xmlns:p14="http://schemas.microsoft.com/office/powerpoint/2010/main">
    <mc:Choice Requires="p14">
      <p:transition spd="slow" p14:dur="2000" advTm="61095"/>
    </mc:Choice>
    <mc:Fallback xmlns="">
      <p:transition xmlns:p14="http://schemas.microsoft.com/office/powerpoint/2010/main" spd="slow" advTm="61095"/>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US" sz="3200" dirty="0"/>
              <a:t>The First Fork in the Road: </a:t>
            </a:r>
            <a:br>
              <a:rPr lang="en-US" sz="3200" dirty="0"/>
            </a:br>
            <a:r>
              <a:rPr lang="en-US" sz="3200" dirty="0"/>
              <a:t>Manned Submersibles vs. ROVs</a:t>
            </a:r>
          </a:p>
        </p:txBody>
      </p:sp>
      <p:sp>
        <p:nvSpPr>
          <p:cNvPr id="7" name="Subtitle 6"/>
          <p:cNvSpPr>
            <a:spLocks noGrp="1"/>
          </p:cNvSpPr>
          <p:nvPr>
            <p:ph type="subTitle" idx="10"/>
          </p:nvPr>
        </p:nvSpPr>
        <p:spPr/>
        <p:txBody>
          <a:bodyPr/>
          <a:lstStyle/>
          <a:p>
            <a:endParaRPr lang="en-US"/>
          </a:p>
        </p:txBody>
      </p:sp>
      <p:pic>
        <p:nvPicPr>
          <p:cNvPr id="10" name="Content Placeholder 9"/>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73683" y="1580019"/>
            <a:ext cx="5683461" cy="3871212"/>
          </a:xfrm>
          <a:prstGeom prst="rect">
            <a:avLst/>
          </a:prstGeom>
          <a:ln w="88900" cap="sq" cmpd="thickThin">
            <a:solidFill>
              <a:srgbClr val="000000"/>
            </a:solidFill>
            <a:prstDash val="solid"/>
            <a:miter lim="800000"/>
          </a:ln>
          <a:effectLst>
            <a:innerShdw blurRad="76200">
              <a:srgbClr val="000000"/>
            </a:innerShdw>
          </a:effectLst>
        </p:spPr>
      </p:pic>
      <p:pic>
        <p:nvPicPr>
          <p:cNvPr id="13" name="Content Placeholder 12"/>
          <p:cNvPicPr>
            <a:picLocks noGrp="1" noChangeAspect="1"/>
          </p:cNvPicPr>
          <p:nvPr>
            <p:ph sz="half" idx="2"/>
          </p:nvPr>
        </p:nvPicPr>
        <p:blipFill rotWithShape="1">
          <a:blip r:embed="rId4">
            <a:extLst>
              <a:ext uri="{28A0092B-C50C-407E-A947-70E740481C1C}">
                <a14:useLocalDpi xmlns:a14="http://schemas.microsoft.com/office/drawing/2010/main" val="0"/>
              </a:ext>
            </a:extLst>
          </a:blip>
          <a:srcRect r="1847" b="2300"/>
          <a:stretch/>
        </p:blipFill>
        <p:spPr>
          <a:xfrm>
            <a:off x="6480689" y="1568835"/>
            <a:ext cx="5453403" cy="388957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510261285"/>
      </p:ext>
    </p:extLst>
  </p:cSld>
  <p:clrMapOvr>
    <a:masterClrMapping/>
  </p:clrMapOvr>
  <mc:AlternateContent xmlns:mc="http://schemas.openxmlformats.org/markup-compatibility/2006" xmlns:p14="http://schemas.microsoft.com/office/powerpoint/2010/main">
    <mc:Choice Requires="p14">
      <p:transition spd="slow" p14:dur="2000" advTm="25244"/>
    </mc:Choice>
    <mc:Fallback xmlns="">
      <p:transition xmlns:p14="http://schemas.microsoft.com/office/powerpoint/2010/main" spd="slow" advTm="25244"/>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968649" y="1252538"/>
            <a:ext cx="4562475" cy="4562475"/>
          </a:xfrm>
        </p:spPr>
      </p:pic>
      <p:sp>
        <p:nvSpPr>
          <p:cNvPr id="5" name="Subtitle 4"/>
          <p:cNvSpPr>
            <a:spLocks noGrp="1"/>
          </p:cNvSpPr>
          <p:nvPr>
            <p:ph type="subTitle" idx="10"/>
          </p:nvPr>
        </p:nvSpPr>
        <p:spPr/>
        <p:txBody>
          <a:bodyPr/>
          <a:lstStyle/>
          <a:p>
            <a:r>
              <a:rPr lang="en-US" dirty="0"/>
              <a:t>Images Courtesy of NASA</a:t>
            </a:r>
          </a:p>
        </p:txBody>
      </p:sp>
      <p:pic>
        <p:nvPicPr>
          <p:cNvPr id="10" name="Content Placeholder 9"/>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025653" y="1252537"/>
            <a:ext cx="5703094" cy="4562475"/>
          </a:xfrm>
        </p:spPr>
      </p:pic>
    </p:spTree>
    <p:extLst>
      <p:ext uri="{BB962C8B-B14F-4D97-AF65-F5344CB8AC3E}">
        <p14:creationId xmlns:p14="http://schemas.microsoft.com/office/powerpoint/2010/main" val="2039649472"/>
      </p:ext>
    </p:extLst>
  </p:cSld>
  <p:clrMapOvr>
    <a:masterClrMapping/>
  </p:clrMapOvr>
  <mc:AlternateContent xmlns:mc="http://schemas.openxmlformats.org/markup-compatibility/2006" xmlns:p14="http://schemas.microsoft.com/office/powerpoint/2010/main">
    <mc:Choice Requires="p14">
      <p:transition spd="slow" p14:dur="2000" advTm="35036"/>
    </mc:Choice>
    <mc:Fallback xmlns="">
      <p:transition xmlns:p14="http://schemas.microsoft.com/office/powerpoint/2010/main" spd="slow" advTm="35036"/>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678734838"/>
              </p:ext>
            </p:extLst>
          </p:nvPr>
        </p:nvGraphicFramePr>
        <p:xfrm>
          <a:off x="635020" y="243613"/>
          <a:ext cx="10413980" cy="6509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0178172"/>
      </p:ext>
    </p:extLst>
  </p:cSld>
  <p:clrMapOvr>
    <a:masterClrMapping/>
  </p:clrMapOvr>
  <mc:AlternateContent xmlns:mc="http://schemas.openxmlformats.org/markup-compatibility/2006" xmlns:p14="http://schemas.microsoft.com/office/powerpoint/2010/main">
    <mc:Choice Requires="p14">
      <p:transition spd="slow" p14:dur="2000" advTm="56427"/>
    </mc:Choice>
    <mc:Fallback xmlns="">
      <p:transition xmlns:p14="http://schemas.microsoft.com/office/powerpoint/2010/main" spd="slow" advTm="56427"/>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rPr>
              <a:t>Platform Evolution at MBARI</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4688" t="1497" r="72608" b="63314"/>
          <a:stretch/>
        </p:blipFill>
        <p:spPr>
          <a:xfrm>
            <a:off x="587142" y="4398349"/>
            <a:ext cx="2169174" cy="197963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48420" y="1655439"/>
            <a:ext cx="2157261" cy="1696561"/>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6280" r="5925"/>
          <a:stretch/>
        </p:blipFill>
        <p:spPr>
          <a:xfrm>
            <a:off x="6339287" y="4540361"/>
            <a:ext cx="2770913" cy="1698481"/>
          </a:xfrm>
          <a:prstGeom prst="rect">
            <a:avLst/>
          </a:prstGeom>
        </p:spPr>
      </p:pic>
      <p:pic>
        <p:nvPicPr>
          <p:cNvPr id="8" name="Picture 7"/>
          <p:cNvPicPr>
            <a:picLocks noChangeAspect="1"/>
          </p:cNvPicPr>
          <p:nvPr/>
        </p:nvPicPr>
        <p:blipFill rotWithShape="1">
          <a:blip r:embed="rId6">
            <a:extLst>
              <a:ext uri="{28A0092B-C50C-407E-A947-70E740481C1C}">
                <a14:useLocalDpi xmlns:a14="http://schemas.microsoft.com/office/drawing/2010/main" val="0"/>
              </a:ext>
            </a:extLst>
          </a:blip>
          <a:srcRect l="7939" t="32491" r="20619" b="16991"/>
          <a:stretch/>
        </p:blipFill>
        <p:spPr>
          <a:xfrm>
            <a:off x="9543424" y="4562450"/>
            <a:ext cx="2022049" cy="1923089"/>
          </a:xfrm>
          <a:prstGeom prst="rect">
            <a:avLst/>
          </a:prstGeom>
        </p:spPr>
      </p:pic>
      <p:pic>
        <p:nvPicPr>
          <p:cNvPr id="4" name="Picture 3" descr="g_ptlo2.jpg"/>
          <p:cNvPicPr>
            <a:picLocks noChangeAspect="1"/>
          </p:cNvPicPr>
          <p:nvPr/>
        </p:nvPicPr>
        <p:blipFill rotWithShape="1">
          <a:blip r:embed="rId7">
            <a:extLst>
              <a:ext uri="{28A0092B-C50C-407E-A947-70E740481C1C}">
                <a14:useLocalDpi xmlns:a14="http://schemas.microsoft.com/office/drawing/2010/main" val="0"/>
              </a:ext>
            </a:extLst>
          </a:blip>
          <a:srcRect l="10495"/>
          <a:stretch/>
        </p:blipFill>
        <p:spPr>
          <a:xfrm>
            <a:off x="20320" y="1736850"/>
            <a:ext cx="2079676" cy="1533738"/>
          </a:xfrm>
          <a:prstGeom prst="rect">
            <a:avLst/>
          </a:prstGeom>
        </p:spPr>
      </p:pic>
      <p:pic>
        <p:nvPicPr>
          <p:cNvPr id="9" name="Picture 8" descr="wf-drawing1.jpg"/>
          <p:cNvPicPr>
            <a:picLocks noChangeAspect="1"/>
          </p:cNvPicPr>
          <p:nvPr/>
        </p:nvPicPr>
        <p:blipFill rotWithShape="1">
          <a:blip r:embed="rId8">
            <a:extLst>
              <a:ext uri="{28A0092B-C50C-407E-A947-70E740481C1C}">
                <a14:useLocalDpi xmlns:a14="http://schemas.microsoft.com/office/drawing/2010/main" val="0"/>
              </a:ext>
            </a:extLst>
          </a:blip>
          <a:srcRect l="5930" t="3472" r="3870" b="10778"/>
          <a:stretch/>
        </p:blipFill>
        <p:spPr>
          <a:xfrm>
            <a:off x="3189541" y="4587336"/>
            <a:ext cx="2716521" cy="1674954"/>
          </a:xfrm>
          <a:prstGeom prst="rect">
            <a:avLst/>
          </a:prstGeom>
        </p:spPr>
      </p:pic>
      <p:pic>
        <p:nvPicPr>
          <p:cNvPr id="12" name="Picture 11" descr="mooring-cmyk.tif"/>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515840" y="1520778"/>
            <a:ext cx="1316736" cy="1965883"/>
          </a:xfrm>
          <a:prstGeom prst="rect">
            <a:avLst/>
          </a:prstGeom>
        </p:spPr>
      </p:pic>
      <p:pic>
        <p:nvPicPr>
          <p:cNvPr id="5" name="Picture 4" descr="Ricketts-between-hulls.jp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821525" y="1661346"/>
            <a:ext cx="2214098" cy="1693785"/>
          </a:xfrm>
          <a:prstGeom prst="rect">
            <a:avLst/>
          </a:prstGeom>
        </p:spPr>
      </p:pic>
      <p:sp>
        <p:nvSpPr>
          <p:cNvPr id="13" name="Right Arrow 12"/>
          <p:cNvSpPr/>
          <p:nvPr/>
        </p:nvSpPr>
        <p:spPr>
          <a:xfrm>
            <a:off x="80128" y="3710354"/>
            <a:ext cx="11815864" cy="474784"/>
          </a:xfrm>
          <a:prstGeom prst="rightArrow">
            <a:avLst/>
          </a:prstGeom>
          <a:solidFill>
            <a:schemeClr val="accent2">
              <a:lumMod val="40000"/>
              <a:lumOff val="6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p:cNvPicPr>
            <a:picLocks noChangeAspect="1"/>
          </p:cNvPicPr>
          <p:nvPr/>
        </p:nvPicPr>
        <p:blipFill rotWithShape="1">
          <a:blip r:embed="rId11">
            <a:extLst>
              <a:ext uri="{28A0092B-C50C-407E-A947-70E740481C1C}">
                <a14:useLocalDpi xmlns:a14="http://schemas.microsoft.com/office/drawing/2010/main" val="0"/>
              </a:ext>
            </a:extLst>
          </a:blip>
          <a:srcRect l="6514" t="17170" r="19076" b="14848"/>
          <a:stretch/>
        </p:blipFill>
        <p:spPr>
          <a:xfrm>
            <a:off x="9451466" y="1876508"/>
            <a:ext cx="2710087" cy="1391515"/>
          </a:xfrm>
          <a:prstGeom prst="rect">
            <a:avLst/>
          </a:prstGeom>
        </p:spPr>
      </p:pic>
    </p:spTree>
    <p:extLst>
      <p:ext uri="{BB962C8B-B14F-4D97-AF65-F5344CB8AC3E}">
        <p14:creationId xmlns:p14="http://schemas.microsoft.com/office/powerpoint/2010/main" val="346278406"/>
      </p:ext>
    </p:extLst>
  </p:cSld>
  <p:clrMapOvr>
    <a:masterClrMapping/>
  </p:clrMapOvr>
  <mc:AlternateContent xmlns:mc="http://schemas.openxmlformats.org/markup-compatibility/2006" xmlns:p14="http://schemas.microsoft.com/office/powerpoint/2010/main">
    <mc:Choice Requires="p14">
      <p:transition spd="slow" p14:dur="2000" advTm="78254"/>
    </mc:Choice>
    <mc:Fallback xmlns="">
      <p:transition xmlns:p14="http://schemas.microsoft.com/office/powerpoint/2010/main" spd="slow" advTm="78254"/>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4"/>
          <p:cNvGraphicFramePr>
            <a:graphicFrameLocks/>
          </p:cNvGraphicFramePr>
          <p:nvPr>
            <p:extLst>
              <p:ext uri="{D42A27DB-BD31-4B8C-83A1-F6EECF244321}">
                <p14:modId xmlns:p14="http://schemas.microsoft.com/office/powerpoint/2010/main" val="1628051881"/>
              </p:ext>
            </p:extLst>
          </p:nvPr>
        </p:nvGraphicFramePr>
        <p:xfrm>
          <a:off x="838200" y="1203325"/>
          <a:ext cx="7039275" cy="4795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4705487"/>
      </p:ext>
    </p:extLst>
  </p:cSld>
  <p:clrMapOvr>
    <a:masterClrMapping/>
  </p:clrMapOvr>
  <mc:AlternateContent xmlns:mc="http://schemas.openxmlformats.org/markup-compatibility/2006" xmlns:p14="http://schemas.microsoft.com/office/powerpoint/2010/main">
    <mc:Choice Requires="p14">
      <p:transition spd="slow" p14:dur="2000" advTm="62008"/>
    </mc:Choice>
    <mc:Fallback xmlns="">
      <p:transition xmlns:p14="http://schemas.microsoft.com/office/powerpoint/2010/main" spd="slow" advTm="62008"/>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amera comparison for Sherman">
            <a:hlinkClick r:id="" action="ppaction://media"/>
            <a:extLst>
              <a:ext uri="{FF2B5EF4-FFF2-40B4-BE49-F238E27FC236}">
                <a16:creationId xmlns:a16="http://schemas.microsoft.com/office/drawing/2014/main" id="{BD1C2AC6-82A2-1E47-8C8D-879BA89D508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58232"/>
            <a:ext cx="12192000" cy="6858000"/>
          </a:xfrm>
          <a:prstGeom prst="rect">
            <a:avLst/>
          </a:prstGeom>
        </p:spPr>
      </p:pic>
      <p:sp>
        <p:nvSpPr>
          <p:cNvPr id="2" name="Title 1"/>
          <p:cNvSpPr>
            <a:spLocks noGrp="1"/>
          </p:cNvSpPr>
          <p:nvPr>
            <p:ph type="title"/>
          </p:nvPr>
        </p:nvSpPr>
        <p:spPr/>
        <p:txBody>
          <a:bodyPr>
            <a:normAutofit/>
          </a:bodyPr>
          <a:lstStyle/>
          <a:p>
            <a:r>
              <a:rPr lang="en-US" sz="2000" dirty="0" smtClean="0">
                <a:solidFill>
                  <a:schemeClr val="bg1"/>
                </a:solidFill>
              </a:rPr>
              <a:t>Using ROVs: </a:t>
            </a:r>
            <a:r>
              <a:rPr lang="en-US" sz="2000" dirty="0" smtClean="0">
                <a:solidFill>
                  <a:schemeClr val="tx2">
                    <a:lumMod val="25000"/>
                    <a:lumOff val="75000"/>
                  </a:schemeClr>
                </a:solidFill>
              </a:rPr>
              <a:t>See</a:t>
            </a:r>
            <a:r>
              <a:rPr lang="en-US" sz="2000" dirty="0" smtClean="0">
                <a:solidFill>
                  <a:schemeClr val="bg1"/>
                </a:solidFill>
              </a:rPr>
              <a:t>, Sense, Sample</a:t>
            </a:r>
            <a:endParaRPr lang="en-US" sz="2000" dirty="0">
              <a:solidFill>
                <a:schemeClr val="bg1"/>
              </a:solidFill>
            </a:endParaRPr>
          </a:p>
        </p:txBody>
      </p:sp>
      <p:sp>
        <p:nvSpPr>
          <p:cNvPr id="5" name="Subtitle 4"/>
          <p:cNvSpPr>
            <a:spLocks noGrp="1"/>
          </p:cNvSpPr>
          <p:nvPr>
            <p:ph type="subTitle" idx="10"/>
          </p:nvPr>
        </p:nvSpPr>
        <p:spPr/>
        <p:txBody>
          <a:bodyPr/>
          <a:lstStyle/>
          <a:p>
            <a:endParaRPr lang="en-US" dirty="0"/>
          </a:p>
        </p:txBody>
      </p:sp>
    </p:spTree>
    <p:extLst>
      <p:ext uri="{BB962C8B-B14F-4D97-AF65-F5344CB8AC3E}">
        <p14:creationId xmlns:p14="http://schemas.microsoft.com/office/powerpoint/2010/main" val="450358918"/>
      </p:ext>
    </p:extLst>
  </p:cSld>
  <p:clrMapOvr>
    <a:masterClrMapping/>
  </p:clrMapOvr>
  <mc:AlternateContent xmlns:mc="http://schemas.openxmlformats.org/markup-compatibility/2006" xmlns:p14="http://schemas.microsoft.com/office/powerpoint/2010/main">
    <mc:Choice Requires="p14">
      <p:transition spd="slow" p14:dur="2000" advTm="53316"/>
    </mc:Choice>
    <mc:Fallback xmlns="">
      <p:transition xmlns:p14="http://schemas.microsoft.com/office/powerpoint/2010/main" spd="slow" advTm="53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1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extLst>
    <p:ext uri="{E180D4A7-C9FB-4DFB-919C-405C955672EB}">
      <p14:showEvtLst xmlns:p14="http://schemas.microsoft.com/office/powerpoint/2010/main">
        <p14:playEvt time="0" objId="6"/>
        <p14:stopEvt time="53316" objId="6"/>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t>Using ROVs: See, </a:t>
            </a:r>
            <a:r>
              <a:rPr lang="en-US" sz="3600" dirty="0" smtClean="0">
                <a:solidFill>
                  <a:schemeClr val="tx2">
                    <a:lumMod val="50000"/>
                    <a:lumOff val="50000"/>
                  </a:schemeClr>
                </a:solidFill>
              </a:rPr>
              <a:t>Sense</a:t>
            </a:r>
            <a:r>
              <a:rPr lang="en-US" sz="3600" dirty="0" smtClean="0"/>
              <a:t>, Sample</a:t>
            </a:r>
            <a:endParaRPr lang="en-US" sz="3600" dirty="0"/>
          </a:p>
        </p:txBody>
      </p:sp>
      <p:grpSp>
        <p:nvGrpSpPr>
          <p:cNvPr id="8" name="Group 7"/>
          <p:cNvGrpSpPr/>
          <p:nvPr/>
        </p:nvGrpSpPr>
        <p:grpSpPr>
          <a:xfrm>
            <a:off x="3364774" y="1190348"/>
            <a:ext cx="5462451" cy="5701427"/>
            <a:chOff x="1105497" y="1033670"/>
            <a:chExt cx="4238861" cy="4641573"/>
          </a:xfrm>
        </p:grpSpPr>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5497" y="1033670"/>
              <a:ext cx="4238861" cy="4641573"/>
            </a:xfrm>
            <a:prstGeom prst="rect">
              <a:avLst/>
            </a:prstGeom>
          </p:spPr>
        </p:pic>
        <p:sp>
          <p:nvSpPr>
            <p:cNvPr id="11" name="Rectangle 10"/>
            <p:cNvSpPr/>
            <p:nvPr/>
          </p:nvSpPr>
          <p:spPr>
            <a:xfrm>
              <a:off x="2193773" y="2088322"/>
              <a:ext cx="2875184" cy="1519581"/>
            </a:xfrm>
            <a:prstGeom prst="rect">
              <a:avLst/>
            </a:prstGeom>
            <a:solidFill>
              <a:srgbClr val="FF0000">
                <a:alpha val="17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p:nvSpPr>
          <p:spPr>
            <a:xfrm>
              <a:off x="3369365" y="2544418"/>
              <a:ext cx="809837" cy="461665"/>
            </a:xfrm>
            <a:prstGeom prst="rect">
              <a:avLst/>
            </a:prstGeom>
            <a:noFill/>
          </p:spPr>
          <p:txBody>
            <a:bodyPr wrap="none" rtlCol="0">
              <a:spAutoFit/>
            </a:bodyPr>
            <a:lstStyle/>
            <a:p>
              <a:r>
                <a:rPr lang="en-US" sz="2400" b="1" dirty="0" smtClean="0"/>
                <a:t>OMZ</a:t>
              </a:r>
              <a:endParaRPr lang="en-US" sz="2400" b="1" dirty="0"/>
            </a:p>
          </p:txBody>
        </p:sp>
      </p:grpSp>
    </p:spTree>
    <p:extLst>
      <p:ext uri="{BB962C8B-B14F-4D97-AF65-F5344CB8AC3E}">
        <p14:creationId xmlns:p14="http://schemas.microsoft.com/office/powerpoint/2010/main" val="3543258475"/>
      </p:ext>
    </p:extLst>
  </p:cSld>
  <p:clrMapOvr>
    <a:masterClrMapping/>
  </p:clrMapOvr>
  <mc:AlternateContent xmlns:mc="http://schemas.openxmlformats.org/markup-compatibility/2006" xmlns:p14="http://schemas.microsoft.com/office/powerpoint/2010/main">
    <mc:Choice Requires="p14">
      <p:transition spd="slow" p14:dur="2000" advTm="47195"/>
    </mc:Choice>
    <mc:Fallback xmlns="">
      <p:transition xmlns:p14="http://schemas.microsoft.com/office/powerpoint/2010/main" spd="slow" advTm="47195"/>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22400"/>
          <a:stretch/>
        </p:blipFill>
        <p:spPr>
          <a:xfrm>
            <a:off x="0" y="140676"/>
            <a:ext cx="12824152" cy="6717323"/>
          </a:xfrm>
          <a:prstGeom prst="rect">
            <a:avLst/>
          </a:prstGeom>
        </p:spPr>
      </p:pic>
      <p:sp>
        <p:nvSpPr>
          <p:cNvPr id="2" name="Title 1"/>
          <p:cNvSpPr>
            <a:spLocks noGrp="1"/>
          </p:cNvSpPr>
          <p:nvPr>
            <p:ph type="title"/>
          </p:nvPr>
        </p:nvSpPr>
        <p:spPr/>
        <p:txBody>
          <a:bodyPr>
            <a:normAutofit/>
          </a:bodyPr>
          <a:lstStyle/>
          <a:p>
            <a:r>
              <a:rPr lang="en-US" sz="3600" dirty="0" smtClean="0">
                <a:solidFill>
                  <a:schemeClr val="bg1"/>
                </a:solidFill>
              </a:rPr>
              <a:t>Using ROVs: See, Sense, </a:t>
            </a:r>
            <a:r>
              <a:rPr lang="en-US" sz="3600" dirty="0" smtClean="0">
                <a:solidFill>
                  <a:schemeClr val="tx2">
                    <a:lumMod val="50000"/>
                    <a:lumOff val="50000"/>
                  </a:schemeClr>
                </a:solidFill>
              </a:rPr>
              <a:t>Sample</a:t>
            </a:r>
            <a:endParaRPr lang="en-US" sz="3600" dirty="0">
              <a:solidFill>
                <a:schemeClr val="tx2">
                  <a:lumMod val="50000"/>
                  <a:lumOff val="50000"/>
                </a:schemeClr>
              </a:solidFill>
            </a:endParaRPr>
          </a:p>
        </p:txBody>
      </p:sp>
    </p:spTree>
    <p:extLst>
      <p:ext uri="{BB962C8B-B14F-4D97-AF65-F5344CB8AC3E}">
        <p14:creationId xmlns:p14="http://schemas.microsoft.com/office/powerpoint/2010/main" val="3803083143"/>
      </p:ext>
    </p:extLst>
  </p:cSld>
  <p:clrMapOvr>
    <a:masterClrMapping/>
  </p:clrMapOvr>
  <mc:AlternateContent xmlns:mc="http://schemas.openxmlformats.org/markup-compatibility/2006" xmlns:p14="http://schemas.microsoft.com/office/powerpoint/2010/main">
    <mc:Choice Requires="p14">
      <p:transition spd="slow" p14:dur="2000" advTm="40404"/>
    </mc:Choice>
    <mc:Fallback xmlns="">
      <p:transition xmlns:p14="http://schemas.microsoft.com/office/powerpoint/2010/main" spd="slow" advTm="40404"/>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6176"/>
            <a:ext cx="12331169" cy="6936285"/>
          </a:xfrm>
          <a:prstGeom prst="rect">
            <a:avLst/>
          </a:prstGeom>
        </p:spPr>
      </p:pic>
      <p:sp>
        <p:nvSpPr>
          <p:cNvPr id="2" name="Title 1"/>
          <p:cNvSpPr>
            <a:spLocks noGrp="1"/>
          </p:cNvSpPr>
          <p:nvPr>
            <p:ph type="title"/>
          </p:nvPr>
        </p:nvSpPr>
        <p:spPr/>
        <p:txBody>
          <a:bodyPr/>
          <a:lstStyle/>
          <a:p>
            <a:r>
              <a:rPr lang="en-US" dirty="0">
                <a:solidFill>
                  <a:schemeClr val="bg1"/>
                </a:solidFill>
              </a:rPr>
              <a:t>ROVs Enable </a:t>
            </a:r>
            <a:r>
              <a:rPr lang="en-US" i="1" dirty="0">
                <a:solidFill>
                  <a:schemeClr val="bg1"/>
                </a:solidFill>
              </a:rPr>
              <a:t>In Situ </a:t>
            </a:r>
            <a:r>
              <a:rPr lang="en-US" dirty="0">
                <a:solidFill>
                  <a:schemeClr val="bg1"/>
                </a:solidFill>
              </a:rPr>
              <a:t>Experiments</a:t>
            </a:r>
          </a:p>
        </p:txBody>
      </p:sp>
      <p:sp>
        <p:nvSpPr>
          <p:cNvPr id="5" name="Subtitle 4"/>
          <p:cNvSpPr>
            <a:spLocks noGrp="1"/>
          </p:cNvSpPr>
          <p:nvPr>
            <p:ph type="subTitle" idx="10"/>
          </p:nvPr>
        </p:nvSpPr>
        <p:spPr>
          <a:xfrm>
            <a:off x="838200" y="6547807"/>
            <a:ext cx="10515600" cy="347472"/>
          </a:xfrm>
        </p:spPr>
        <p:txBody>
          <a:bodyPr/>
          <a:lstStyle/>
          <a:p>
            <a:r>
              <a:rPr lang="en-US" dirty="0" smtClean="0">
                <a:solidFill>
                  <a:schemeClr val="bg1"/>
                </a:solidFill>
              </a:rPr>
              <a:t>Deep FOCE, Brewer et al.</a:t>
            </a:r>
            <a:endParaRPr lang="en-US" dirty="0">
              <a:solidFill>
                <a:schemeClr val="bg1"/>
              </a:solidFill>
            </a:endParaRPr>
          </a:p>
        </p:txBody>
      </p:sp>
    </p:spTree>
    <p:extLst>
      <p:ext uri="{BB962C8B-B14F-4D97-AF65-F5344CB8AC3E}">
        <p14:creationId xmlns:p14="http://schemas.microsoft.com/office/powerpoint/2010/main" val="4146163114"/>
      </p:ext>
    </p:extLst>
  </p:cSld>
  <p:clrMapOvr>
    <a:masterClrMapping/>
  </p:clrMapOvr>
  <mc:AlternateContent xmlns:mc="http://schemas.openxmlformats.org/markup-compatibility/2006" xmlns:p14="http://schemas.microsoft.com/office/powerpoint/2010/main">
    <mc:Choice Requires="p14">
      <p:transition spd="slow" p14:dur="2000" advTm="53255"/>
    </mc:Choice>
    <mc:Fallback xmlns="">
      <p:transition xmlns:p14="http://schemas.microsoft.com/office/powerpoint/2010/main" spd="slow" advTm="53255"/>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dirty="0">
                <a:solidFill>
                  <a:schemeClr val="bg1"/>
                </a:solidFill>
              </a:rPr>
              <a:t>ROVs Enable </a:t>
            </a:r>
            <a:r>
              <a:rPr lang="en-US" i="1" dirty="0">
                <a:solidFill>
                  <a:schemeClr val="bg1"/>
                </a:solidFill>
              </a:rPr>
              <a:t>In Situ </a:t>
            </a:r>
            <a:r>
              <a:rPr lang="en-US" dirty="0">
                <a:solidFill>
                  <a:schemeClr val="bg1"/>
                </a:solidFill>
              </a:rPr>
              <a:t>Experiments</a:t>
            </a:r>
          </a:p>
        </p:txBody>
      </p:sp>
      <p:sp>
        <p:nvSpPr>
          <p:cNvPr id="5" name="Subtitle 4"/>
          <p:cNvSpPr>
            <a:spLocks noGrp="1"/>
          </p:cNvSpPr>
          <p:nvPr>
            <p:ph type="subTitle" idx="10"/>
          </p:nvPr>
        </p:nvSpPr>
        <p:spPr>
          <a:xfrm>
            <a:off x="3933092" y="6419088"/>
            <a:ext cx="10515600" cy="347472"/>
          </a:xfrm>
        </p:spPr>
        <p:txBody>
          <a:bodyPr/>
          <a:lstStyle/>
          <a:p>
            <a:r>
              <a:rPr lang="en-US" dirty="0" smtClean="0">
                <a:solidFill>
                  <a:schemeClr val="bg1"/>
                </a:solidFill>
              </a:rPr>
              <a:t>Midwater and Benthic Respirometers, Barry, Robison, et al.</a:t>
            </a:r>
            <a:endParaRPr lang="en-US" dirty="0">
              <a:solidFill>
                <a:schemeClr val="bg1"/>
              </a:solidFill>
            </a:endParaRPr>
          </a:p>
        </p:txBody>
      </p:sp>
    </p:spTree>
    <p:extLst>
      <p:ext uri="{BB962C8B-B14F-4D97-AF65-F5344CB8AC3E}">
        <p14:creationId xmlns:p14="http://schemas.microsoft.com/office/powerpoint/2010/main" val="1772679824"/>
      </p:ext>
    </p:extLst>
  </p:cSld>
  <p:clrMapOvr>
    <a:masterClrMapping/>
  </p:clrMapOvr>
  <mc:AlternateContent xmlns:mc="http://schemas.openxmlformats.org/markup-compatibility/2006" xmlns:p14="http://schemas.microsoft.com/office/powerpoint/2010/main">
    <mc:Choice Requires="p14">
      <p:transition spd="slow" p14:dur="2000" advTm="82874"/>
    </mc:Choice>
    <mc:Fallback xmlns="">
      <p:transition xmlns:p14="http://schemas.microsoft.com/office/powerpoint/2010/main" spd="slow" advTm="82874"/>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7316"/>
            <a:ext cx="12524112" cy="7044813"/>
          </a:xfrm>
          <a:prstGeom prst="rect">
            <a:avLst/>
          </a:prstGeom>
        </p:spPr>
      </p:pic>
      <p:sp>
        <p:nvSpPr>
          <p:cNvPr id="6" name="Title 5"/>
          <p:cNvSpPr>
            <a:spLocks noGrp="1"/>
          </p:cNvSpPr>
          <p:nvPr>
            <p:ph type="title"/>
          </p:nvPr>
        </p:nvSpPr>
        <p:spPr/>
        <p:txBody>
          <a:bodyPr/>
          <a:lstStyle/>
          <a:p>
            <a:r>
              <a:rPr lang="en-US" dirty="0" smtClean="0">
                <a:solidFill>
                  <a:schemeClr val="bg1"/>
                </a:solidFill>
              </a:rPr>
              <a:t>ROVs Enable In Situ Experiments</a:t>
            </a:r>
            <a:endParaRPr lang="en-US" dirty="0">
              <a:solidFill>
                <a:schemeClr val="bg1"/>
              </a:solidFill>
            </a:endParaRPr>
          </a:p>
        </p:txBody>
      </p:sp>
      <p:sp>
        <p:nvSpPr>
          <p:cNvPr id="8" name="Subtitle 4"/>
          <p:cNvSpPr txBox="1">
            <a:spLocks/>
          </p:cNvSpPr>
          <p:nvPr/>
        </p:nvSpPr>
        <p:spPr>
          <a:xfrm>
            <a:off x="2507415" y="6510528"/>
            <a:ext cx="10515600" cy="3474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smtClean="0">
                <a:solidFill>
                  <a:schemeClr val="bg1"/>
                </a:solidFill>
              </a:rPr>
              <a:t>Midwater and Benthic Respirometers, Barry, Robison, et al.</a:t>
            </a:r>
            <a:endParaRPr lang="en-US" dirty="0">
              <a:solidFill>
                <a:schemeClr val="bg1"/>
              </a:solidFill>
            </a:endParaRPr>
          </a:p>
        </p:txBody>
      </p:sp>
    </p:spTree>
    <p:extLst>
      <p:ext uri="{BB962C8B-B14F-4D97-AF65-F5344CB8AC3E}">
        <p14:creationId xmlns:p14="http://schemas.microsoft.com/office/powerpoint/2010/main" val="1092884732"/>
      </p:ext>
    </p:extLst>
  </p:cSld>
  <p:clrMapOvr>
    <a:masterClrMapping/>
  </p:clrMapOvr>
  <mc:AlternateContent xmlns:mc="http://schemas.openxmlformats.org/markup-compatibility/2006" xmlns:p14="http://schemas.microsoft.com/office/powerpoint/2010/main">
    <mc:Choice Requires="p14">
      <p:transition spd="slow" p14:dur="2000" advTm="7658"/>
    </mc:Choice>
    <mc:Fallback xmlns="">
      <p:transition xmlns:p14="http://schemas.microsoft.com/office/powerpoint/2010/main" spd="slow" advTm="7658"/>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ROV-Enabled Research Today</a:t>
            </a:r>
          </a:p>
        </p:txBody>
      </p:sp>
      <p:sp>
        <p:nvSpPr>
          <p:cNvPr id="3" name="Content Placeholder 2"/>
          <p:cNvSpPr>
            <a:spLocks noGrp="1"/>
          </p:cNvSpPr>
          <p:nvPr>
            <p:ph type="subTitle" idx="1"/>
          </p:nvPr>
        </p:nvSpPr>
        <p:spPr>
          <a:xfrm>
            <a:off x="749808" y="6391656"/>
            <a:ext cx="10680192" cy="320040"/>
          </a:xfrm>
        </p:spPr>
        <p:txBody>
          <a:bodyPr/>
          <a:lstStyle/>
          <a:p>
            <a:r>
              <a:rPr lang="en-US" dirty="0">
                <a:solidFill>
                  <a:schemeClr val="bg1">
                    <a:lumMod val="50000"/>
                  </a:schemeClr>
                </a:solidFill>
              </a:rPr>
              <a:t>Ocean </a:t>
            </a:r>
            <a:r>
              <a:rPr lang="en-US" dirty="0" smtClean="0">
                <a:solidFill>
                  <a:schemeClr val="bg1">
                    <a:lumMod val="50000"/>
                  </a:schemeClr>
                </a:solidFill>
              </a:rPr>
              <a:t>Imaging Sur Ridge, Caress, Barry, et al.</a:t>
            </a:r>
            <a:endParaRPr lang="en-US" dirty="0">
              <a:solidFill>
                <a:schemeClr val="bg1">
                  <a:lumMod val="50000"/>
                </a:schemeClr>
              </a:solidFill>
            </a:endParaRPr>
          </a:p>
        </p:txBody>
      </p:sp>
      <p:pic>
        <p:nvPicPr>
          <p:cNvPr id="6" name="Content Placeholder 5"/>
          <p:cNvPicPr>
            <a:picLocks noGrp="1" noChangeAspect="1"/>
          </p:cNvPicPr>
          <p:nvPr>
            <p:ph sz="half" idx="4294967295"/>
          </p:nvPr>
        </p:nvPicPr>
        <p:blipFill>
          <a:blip r:embed="rId3"/>
          <a:stretch>
            <a:fillRect/>
          </a:stretch>
        </p:blipFill>
        <p:spPr>
          <a:xfrm>
            <a:off x="2496209" y="930656"/>
            <a:ext cx="7142162" cy="5461000"/>
          </a:xfrm>
          <a:prstGeom prst="rect">
            <a:avLst/>
          </a:prstGeom>
        </p:spPr>
      </p:pic>
      <p:pic>
        <p:nvPicPr>
          <p:cNvPr id="4" name="Picture 3" descr="DSC_0182.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95758" y="930518"/>
            <a:ext cx="6122447" cy="5461138"/>
          </a:xfrm>
          <a:prstGeom prst="rect">
            <a:avLst/>
          </a:prstGeom>
        </p:spPr>
      </p:pic>
    </p:spTree>
    <p:custDataLst>
      <p:tags r:id="rId1"/>
    </p:custDataLst>
    <p:extLst>
      <p:ext uri="{BB962C8B-B14F-4D97-AF65-F5344CB8AC3E}">
        <p14:creationId xmlns:p14="http://schemas.microsoft.com/office/powerpoint/2010/main" val="202264556"/>
      </p:ext>
    </p:extLst>
  </p:cSld>
  <p:clrMapOvr>
    <a:masterClrMapping/>
  </p:clrMapOvr>
  <mc:AlternateContent xmlns:mc="http://schemas.openxmlformats.org/markup-compatibility/2006" xmlns:p14="http://schemas.microsoft.com/office/powerpoint/2010/main">
    <mc:Choice Requires="p14">
      <p:transition spd="slow" p14:dur="2000" advTm="100808"/>
    </mc:Choice>
    <mc:Fallback xmlns="">
      <p:transition xmlns:p14="http://schemas.microsoft.com/office/powerpoint/2010/main" spd="slow" advTm="1008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Time to Cut the Cord - AUVs at MBARI</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1832091"/>
            <a:ext cx="5181600" cy="3403369"/>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22381" y="1832091"/>
            <a:ext cx="5097966" cy="3389641"/>
          </a:xfrm>
        </p:spPr>
      </p:pic>
      <p:sp>
        <p:nvSpPr>
          <p:cNvPr id="5" name="Subtitle 4"/>
          <p:cNvSpPr>
            <a:spLocks noGrp="1"/>
          </p:cNvSpPr>
          <p:nvPr>
            <p:ph type="subTitle" idx="10"/>
          </p:nvPr>
        </p:nvSpPr>
        <p:spPr/>
        <p:txBody>
          <a:bodyPr/>
          <a:lstStyle/>
          <a:p>
            <a:endParaRPr lang="en-US"/>
          </a:p>
        </p:txBody>
      </p:sp>
    </p:spTree>
    <p:extLst>
      <p:ext uri="{BB962C8B-B14F-4D97-AF65-F5344CB8AC3E}">
        <p14:creationId xmlns:p14="http://schemas.microsoft.com/office/powerpoint/2010/main" val="3650171026"/>
      </p:ext>
    </p:extLst>
  </p:cSld>
  <p:clrMapOvr>
    <a:masterClrMapping/>
  </p:clrMapOvr>
  <mc:AlternateContent xmlns:mc="http://schemas.openxmlformats.org/markup-compatibility/2006" xmlns:p14="http://schemas.microsoft.com/office/powerpoint/2010/main">
    <mc:Choice Requires="p14">
      <p:transition spd="slow" p14:dur="2000" advTm="40809"/>
    </mc:Choice>
    <mc:Fallback xmlns="">
      <p:transition xmlns:p14="http://schemas.microsoft.com/office/powerpoint/2010/main" spd="slow" advTm="40809"/>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0599"/>
            <a:ext cx="12192000" cy="7804114"/>
          </a:xfrm>
          <a:prstGeom prst="rect">
            <a:avLst/>
          </a:prstGeom>
        </p:spPr>
      </p:pic>
      <p:sp>
        <p:nvSpPr>
          <p:cNvPr id="6" name="Title 5"/>
          <p:cNvSpPr>
            <a:spLocks noGrp="1"/>
          </p:cNvSpPr>
          <p:nvPr>
            <p:ph type="title"/>
          </p:nvPr>
        </p:nvSpPr>
        <p:spPr/>
        <p:txBody>
          <a:bodyPr/>
          <a:lstStyle/>
          <a:p>
            <a:r>
              <a:rPr lang="en-US" dirty="0" smtClean="0">
                <a:solidFill>
                  <a:schemeClr val="bg1"/>
                </a:solidFill>
              </a:rPr>
              <a:t>MBARI’s AUVs</a:t>
            </a:r>
            <a:endParaRPr lang="en-US" dirty="0">
              <a:solidFill>
                <a:schemeClr val="bg1"/>
              </a:solidFill>
            </a:endParaRPr>
          </a:p>
        </p:txBody>
      </p:sp>
    </p:spTree>
    <p:extLst>
      <p:ext uri="{BB962C8B-B14F-4D97-AF65-F5344CB8AC3E}">
        <p14:creationId xmlns:p14="http://schemas.microsoft.com/office/powerpoint/2010/main" val="2817645741"/>
      </p:ext>
    </p:extLst>
  </p:cSld>
  <p:clrMapOvr>
    <a:masterClrMapping/>
  </p:clrMapOvr>
  <mc:AlternateContent xmlns:mc="http://schemas.openxmlformats.org/markup-compatibility/2006" xmlns:p14="http://schemas.microsoft.com/office/powerpoint/2010/main">
    <mc:Choice Requires="p14">
      <p:transition spd="slow" p14:dur="2000" advTm="79805"/>
    </mc:Choice>
    <mc:Fallback xmlns="">
      <p:transition xmlns:p14="http://schemas.microsoft.com/office/powerpoint/2010/main" spd="slow" advTm="79805"/>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Dorado AUV Progression</a:t>
            </a:r>
            <a:endParaRPr lang="en-US"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t="13563"/>
          <a:stretch/>
        </p:blipFill>
        <p:spPr>
          <a:xfrm>
            <a:off x="1543812" y="974036"/>
            <a:ext cx="9104376" cy="5902159"/>
          </a:xfrm>
          <a:prstGeom prst="rect">
            <a:avLst/>
          </a:prstGeom>
        </p:spPr>
      </p:pic>
    </p:spTree>
    <p:extLst>
      <p:ext uri="{BB962C8B-B14F-4D97-AF65-F5344CB8AC3E}">
        <p14:creationId xmlns:p14="http://schemas.microsoft.com/office/powerpoint/2010/main" val="954341382"/>
      </p:ext>
    </p:extLst>
  </p:cSld>
  <p:clrMapOvr>
    <a:masterClrMapping/>
  </p:clrMapOvr>
  <mc:AlternateContent xmlns:mc="http://schemas.openxmlformats.org/markup-compatibility/2006" xmlns:p14="http://schemas.microsoft.com/office/powerpoint/2010/main">
    <mc:Choice Requires="p14">
      <p:transition spd="slow" p14:dur="2000" advTm="12703"/>
    </mc:Choice>
    <mc:Fallback xmlns="">
      <p:transition xmlns:p14="http://schemas.microsoft.com/office/powerpoint/2010/main" spd="slow" advTm="12703"/>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Dorado AUV Progression</a:t>
            </a:r>
            <a:endParaRPr lang="en-US"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7788" b="35152"/>
          <a:stretch/>
        </p:blipFill>
        <p:spPr>
          <a:xfrm>
            <a:off x="1744997" y="1161287"/>
            <a:ext cx="8702006" cy="5148072"/>
          </a:xfrm>
          <a:prstGeom prst="rect">
            <a:avLst/>
          </a:prstGeom>
        </p:spPr>
      </p:pic>
    </p:spTree>
    <p:extLst>
      <p:ext uri="{BB962C8B-B14F-4D97-AF65-F5344CB8AC3E}">
        <p14:creationId xmlns:p14="http://schemas.microsoft.com/office/powerpoint/2010/main" val="1044876444"/>
      </p:ext>
    </p:extLst>
  </p:cSld>
  <p:clrMapOvr>
    <a:masterClrMapping/>
  </p:clrMapOvr>
  <mc:AlternateContent xmlns:mc="http://schemas.openxmlformats.org/markup-compatibility/2006" xmlns:p14="http://schemas.microsoft.com/office/powerpoint/2010/main">
    <mc:Choice Requires="p14">
      <p:transition spd="slow" p14:dur="2000" advTm="17637"/>
    </mc:Choice>
    <mc:Fallback xmlns="">
      <p:transition xmlns:p14="http://schemas.microsoft.com/office/powerpoint/2010/main" spd="slow" advTm="17637"/>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9654" y="154109"/>
            <a:ext cx="15933740" cy="6692167"/>
          </a:xfrm>
          <a:prstGeom prst="rect">
            <a:avLst/>
          </a:prstGeom>
        </p:spPr>
      </p:pic>
      <p:sp>
        <p:nvSpPr>
          <p:cNvPr id="2" name="Title 1"/>
          <p:cNvSpPr>
            <a:spLocks noGrp="1"/>
          </p:cNvSpPr>
          <p:nvPr>
            <p:ph type="title"/>
          </p:nvPr>
        </p:nvSpPr>
        <p:spPr/>
        <p:txBody>
          <a:bodyPr/>
          <a:lstStyle/>
          <a:p>
            <a:r>
              <a:rPr lang="en-US" dirty="0" smtClean="0">
                <a:solidFill>
                  <a:schemeClr val="bg1"/>
                </a:solidFill>
              </a:rPr>
              <a:t>LRAUV Progression</a:t>
            </a:r>
            <a:endParaRPr lang="en-US" dirty="0">
              <a:solidFill>
                <a:schemeClr val="bg1"/>
              </a:solidFill>
            </a:endParaRPr>
          </a:p>
        </p:txBody>
      </p:sp>
    </p:spTree>
    <p:extLst>
      <p:ext uri="{BB962C8B-B14F-4D97-AF65-F5344CB8AC3E}">
        <p14:creationId xmlns:p14="http://schemas.microsoft.com/office/powerpoint/2010/main" val="2885590826"/>
      </p:ext>
    </p:extLst>
  </p:cSld>
  <p:clrMapOvr>
    <a:masterClrMapping/>
  </p:clrMapOvr>
  <mc:AlternateContent xmlns:mc="http://schemas.openxmlformats.org/markup-compatibility/2006" xmlns:p14="http://schemas.microsoft.com/office/powerpoint/2010/main">
    <mc:Choice Requires="p14">
      <p:transition spd="slow" p14:dur="2000" advTm="51555"/>
    </mc:Choice>
    <mc:Fallback xmlns="">
      <p:transition xmlns:p14="http://schemas.microsoft.com/office/powerpoint/2010/main" spd="slow" advTm="51555"/>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2"/>
                </a:solidFill>
              </a:rPr>
              <a:t>LRAUV Progression</a:t>
            </a:r>
            <a:endParaRPr lang="en-US" dirty="0">
              <a:solidFill>
                <a:schemeClr val="tx2"/>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992" y="974037"/>
            <a:ext cx="11516015" cy="5883964"/>
          </a:xfrm>
          <a:prstGeom prst="rect">
            <a:avLst/>
          </a:prstGeom>
        </p:spPr>
      </p:pic>
    </p:spTree>
    <p:extLst>
      <p:ext uri="{BB962C8B-B14F-4D97-AF65-F5344CB8AC3E}">
        <p14:creationId xmlns:p14="http://schemas.microsoft.com/office/powerpoint/2010/main" val="4061801068"/>
      </p:ext>
    </p:extLst>
  </p:cSld>
  <p:clrMapOvr>
    <a:masterClrMapping/>
  </p:clrMapOvr>
  <mc:AlternateContent xmlns:mc="http://schemas.openxmlformats.org/markup-compatibility/2006" xmlns:p14="http://schemas.microsoft.com/office/powerpoint/2010/main">
    <mc:Choice Requires="p14">
      <p:transition spd="slow" p14:dur="2000" advTm="10836"/>
    </mc:Choice>
    <mc:Fallback xmlns="">
      <p:transition xmlns:p14="http://schemas.microsoft.com/office/powerpoint/2010/main" spd="slow" advTm="10836"/>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2"/>
                </a:solidFill>
              </a:rPr>
              <a:t>LRAUV Progression</a:t>
            </a:r>
            <a:endParaRPr lang="en-US" dirty="0">
              <a:solidFill>
                <a:schemeClr val="tx2"/>
              </a:solidFill>
            </a:endParaRPr>
          </a:p>
        </p:txBody>
      </p:sp>
      <p:pic>
        <p:nvPicPr>
          <p:cNvPr id="4" name="Content Placeholder 3" descr="IMG_0113 2.jpg"/>
          <p:cNvPicPr>
            <a:picLocks noChangeAspect="1"/>
          </p:cNvPicPr>
          <p:nvPr/>
        </p:nvPicPr>
        <p:blipFill rotWithShape="1">
          <a:blip r:embed="rId2">
            <a:extLst>
              <a:ext uri="{28A0092B-C50C-407E-A947-70E740481C1C}">
                <a14:useLocalDpi xmlns:a14="http://schemas.microsoft.com/office/drawing/2010/main" val="0"/>
              </a:ext>
            </a:extLst>
          </a:blip>
          <a:srcRect t="13336" r="10225" b="21948"/>
          <a:stretch/>
        </p:blipFill>
        <p:spPr>
          <a:xfrm>
            <a:off x="942284" y="1149165"/>
            <a:ext cx="10307432" cy="5572734"/>
          </a:xfrm>
          <a:prstGeom prst="rect">
            <a:avLst/>
          </a:prstGeom>
        </p:spPr>
      </p:pic>
    </p:spTree>
    <p:extLst>
      <p:ext uri="{BB962C8B-B14F-4D97-AF65-F5344CB8AC3E}">
        <p14:creationId xmlns:p14="http://schemas.microsoft.com/office/powerpoint/2010/main" val="3970635394"/>
      </p:ext>
    </p:extLst>
  </p:cSld>
  <p:clrMapOvr>
    <a:masterClrMapping/>
  </p:clrMapOvr>
  <mc:AlternateContent xmlns:mc="http://schemas.openxmlformats.org/markup-compatibility/2006" xmlns:p14="http://schemas.microsoft.com/office/powerpoint/2010/main">
    <mc:Choice Requires="p14">
      <p:transition spd="slow" p14:dur="2000" advTm="18648"/>
    </mc:Choice>
    <mc:Fallback xmlns="">
      <p:transition xmlns:p14="http://schemas.microsoft.com/office/powerpoint/2010/main" spd="slow" advTm="18648"/>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More </a:t>
            </a:r>
            <a:r>
              <a:rPr lang="en-US" dirty="0"/>
              <a:t>AUVs</a:t>
            </a:r>
          </a:p>
        </p:txBody>
      </p:sp>
      <p:pic>
        <p:nvPicPr>
          <p:cNvPr id="12" name="Picture 11"/>
          <p:cNvPicPr>
            <a:picLocks noChangeAspect="1"/>
          </p:cNvPicPr>
          <p:nvPr/>
        </p:nvPicPr>
        <p:blipFill rotWithShape="1">
          <a:blip r:embed="rId2">
            <a:extLst>
              <a:ext uri="{28A0092B-C50C-407E-A947-70E740481C1C}">
                <a14:useLocalDpi xmlns:a14="http://schemas.microsoft.com/office/drawing/2010/main" val="0"/>
              </a:ext>
            </a:extLst>
          </a:blip>
          <a:srcRect l="48602" t="20564" r="3713"/>
          <a:stretch/>
        </p:blipFill>
        <p:spPr>
          <a:xfrm>
            <a:off x="383457" y="1543668"/>
            <a:ext cx="3909270" cy="447096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8091500" y="2495972"/>
            <a:ext cx="4470960" cy="2566354"/>
          </a:xfrm>
          <a:prstGeom prst="rect">
            <a:avLst/>
          </a:prstGeom>
        </p:spPr>
      </p:pic>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48238" t="498"/>
          <a:stretch/>
        </p:blipFill>
        <p:spPr>
          <a:xfrm>
            <a:off x="4839695" y="1543669"/>
            <a:ext cx="3581639" cy="4470960"/>
          </a:xfrm>
          <a:prstGeom prst="rect">
            <a:avLst/>
          </a:prstGeom>
        </p:spPr>
      </p:pic>
      <p:sp>
        <p:nvSpPr>
          <p:cNvPr id="13" name="TextBox 12"/>
          <p:cNvSpPr txBox="1"/>
          <p:nvPr/>
        </p:nvSpPr>
        <p:spPr>
          <a:xfrm>
            <a:off x="10494306" y="5667675"/>
            <a:ext cx="1191352" cy="307777"/>
          </a:xfrm>
          <a:prstGeom prst="rect">
            <a:avLst/>
          </a:prstGeom>
          <a:noFill/>
        </p:spPr>
        <p:txBody>
          <a:bodyPr wrap="none" rtlCol="0">
            <a:spAutoFit/>
          </a:bodyPr>
          <a:lstStyle/>
          <a:p>
            <a:r>
              <a:rPr lang="en-US" sz="1400" dirty="0" err="1" smtClean="0">
                <a:solidFill>
                  <a:schemeClr val="bg1"/>
                </a:solidFill>
              </a:rPr>
              <a:t>ImageNOAA</a:t>
            </a:r>
            <a:endParaRPr lang="en-US" sz="1400" dirty="0">
              <a:solidFill>
                <a:schemeClr val="bg1"/>
              </a:solidFill>
            </a:endParaRPr>
          </a:p>
        </p:txBody>
      </p:sp>
    </p:spTree>
    <p:extLst>
      <p:ext uri="{BB962C8B-B14F-4D97-AF65-F5344CB8AC3E}">
        <p14:creationId xmlns:p14="http://schemas.microsoft.com/office/powerpoint/2010/main" val="1936682728"/>
      </p:ext>
    </p:extLst>
  </p:cSld>
  <p:clrMapOvr>
    <a:masterClrMapping/>
  </p:clrMapOvr>
  <mc:AlternateContent xmlns:mc="http://schemas.openxmlformats.org/markup-compatibility/2006" xmlns:p14="http://schemas.microsoft.com/office/powerpoint/2010/main">
    <mc:Choice Requires="p14">
      <p:transition spd="slow" p14:dur="2000" advTm="66772"/>
    </mc:Choice>
    <mc:Fallback xmlns="">
      <p:transition xmlns:p14="http://schemas.microsoft.com/office/powerpoint/2010/main" spd="slow" advTm="66772"/>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1" descr="MBgrdvizCoaxial2.jpg"/>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205597" y="1714103"/>
            <a:ext cx="12397598" cy="39129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p:txBody>
          <a:bodyPr/>
          <a:lstStyle/>
          <a:p>
            <a:r>
              <a:rPr lang="en-US" dirty="0" smtClean="0"/>
              <a:t>Using AUVs: </a:t>
            </a:r>
            <a:r>
              <a:rPr lang="en-US" dirty="0" smtClean="0">
                <a:solidFill>
                  <a:schemeClr val="tx2">
                    <a:lumMod val="50000"/>
                    <a:lumOff val="50000"/>
                  </a:schemeClr>
                </a:solidFill>
              </a:rPr>
              <a:t>“See”, </a:t>
            </a:r>
            <a:r>
              <a:rPr lang="en-US" dirty="0" smtClean="0"/>
              <a:t>Sense, Sample</a:t>
            </a:r>
            <a:endParaRPr lang="en-US" dirty="0"/>
          </a:p>
        </p:txBody>
      </p:sp>
    </p:spTree>
    <p:extLst>
      <p:ext uri="{BB962C8B-B14F-4D97-AF65-F5344CB8AC3E}">
        <p14:creationId xmlns:p14="http://schemas.microsoft.com/office/powerpoint/2010/main" val="3046118833"/>
      </p:ext>
    </p:extLst>
  </p:cSld>
  <p:clrMapOvr>
    <a:masterClrMapping/>
  </p:clrMapOvr>
  <mc:AlternateContent xmlns:mc="http://schemas.openxmlformats.org/markup-compatibility/2006" xmlns:p14="http://schemas.microsoft.com/office/powerpoint/2010/main">
    <mc:Choice Requires="p14">
      <p:transition spd="slow" p14:dur="2000" advTm="5333"/>
    </mc:Choice>
    <mc:Fallback xmlns="">
      <p:transition xmlns:p14="http://schemas.microsoft.com/office/powerpoint/2010/main" spd="slow" advTm="5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nodeType="withEffect">
                                  <p:stCondLst>
                                    <p:cond delay="0"/>
                                  </p:stCondLst>
                                  <p:childTnLst>
                                    <p:set>
                                      <p:cBhvr>
                                        <p:cTn id="6"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p:txBody>
          <a:bodyPr/>
          <a:lstStyle/>
          <a:p>
            <a:r>
              <a:rPr lang="en-US" dirty="0" smtClean="0"/>
              <a:t>Using AUVs: </a:t>
            </a:r>
            <a:r>
              <a:rPr lang="en-US" dirty="0" smtClean="0">
                <a:solidFill>
                  <a:schemeClr val="tx2"/>
                </a:solidFill>
              </a:rPr>
              <a:t>“See”, </a:t>
            </a:r>
            <a:r>
              <a:rPr lang="en-US" dirty="0" smtClean="0">
                <a:solidFill>
                  <a:schemeClr val="tx2">
                    <a:lumMod val="50000"/>
                    <a:lumOff val="50000"/>
                  </a:schemeClr>
                </a:solidFill>
              </a:rPr>
              <a:t>Sense</a:t>
            </a:r>
            <a:r>
              <a:rPr lang="en-US" dirty="0" smtClean="0"/>
              <a:t>, Sample</a:t>
            </a:r>
            <a:endParaRPr lang="en-US" dirty="0"/>
          </a:p>
        </p:txBody>
      </p:sp>
      <p:pic>
        <p:nvPicPr>
          <p:cNvPr id="5" name="Picture 1" descr="Screen shot 2011-11-08 at 2.45.24 PM.png">
            <a:extLst>
              <a:ext uri="{FF2B5EF4-FFF2-40B4-BE49-F238E27FC236}">
                <a16:creationId xmlns:a16="http://schemas.microsoft.com/office/drawing/2014/main" id="{DB4780D1-25E5-9F45-A22C-BE1B2404741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99062" y="1191806"/>
            <a:ext cx="6881812" cy="5192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948836997"/>
      </p:ext>
    </p:extLst>
  </p:cSld>
  <p:clrMapOvr>
    <a:masterClrMapping/>
  </p:clrMapOvr>
  <mc:AlternateContent xmlns:mc="http://schemas.openxmlformats.org/markup-compatibility/2006" xmlns:p14="http://schemas.microsoft.com/office/powerpoint/2010/main">
    <mc:Choice Requires="p14">
      <p:transition spd="slow" p14:dur="2000" advTm="17506"/>
    </mc:Choice>
    <mc:Fallback xmlns="">
      <p:transition xmlns:p14="http://schemas.microsoft.com/office/powerpoint/2010/main" spd="slow" advTm="17506"/>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l="11040" t="13839" b="10946"/>
          <a:stretch/>
        </p:blipFill>
        <p:spPr>
          <a:xfrm>
            <a:off x="2307510" y="1573427"/>
            <a:ext cx="7576980" cy="4809692"/>
          </a:xfrm>
          <a:prstGeom prst="rect">
            <a:avLst/>
          </a:prstGeom>
        </p:spPr>
      </p:pic>
      <p:sp>
        <p:nvSpPr>
          <p:cNvPr id="10" name="Title 1"/>
          <p:cNvSpPr>
            <a:spLocks noGrp="1"/>
          </p:cNvSpPr>
          <p:nvPr>
            <p:ph type="title"/>
          </p:nvPr>
        </p:nvSpPr>
        <p:spPr/>
        <p:txBody>
          <a:bodyPr/>
          <a:lstStyle/>
          <a:p>
            <a:r>
              <a:rPr lang="en-US" dirty="0" smtClean="0"/>
              <a:t>Using AUVs: </a:t>
            </a:r>
            <a:r>
              <a:rPr lang="en-US" dirty="0" smtClean="0">
                <a:solidFill>
                  <a:schemeClr val="tx2"/>
                </a:solidFill>
              </a:rPr>
              <a:t>“See”, </a:t>
            </a:r>
            <a:r>
              <a:rPr lang="en-US" dirty="0" smtClean="0"/>
              <a:t>Sense, </a:t>
            </a:r>
            <a:r>
              <a:rPr lang="en-US" dirty="0" smtClean="0">
                <a:solidFill>
                  <a:schemeClr val="tx2">
                    <a:lumMod val="50000"/>
                    <a:lumOff val="50000"/>
                  </a:schemeClr>
                </a:solidFill>
              </a:rPr>
              <a:t>Sample</a:t>
            </a:r>
            <a:endParaRPr lang="en-US" dirty="0">
              <a:solidFill>
                <a:schemeClr val="tx2">
                  <a:lumMod val="50000"/>
                  <a:lumOff val="50000"/>
                </a:schemeClr>
              </a:solidFill>
            </a:endParaRPr>
          </a:p>
        </p:txBody>
      </p:sp>
    </p:spTree>
    <p:extLst>
      <p:ext uri="{BB962C8B-B14F-4D97-AF65-F5344CB8AC3E}">
        <p14:creationId xmlns:p14="http://schemas.microsoft.com/office/powerpoint/2010/main" val="2713613712"/>
      </p:ext>
    </p:extLst>
  </p:cSld>
  <p:clrMapOvr>
    <a:masterClrMapping/>
  </p:clrMapOvr>
  <mc:AlternateContent xmlns:mc="http://schemas.openxmlformats.org/markup-compatibility/2006" xmlns:p14="http://schemas.microsoft.com/office/powerpoint/2010/main">
    <mc:Choice Requires="p14">
      <p:transition spd="slow" p14:dur="2000" advTm="20123"/>
    </mc:Choice>
    <mc:Fallback xmlns="">
      <p:transition xmlns:p14="http://schemas.microsoft.com/office/powerpoint/2010/main" spd="slow" advTm="20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AUVs: Coordinated experiments</a:t>
            </a:r>
          </a:p>
        </p:txBody>
      </p:sp>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1806575"/>
            <a:ext cx="5181600" cy="3454400"/>
          </a:xfrm>
        </p:spPr>
      </p:pic>
      <p:sp>
        <p:nvSpPr>
          <p:cNvPr id="5" name="Subtitle 4"/>
          <p:cNvSpPr>
            <a:spLocks noGrp="1"/>
          </p:cNvSpPr>
          <p:nvPr>
            <p:ph type="subTitle" idx="10"/>
          </p:nvPr>
        </p:nvSpPr>
        <p:spPr/>
        <p:txBody>
          <a:bodyPr/>
          <a:lstStyle/>
          <a:p>
            <a:endParaRPr lang="en-US"/>
          </a:p>
        </p:txBody>
      </p:sp>
      <p:pic>
        <p:nvPicPr>
          <p:cNvPr id="4" name="Content Placeholder 3"/>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838200" y="1340604"/>
            <a:ext cx="5181600" cy="4386342"/>
          </a:xfrm>
        </p:spPr>
      </p:pic>
    </p:spTree>
    <p:extLst>
      <p:ext uri="{BB962C8B-B14F-4D97-AF65-F5344CB8AC3E}">
        <p14:creationId xmlns:p14="http://schemas.microsoft.com/office/powerpoint/2010/main" val="3483955021"/>
      </p:ext>
    </p:extLst>
  </p:cSld>
  <p:clrMapOvr>
    <a:masterClrMapping/>
  </p:clrMapOvr>
  <mc:AlternateContent xmlns:mc="http://schemas.openxmlformats.org/markup-compatibility/2006" xmlns:p14="http://schemas.microsoft.com/office/powerpoint/2010/main">
    <mc:Choice Requires="p14">
      <p:transition spd="slow" p14:dur="2000" advTm="44997"/>
    </mc:Choice>
    <mc:Fallback xmlns="">
      <p:transition xmlns:p14="http://schemas.microsoft.com/office/powerpoint/2010/main" spd="slow" advTm="44997"/>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4"/>
          <p:cNvGraphicFramePr>
            <a:graphicFrameLocks/>
          </p:cNvGraphicFramePr>
          <p:nvPr>
            <p:extLst>
              <p:ext uri="{D42A27DB-BD31-4B8C-83A1-F6EECF244321}">
                <p14:modId xmlns:p14="http://schemas.microsoft.com/office/powerpoint/2010/main" val="1116261677"/>
              </p:ext>
            </p:extLst>
          </p:nvPr>
        </p:nvGraphicFramePr>
        <p:xfrm>
          <a:off x="838200" y="1203325"/>
          <a:ext cx="10515600" cy="4795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789777"/>
      </p:ext>
    </p:extLst>
  </p:cSld>
  <p:clrMapOvr>
    <a:masterClrMapping/>
  </p:clrMapOvr>
  <mc:AlternateContent xmlns:mc="http://schemas.openxmlformats.org/markup-compatibility/2006" xmlns:p14="http://schemas.microsoft.com/office/powerpoint/2010/main">
    <mc:Choice Requires="p14">
      <p:transition spd="slow" p14:dur="2000" advTm="13213"/>
    </mc:Choice>
    <mc:Fallback xmlns="">
      <p:transition xmlns:p14="http://schemas.microsoft.com/office/powerpoint/2010/main" spd="slow" advTm="13213"/>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Making the Measurement When it Counts	</a:t>
            </a:r>
          </a:p>
        </p:txBody>
      </p:sp>
      <p:sp>
        <p:nvSpPr>
          <p:cNvPr id="5" name="Content Placeholder 4"/>
          <p:cNvSpPr>
            <a:spLocks noGrp="1"/>
          </p:cNvSpPr>
          <p:nvPr>
            <p:ph idx="1"/>
          </p:nvPr>
        </p:nvSpPr>
        <p:spPr/>
        <p:txBody>
          <a:bodyPr/>
          <a:lstStyle/>
          <a:p>
            <a:r>
              <a:rPr lang="en-US" sz="2800" dirty="0"/>
              <a:t>Lab in the Ocean</a:t>
            </a:r>
          </a:p>
          <a:p>
            <a:r>
              <a:rPr lang="en-US" sz="2800" dirty="0"/>
              <a:t>Adaptive Sampling</a:t>
            </a:r>
          </a:p>
          <a:p>
            <a:r>
              <a:rPr lang="en-US" sz="2800" dirty="0"/>
              <a:t>Persistence/Endurance</a:t>
            </a:r>
          </a:p>
          <a:p>
            <a:pPr marL="0" indent="0">
              <a:buNone/>
            </a:pPr>
            <a:endParaRPr lang="en-US" dirty="0"/>
          </a:p>
        </p:txBody>
      </p:sp>
      <p:sp>
        <p:nvSpPr>
          <p:cNvPr id="6" name="Subtitle 5"/>
          <p:cNvSpPr>
            <a:spLocks noGrp="1"/>
          </p:cNvSpPr>
          <p:nvPr>
            <p:ph type="subTitle" idx="10"/>
          </p:nvPr>
        </p:nvSpPr>
        <p:spPr/>
        <p:txBody>
          <a:bodyPr/>
          <a:lstStyle/>
          <a:p>
            <a:endParaRPr lang="en-US"/>
          </a:p>
        </p:txBody>
      </p:sp>
      <p:pic>
        <p:nvPicPr>
          <p:cNvPr id="7" name="Picture 1030"/>
          <p:cNvPicPr>
            <a:picLocks noChangeAspect="1" noChangeArrowheads="1"/>
          </p:cNvPicPr>
          <p:nvPr/>
        </p:nvPicPr>
        <p:blipFill>
          <a:blip r:embed="rId2"/>
          <a:srcRect/>
          <a:stretch>
            <a:fillRect/>
          </a:stretch>
        </p:blipFill>
        <p:spPr bwMode="auto">
          <a:xfrm>
            <a:off x="934277" y="3088552"/>
            <a:ext cx="4178043" cy="2637561"/>
          </a:xfrm>
          <a:prstGeom prst="rect">
            <a:avLst/>
          </a:prstGeom>
          <a:noFill/>
        </p:spPr>
      </p:pic>
      <p:pic>
        <p:nvPicPr>
          <p:cNvPr id="2" name="Picture 1"/>
          <p:cNvPicPr>
            <a:picLocks noChangeAspect="1"/>
          </p:cNvPicPr>
          <p:nvPr/>
        </p:nvPicPr>
        <p:blipFill rotWithShape="1">
          <a:blip r:embed="rId3"/>
          <a:srcRect l="12471" r="13119"/>
          <a:stretch/>
        </p:blipFill>
        <p:spPr>
          <a:xfrm>
            <a:off x="6205521" y="1202636"/>
            <a:ext cx="5148279" cy="3888771"/>
          </a:xfrm>
          <a:prstGeom prst="rect">
            <a:avLst/>
          </a:prstGeom>
        </p:spPr>
      </p:pic>
    </p:spTree>
    <p:extLst>
      <p:ext uri="{BB962C8B-B14F-4D97-AF65-F5344CB8AC3E}">
        <p14:creationId xmlns:p14="http://schemas.microsoft.com/office/powerpoint/2010/main" val="3934528119"/>
      </p:ext>
    </p:extLst>
  </p:cSld>
  <p:clrMapOvr>
    <a:masterClrMapping/>
  </p:clrMapOvr>
  <mc:AlternateContent xmlns:mc="http://schemas.openxmlformats.org/markup-compatibility/2006" xmlns:p14="http://schemas.microsoft.com/office/powerpoint/2010/main">
    <mc:Choice Requires="p14">
      <p:transition spd="slow" p14:dur="2000" advTm="48957"/>
    </mc:Choice>
    <mc:Fallback xmlns="">
      <p:transition xmlns:p14="http://schemas.microsoft.com/office/powerpoint/2010/main" spd="slow" advTm="48957"/>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Lab in the Ocean: Raman Spectroscopy</a:t>
            </a:r>
          </a:p>
        </p:txBody>
      </p:sp>
      <p:sp>
        <p:nvSpPr>
          <p:cNvPr id="3" name="Content Placeholder 2"/>
          <p:cNvSpPr>
            <a:spLocks noGrp="1"/>
          </p:cNvSpPr>
          <p:nvPr>
            <p:ph idx="1"/>
          </p:nvPr>
        </p:nvSpPr>
        <p:spPr>
          <a:xfrm>
            <a:off x="838200" y="1202637"/>
            <a:ext cx="3920438" cy="4795827"/>
          </a:xfrm>
        </p:spPr>
        <p:txBody>
          <a:bodyPr/>
          <a:lstStyle/>
          <a:p>
            <a:r>
              <a:rPr lang="en-US" sz="2400" dirty="0"/>
              <a:t>Deep Ocean In Situ Spectrometer (DORISS)</a:t>
            </a:r>
          </a:p>
          <a:p>
            <a:pPr marL="0" indent="0">
              <a:buNone/>
            </a:pPr>
            <a:endParaRPr lang="en-US" dirty="0"/>
          </a:p>
          <a:p>
            <a:endParaRPr lang="en-US" dirty="0"/>
          </a:p>
        </p:txBody>
      </p:sp>
      <p:sp>
        <p:nvSpPr>
          <p:cNvPr id="4" name="Subtitle 3"/>
          <p:cNvSpPr>
            <a:spLocks noGrp="1"/>
          </p:cNvSpPr>
          <p:nvPr>
            <p:ph type="subTitle" idx="10"/>
          </p:nvPr>
        </p:nvSpPr>
        <p:spPr/>
        <p:txBody>
          <a:bodyPr/>
          <a:lstStyle/>
          <a:p>
            <a:endParaRPr lang="en-US"/>
          </a:p>
        </p:txBody>
      </p:sp>
      <p:grpSp>
        <p:nvGrpSpPr>
          <p:cNvPr id="5" name="Group 4"/>
          <p:cNvGrpSpPr/>
          <p:nvPr/>
        </p:nvGrpSpPr>
        <p:grpSpPr>
          <a:xfrm>
            <a:off x="4758638" y="1508192"/>
            <a:ext cx="6096716" cy="4464196"/>
            <a:chOff x="5346700" y="1882774"/>
            <a:chExt cx="8052019" cy="4727532"/>
          </a:xfrm>
        </p:grpSpPr>
        <p:pic>
          <p:nvPicPr>
            <p:cNvPr id="6" name="Picture 9" descr="T:\alana\DORISS2 docs\laser_raman_KellyLanc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46700" y="1882774"/>
              <a:ext cx="6845300" cy="4692604"/>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Box 6"/>
            <p:cNvSpPr txBox="1"/>
            <p:nvPr/>
          </p:nvSpPr>
          <p:spPr>
            <a:xfrm>
              <a:off x="9582839" y="6206924"/>
              <a:ext cx="3815880" cy="403382"/>
            </a:xfrm>
            <a:prstGeom prst="rect">
              <a:avLst/>
            </a:prstGeom>
            <a:noFill/>
          </p:spPr>
          <p:txBody>
            <a:bodyPr wrap="square" rtlCol="0">
              <a:spAutoFit/>
            </a:bodyPr>
            <a:lstStyle/>
            <a:p>
              <a:r>
                <a:rPr lang="en-US" sz="1200" dirty="0">
                  <a:solidFill>
                    <a:schemeClr val="bg1"/>
                  </a:solidFill>
                </a:rPr>
                <a:t>Illustration by Kelly Lance</a:t>
              </a:r>
            </a:p>
          </p:txBody>
        </p:sp>
      </p:grpSp>
      <p:pic>
        <p:nvPicPr>
          <p:cNvPr id="9" name="Picture 11" descr="T:\alana\DORISS2 docs\Raman on exposed hydrate seafloor.png"/>
          <p:cNvPicPr>
            <a:picLocks noChangeAspect="1" noChangeArrowheads="1"/>
          </p:cNvPicPr>
          <p:nvPr/>
        </p:nvPicPr>
        <p:blipFill rotWithShape="1">
          <a:blip r:embed="rId4">
            <a:extLst>
              <a:ext uri="{28A0092B-C50C-407E-A947-70E740481C1C}">
                <a14:useLocalDpi xmlns:a14="http://schemas.microsoft.com/office/drawing/2010/main" val="0"/>
              </a:ext>
            </a:extLst>
          </a:blip>
          <a:srcRect r="11258"/>
          <a:stretch/>
        </p:blipFill>
        <p:spPr bwMode="auto">
          <a:xfrm>
            <a:off x="4758637" y="1521619"/>
            <a:ext cx="5056869" cy="3589717"/>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2" descr="laser rama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8637" y="1521619"/>
            <a:ext cx="5157585" cy="3879401"/>
          </a:xfrm>
          <a:prstGeom prst="rect">
            <a:avLst/>
          </a:prstGeom>
          <a:noFill/>
          <a:extLst>
            <a:ext uri="{909E8E84-426E-40dd-AFC4-6F175D3DCCD1}">
              <a14:hiddenFill xmlns:a14="http://schemas.microsoft.com/office/drawing/2010/main" xmlns="">
                <a:solidFill>
                  <a:srgbClr val="FFFFFF"/>
                </a:solidFill>
              </a14:hiddenFill>
            </a:ext>
          </a:extLst>
        </p:spPr>
      </p:pic>
    </p:spTree>
    <p:custDataLst>
      <p:tags r:id="rId1"/>
    </p:custDataLst>
    <p:extLst>
      <p:ext uri="{BB962C8B-B14F-4D97-AF65-F5344CB8AC3E}">
        <p14:creationId xmlns:p14="http://schemas.microsoft.com/office/powerpoint/2010/main" val="1743752920"/>
      </p:ext>
    </p:extLst>
  </p:cSld>
  <p:clrMapOvr>
    <a:masterClrMapping/>
  </p:clrMapOvr>
  <mc:AlternateContent xmlns:mc="http://schemas.openxmlformats.org/markup-compatibility/2006" xmlns:p14="http://schemas.microsoft.com/office/powerpoint/2010/main">
    <mc:Choice Requires="p14">
      <p:transition spd="slow" p14:dur="2000" advTm="110769"/>
    </mc:Choice>
    <mc:Fallback xmlns="">
      <p:transition xmlns:p14="http://schemas.microsoft.com/office/powerpoint/2010/main" spd="slow" advTm="11076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subTnLst>
                                    <p:set>
                                      <p:cBhvr override="childStyle">
                                        <p:cTn dur="1" fill="hold" display="0" masterRel="nextClick" afterEffect="1"/>
                                        <p:tgtEl>
                                          <p:spTgt spid="5"/>
                                        </p:tgtEl>
                                        <p:attrNameLst>
                                          <p:attrName>style.visibility</p:attrName>
                                        </p:attrNameLst>
                                      </p:cBhvr>
                                      <p:to>
                                        <p:strVal val="hidden"/>
                                      </p:to>
                                    </p:set>
                                  </p:sub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Lab in the Ocean</a:t>
            </a:r>
          </a:p>
        </p:txBody>
      </p:sp>
      <p:sp>
        <p:nvSpPr>
          <p:cNvPr id="3" name="Content Placeholder 2"/>
          <p:cNvSpPr>
            <a:spLocks noGrp="1"/>
          </p:cNvSpPr>
          <p:nvPr>
            <p:ph idx="1"/>
          </p:nvPr>
        </p:nvSpPr>
        <p:spPr>
          <a:xfrm>
            <a:off x="838200" y="1202637"/>
            <a:ext cx="3148767" cy="4795827"/>
          </a:xfrm>
        </p:spPr>
        <p:txBody>
          <a:bodyPr>
            <a:normAutofit/>
          </a:bodyPr>
          <a:lstStyle/>
          <a:p>
            <a:r>
              <a:rPr lang="en-US" sz="2400" dirty="0"/>
              <a:t>ESP</a:t>
            </a:r>
          </a:p>
        </p:txBody>
      </p:sp>
      <p:pic>
        <p:nvPicPr>
          <p:cNvPr id="9" name="Picture 8" descr="Image-no logo.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242223" y="1202637"/>
            <a:ext cx="3579430" cy="5372064"/>
          </a:xfrm>
          <a:prstGeom prst="rect">
            <a:avLst/>
          </a:prstGeom>
        </p:spPr>
      </p:pic>
      <p:pic>
        <p:nvPicPr>
          <p:cNvPr id="10" name="Picture 9" descr="deploy_4 (1).jpg"/>
          <p:cNvPicPr>
            <a:picLocks noChangeAspect="1"/>
          </p:cNvPicPr>
          <p:nvPr/>
        </p:nvPicPr>
        <p:blipFill rotWithShape="1">
          <a:blip r:embed="rId3" cstate="print">
            <a:extLst>
              <a:ext uri="{28A0092B-C50C-407E-A947-70E740481C1C}">
                <a14:useLocalDpi xmlns:a14="http://schemas.microsoft.com/office/drawing/2010/main"/>
              </a:ext>
            </a:extLst>
          </a:blip>
          <a:srcRect l="11074" t="3757"/>
          <a:stretch/>
        </p:blipFill>
        <p:spPr>
          <a:xfrm>
            <a:off x="7250492" y="1202637"/>
            <a:ext cx="4442152" cy="5372064"/>
          </a:xfrm>
          <a:prstGeom prst="rect">
            <a:avLst/>
          </a:prstGeom>
        </p:spPr>
      </p:pic>
    </p:spTree>
    <p:extLst>
      <p:ext uri="{BB962C8B-B14F-4D97-AF65-F5344CB8AC3E}">
        <p14:creationId xmlns:p14="http://schemas.microsoft.com/office/powerpoint/2010/main" val="2939298701"/>
      </p:ext>
    </p:extLst>
  </p:cSld>
  <p:clrMapOvr>
    <a:masterClrMapping/>
  </p:clrMapOvr>
  <mc:AlternateContent xmlns:mc="http://schemas.openxmlformats.org/markup-compatibility/2006" xmlns:p14="http://schemas.microsoft.com/office/powerpoint/2010/main">
    <mc:Choice Requires="p14">
      <p:transition spd="slow" p14:dur="2000" advTm="64850"/>
    </mc:Choice>
    <mc:Fallback xmlns="">
      <p:transition xmlns:p14="http://schemas.microsoft.com/office/powerpoint/2010/main" spd="slow" advTm="64850"/>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Adaptive Sampling: Canon Upwelling</a:t>
            </a:r>
          </a:p>
        </p:txBody>
      </p:sp>
      <p:sp>
        <p:nvSpPr>
          <p:cNvPr id="4" name="Subtitle 3"/>
          <p:cNvSpPr>
            <a:spLocks noGrp="1"/>
          </p:cNvSpPr>
          <p:nvPr>
            <p:ph type="subTitle" idx="10"/>
          </p:nvPr>
        </p:nvSpPr>
        <p:spPr/>
        <p:txBody>
          <a:bodyPr/>
          <a:lstStyle/>
          <a:p>
            <a:endParaRPr lang="en-US"/>
          </a:p>
        </p:txBody>
      </p:sp>
      <p:grpSp>
        <p:nvGrpSpPr>
          <p:cNvPr id="5" name="Group 4"/>
          <p:cNvGrpSpPr/>
          <p:nvPr/>
        </p:nvGrpSpPr>
        <p:grpSpPr>
          <a:xfrm>
            <a:off x="5118652" y="1362826"/>
            <a:ext cx="6853928" cy="4051520"/>
            <a:chOff x="1174788" y="1269000"/>
            <a:chExt cx="7468707" cy="4320000"/>
          </a:xfrm>
        </p:grpSpPr>
        <p:grpSp>
          <p:nvGrpSpPr>
            <p:cNvPr id="7" name="Group 6"/>
            <p:cNvGrpSpPr/>
            <p:nvPr/>
          </p:nvGrpSpPr>
          <p:grpSpPr>
            <a:xfrm>
              <a:off x="1313414" y="1269000"/>
              <a:ext cx="6400001" cy="4320000"/>
              <a:chOff x="1263835" y="2564904"/>
              <a:chExt cx="6400001" cy="480000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3835" y="2564904"/>
                <a:ext cx="6400001" cy="4800000"/>
              </a:xfrm>
              <a:prstGeom prst="rect">
                <a:avLst/>
              </a:prstGeom>
            </p:spPr>
          </p:pic>
          <p:sp>
            <p:nvSpPr>
              <p:cNvPr id="10" name="TextBox 4"/>
              <p:cNvSpPr txBox="1"/>
              <p:nvPr/>
            </p:nvSpPr>
            <p:spPr>
              <a:xfrm>
                <a:off x="2190961" y="3577723"/>
                <a:ext cx="582211" cy="3693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latin typeface="Times New Roman" pitchFamily="18" charset="0"/>
                    <a:cs typeface="Times New Roman" pitchFamily="18" charset="0"/>
                  </a:rPr>
                  <a:t>SST</a:t>
                </a:r>
              </a:p>
            </p:txBody>
          </p:sp>
        </p:grpSp>
        <p:sp>
          <p:nvSpPr>
            <p:cNvPr id="8" name="TextBox 10"/>
            <p:cNvSpPr txBox="1"/>
            <p:nvPr/>
          </p:nvSpPr>
          <p:spPr>
            <a:xfrm>
              <a:off x="1174788" y="4981966"/>
              <a:ext cx="7468707" cy="32817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i="1" dirty="0">
                  <a:cs typeface="Times New Roman" pitchFamily="18" charset="0"/>
                </a:rPr>
                <a:t>Satellite AVHRR SST data Courtesy of </a:t>
              </a:r>
              <a:r>
                <a:rPr lang="en-US" sz="1400" i="1" dirty="0" err="1">
                  <a:cs typeface="Times New Roman" pitchFamily="18" charset="0"/>
                </a:rPr>
                <a:t>Kudela</a:t>
              </a:r>
              <a:r>
                <a:rPr lang="en-US" sz="1400" i="1" dirty="0">
                  <a:cs typeface="Times New Roman" pitchFamily="18" charset="0"/>
                </a:rPr>
                <a:t> Lab (UCSC) and NOAA </a:t>
              </a:r>
              <a:r>
                <a:rPr lang="en-US" sz="1400" i="1" dirty="0" err="1">
                  <a:cs typeface="Times New Roman" pitchFamily="18" charset="0"/>
                </a:rPr>
                <a:t>CoastWatch</a:t>
              </a:r>
              <a:r>
                <a:rPr lang="en-US" sz="1400" i="1" dirty="0">
                  <a:cs typeface="Times New Roman" pitchFamily="18" charset="0"/>
                </a:rPr>
                <a:t> </a:t>
              </a:r>
            </a:p>
          </p:txBody>
        </p:sp>
      </p:gr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364" y="2234196"/>
            <a:ext cx="4210638" cy="2600688"/>
          </a:xfrm>
          <a:prstGeom prst="rect">
            <a:avLst/>
          </a:prstGeom>
        </p:spPr>
      </p:pic>
    </p:spTree>
    <p:extLst>
      <p:ext uri="{BB962C8B-B14F-4D97-AF65-F5344CB8AC3E}">
        <p14:creationId xmlns:p14="http://schemas.microsoft.com/office/powerpoint/2010/main" val="2921653679"/>
      </p:ext>
    </p:extLst>
  </p:cSld>
  <p:clrMapOvr>
    <a:masterClrMapping/>
  </p:clrMapOvr>
  <mc:AlternateContent xmlns:mc="http://schemas.openxmlformats.org/markup-compatibility/2006" xmlns:p14="http://schemas.microsoft.com/office/powerpoint/2010/main">
    <mc:Choice Requires="p14">
      <p:transition spd="slow" p14:dur="2000" advTm="47705"/>
    </mc:Choice>
    <mc:Fallback xmlns="">
      <p:transition xmlns:p14="http://schemas.microsoft.com/office/powerpoint/2010/main" spd="slow" advTm="47705"/>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Adaptive Sampling: Canon Upwelling</a:t>
            </a:r>
          </a:p>
        </p:txBody>
      </p:sp>
      <p:sp>
        <p:nvSpPr>
          <p:cNvPr id="4" name="Subtitle 3"/>
          <p:cNvSpPr>
            <a:spLocks noGrp="1"/>
          </p:cNvSpPr>
          <p:nvPr>
            <p:ph type="subTitle" idx="10"/>
          </p:nvPr>
        </p:nvSpPr>
        <p:spPr/>
        <p:txBody>
          <a:bodyPr/>
          <a:lstStyle/>
          <a:p>
            <a:endParaRPr lang="en-US"/>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20301" y="895489"/>
            <a:ext cx="8047108" cy="5600970"/>
          </a:xfrm>
          <a:prstGeom prst="rect">
            <a:avLst/>
          </a:prstGeom>
        </p:spPr>
      </p:pic>
    </p:spTree>
    <p:extLst>
      <p:ext uri="{BB962C8B-B14F-4D97-AF65-F5344CB8AC3E}">
        <p14:creationId xmlns:p14="http://schemas.microsoft.com/office/powerpoint/2010/main" val="1173456587"/>
      </p:ext>
    </p:extLst>
  </p:cSld>
  <p:clrMapOvr>
    <a:masterClrMapping/>
  </p:clrMapOvr>
  <mc:AlternateContent xmlns:mc="http://schemas.openxmlformats.org/markup-compatibility/2006" xmlns:p14="http://schemas.microsoft.com/office/powerpoint/2010/main">
    <mc:Choice Requires="p14">
      <p:transition spd="slow" p14:dur="2000" advTm="657"/>
    </mc:Choice>
    <mc:Fallback xmlns="">
      <p:transition xmlns:p14="http://schemas.microsoft.com/office/powerpoint/2010/main" spd="slow" advTm="657"/>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p:cNvGrpSpPr/>
          <p:nvPr/>
        </p:nvGrpSpPr>
        <p:grpSpPr>
          <a:xfrm>
            <a:off x="5208104" y="194012"/>
            <a:ext cx="3891973" cy="5882689"/>
            <a:chOff x="6370000" y="228868"/>
            <a:chExt cx="5961174" cy="6823193"/>
          </a:xfrm>
        </p:grpSpPr>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70000" y="228868"/>
              <a:ext cx="5045722" cy="6823193"/>
            </a:xfrm>
            <a:prstGeom prst="rect">
              <a:avLst/>
            </a:prstGeom>
          </p:spPr>
        </p:pic>
        <p:sp>
          <p:nvSpPr>
            <p:cNvPr id="7" name="TextBox 6"/>
            <p:cNvSpPr txBox="1"/>
            <p:nvPr/>
          </p:nvSpPr>
          <p:spPr>
            <a:xfrm>
              <a:off x="11315928" y="1302068"/>
              <a:ext cx="1015246" cy="324487"/>
            </a:xfrm>
            <a:prstGeom prst="rect">
              <a:avLst/>
            </a:prstGeom>
            <a:noFill/>
          </p:spPr>
          <p:txBody>
            <a:bodyPr wrap="square" rtlCol="0">
              <a:spAutoFit/>
            </a:bodyPr>
            <a:lstStyle/>
            <a:p>
              <a:r>
                <a:rPr lang="en-US" sz="1400" dirty="0"/>
                <a:t>USGS</a:t>
              </a:r>
            </a:p>
          </p:txBody>
        </p:sp>
        <p:sp>
          <p:nvSpPr>
            <p:cNvPr id="8" name="TextBox 7"/>
            <p:cNvSpPr txBox="1"/>
            <p:nvPr/>
          </p:nvSpPr>
          <p:spPr>
            <a:xfrm>
              <a:off x="7782859" y="5388266"/>
              <a:ext cx="941294" cy="324487"/>
            </a:xfrm>
            <a:prstGeom prst="rect">
              <a:avLst/>
            </a:prstGeom>
            <a:noFill/>
          </p:spPr>
          <p:txBody>
            <a:bodyPr wrap="square" rtlCol="0">
              <a:spAutoFit/>
            </a:bodyPr>
            <a:lstStyle/>
            <a:p>
              <a:r>
                <a:rPr lang="en-US" sz="1400" dirty="0"/>
                <a:t>OUC</a:t>
              </a:r>
            </a:p>
          </p:txBody>
        </p:sp>
        <p:sp>
          <p:nvSpPr>
            <p:cNvPr id="9" name="TextBox 8"/>
            <p:cNvSpPr txBox="1"/>
            <p:nvPr/>
          </p:nvSpPr>
          <p:spPr>
            <a:xfrm>
              <a:off x="8202706" y="4745795"/>
              <a:ext cx="941294" cy="324487"/>
            </a:xfrm>
            <a:prstGeom prst="rect">
              <a:avLst/>
            </a:prstGeom>
            <a:noFill/>
          </p:spPr>
          <p:txBody>
            <a:bodyPr wrap="square" rtlCol="0">
              <a:spAutoFit/>
            </a:bodyPr>
            <a:lstStyle/>
            <a:p>
              <a:endParaRPr lang="en-US" sz="1400" dirty="0"/>
            </a:p>
          </p:txBody>
        </p:sp>
        <p:sp>
          <p:nvSpPr>
            <p:cNvPr id="10" name="TextBox 9"/>
            <p:cNvSpPr txBox="1"/>
            <p:nvPr/>
          </p:nvSpPr>
          <p:spPr>
            <a:xfrm>
              <a:off x="9163690" y="3713557"/>
              <a:ext cx="995990" cy="324487"/>
            </a:xfrm>
            <a:prstGeom prst="rect">
              <a:avLst/>
            </a:prstGeom>
            <a:noFill/>
          </p:spPr>
          <p:txBody>
            <a:bodyPr wrap="square" rtlCol="0">
              <a:spAutoFit/>
            </a:bodyPr>
            <a:lstStyle/>
            <a:p>
              <a:r>
                <a:rPr lang="en-US" sz="1400" dirty="0"/>
                <a:t>USGS </a:t>
              </a:r>
            </a:p>
          </p:txBody>
        </p:sp>
        <p:sp>
          <p:nvSpPr>
            <p:cNvPr id="11" name="TextBox 10"/>
            <p:cNvSpPr txBox="1"/>
            <p:nvPr/>
          </p:nvSpPr>
          <p:spPr>
            <a:xfrm>
              <a:off x="9903988" y="3018400"/>
              <a:ext cx="1146810" cy="324487"/>
            </a:xfrm>
            <a:prstGeom prst="rect">
              <a:avLst/>
            </a:prstGeom>
            <a:noFill/>
          </p:spPr>
          <p:txBody>
            <a:bodyPr wrap="square" rtlCol="0">
              <a:spAutoFit/>
            </a:bodyPr>
            <a:lstStyle/>
            <a:p>
              <a:r>
                <a:rPr lang="en-US" sz="1400" dirty="0"/>
                <a:t>NOC-Hull</a:t>
              </a:r>
            </a:p>
          </p:txBody>
        </p:sp>
        <p:sp>
          <p:nvSpPr>
            <p:cNvPr id="12" name="TextBox 11"/>
            <p:cNvSpPr txBox="1"/>
            <p:nvPr/>
          </p:nvSpPr>
          <p:spPr>
            <a:xfrm>
              <a:off x="10845281" y="2042863"/>
              <a:ext cx="1124232" cy="324487"/>
            </a:xfrm>
            <a:prstGeom prst="rect">
              <a:avLst/>
            </a:prstGeom>
            <a:noFill/>
          </p:spPr>
          <p:txBody>
            <a:bodyPr wrap="square" rtlCol="0">
              <a:spAutoFit/>
            </a:bodyPr>
            <a:lstStyle/>
            <a:p>
              <a:r>
                <a:rPr lang="en-US" sz="1400" dirty="0"/>
                <a:t>USGS </a:t>
              </a:r>
            </a:p>
          </p:txBody>
        </p:sp>
        <p:sp>
          <p:nvSpPr>
            <p:cNvPr id="13" name="TextBox 12"/>
            <p:cNvSpPr txBox="1"/>
            <p:nvPr/>
          </p:nvSpPr>
          <p:spPr>
            <a:xfrm>
              <a:off x="6993964" y="6430945"/>
              <a:ext cx="1769036" cy="324487"/>
            </a:xfrm>
            <a:prstGeom prst="rect">
              <a:avLst/>
            </a:prstGeom>
            <a:noFill/>
          </p:spPr>
          <p:txBody>
            <a:bodyPr wrap="square" rtlCol="0">
              <a:spAutoFit/>
            </a:bodyPr>
            <a:lstStyle/>
            <a:p>
              <a:r>
                <a:rPr lang="en-US" sz="1400" dirty="0"/>
                <a:t>NOC, RDI</a:t>
              </a:r>
            </a:p>
          </p:txBody>
        </p:sp>
        <p:sp>
          <p:nvSpPr>
            <p:cNvPr id="14" name="TextBox 13"/>
            <p:cNvSpPr txBox="1"/>
            <p:nvPr/>
          </p:nvSpPr>
          <p:spPr>
            <a:xfrm>
              <a:off x="10428714" y="2489139"/>
              <a:ext cx="1663749" cy="324487"/>
            </a:xfrm>
            <a:prstGeom prst="rect">
              <a:avLst/>
            </a:prstGeom>
            <a:noFill/>
          </p:spPr>
          <p:txBody>
            <a:bodyPr wrap="square" rtlCol="0">
              <a:spAutoFit/>
            </a:bodyPr>
            <a:lstStyle/>
            <a:p>
              <a:r>
                <a:rPr lang="en-US" sz="1400" dirty="0" err="1"/>
                <a:t>Sonardyne</a:t>
              </a:r>
              <a:endParaRPr lang="en-US" sz="1400" dirty="0"/>
            </a:p>
          </p:txBody>
        </p:sp>
      </p:grpSp>
      <p:pic>
        <p:nvPicPr>
          <p:cNvPr id="18" name="Picture 17"/>
          <p:cNvPicPr>
            <a:picLocks noChangeAspect="1"/>
          </p:cNvPicPr>
          <p:nvPr/>
        </p:nvPicPr>
        <p:blipFill rotWithShape="1">
          <a:blip r:embed="rId4" cstate="screen">
            <a:extLst>
              <a:ext uri="{BEBA8EAE-BF5A-486C-A8C5-ECC9F3942E4B}">
                <a14:imgProps xmlns:a14="http://schemas.microsoft.com/office/drawing/2010/main">
                  <a14:imgLayer r:embed="rId5">
                    <a14:imgEffect>
                      <a14:backgroundRemoval t="3635" b="98646" l="18865" r="91233">
                        <a14:foregroundMark x1="53033" y1="13828" x2="53503" y2="4633"/>
                        <a14:backgroundMark x1="56791" y1="8054" x2="56360" y2="13043"/>
                      </a14:backgroundRemoval>
                    </a14:imgEffect>
                  </a14:imgLayer>
                </a14:imgProps>
              </a:ext>
              <a:ext uri="{28A0092B-C50C-407E-A947-70E740481C1C}">
                <a14:useLocalDpi xmlns:a14="http://schemas.microsoft.com/office/drawing/2010/main"/>
              </a:ext>
            </a:extLst>
          </a:blip>
          <a:srcRect l="19534" t="3959" r="10753" b="2049"/>
          <a:stretch/>
        </p:blipFill>
        <p:spPr>
          <a:xfrm>
            <a:off x="3574427" y="436802"/>
            <a:ext cx="8215820" cy="6082663"/>
          </a:xfrm>
          <a:prstGeom prst="rect">
            <a:avLst/>
          </a:prstGeom>
        </p:spPr>
      </p:pic>
      <p:pic>
        <p:nvPicPr>
          <p:cNvPr id="16" name="Picture 15"/>
          <p:cNvPicPr>
            <a:picLocks noChangeAspect="1"/>
          </p:cNvPicPr>
          <p:nvPr/>
        </p:nvPicPr>
        <p:blipFill rotWithShape="1">
          <a:blip r:embed="rId6">
            <a:extLst>
              <a:ext uri="{28A0092B-C50C-407E-A947-70E740481C1C}">
                <a14:useLocalDpi xmlns:a14="http://schemas.microsoft.com/office/drawing/2010/main"/>
              </a:ext>
            </a:extLst>
          </a:blip>
          <a:srcRect b="43015"/>
          <a:stretch/>
        </p:blipFill>
        <p:spPr>
          <a:xfrm rot="16200000">
            <a:off x="7038138" y="1998280"/>
            <a:ext cx="6447708" cy="2839173"/>
          </a:xfrm>
          <a:prstGeom prst="rect">
            <a:avLst/>
          </a:prstGeom>
        </p:spPr>
      </p:pic>
      <p:sp>
        <p:nvSpPr>
          <p:cNvPr id="2" name="Title 1"/>
          <p:cNvSpPr>
            <a:spLocks noGrp="1"/>
          </p:cNvSpPr>
          <p:nvPr>
            <p:ph type="title"/>
          </p:nvPr>
        </p:nvSpPr>
        <p:spPr/>
        <p:txBody>
          <a:bodyPr/>
          <a:lstStyle/>
          <a:p>
            <a:r>
              <a:rPr lang="en-US" dirty="0"/>
              <a:t>Persistence: BEDs</a:t>
            </a:r>
          </a:p>
        </p:txBody>
      </p:sp>
      <p:sp>
        <p:nvSpPr>
          <p:cNvPr id="3" name="Content Placeholder 2"/>
          <p:cNvSpPr>
            <a:spLocks noGrp="1"/>
          </p:cNvSpPr>
          <p:nvPr>
            <p:ph idx="1"/>
          </p:nvPr>
        </p:nvSpPr>
        <p:spPr/>
        <p:txBody>
          <a:bodyPr/>
          <a:lstStyle/>
          <a:p>
            <a:pPr marL="0" indent="0">
              <a:buNone/>
            </a:pPr>
            <a:r>
              <a:rPr lang="en-US" dirty="0"/>
              <a:t>Benthic Event Detectors</a:t>
            </a:r>
          </a:p>
        </p:txBody>
      </p:sp>
      <p:pic>
        <p:nvPicPr>
          <p:cNvPr id="5" name="Picture 4" descr="BED #3 recovered_c.jpg"/>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3725827" y="3754500"/>
            <a:ext cx="1943495" cy="1990898"/>
          </a:xfrm>
          <a:prstGeom prst="ellipse">
            <a:avLst/>
          </a:prstGeom>
        </p:spPr>
      </p:pic>
      <p:pic>
        <p:nvPicPr>
          <p:cNvPr id="19" name="Picture 2" descr="X:\901006.BEDS\BEDS.Presentations\OSMeeting2014_BEDsPoster\components\BEDS_sphere1.jpg"/>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782936" y="617721"/>
            <a:ext cx="5308600" cy="2895600"/>
          </a:xfrm>
          <a:prstGeom prst="rect">
            <a:avLst/>
          </a:prstGeom>
          <a:noFill/>
          <a:extLst>
            <a:ext uri="{909E8E84-426E-40dd-AFC4-6F175D3DCCD1}">
              <a14:hiddenFill xmlns:a14="http://schemas.microsoft.com/office/drawing/2010/main" xmlns="">
                <a:solidFill>
                  <a:srgbClr val="FFFFFF"/>
                </a:solidFill>
              </a14:hiddenFill>
            </a:ext>
          </a:extLst>
        </p:spPr>
      </p:pic>
      <p:pic>
        <p:nvPicPr>
          <p:cNvPr id="20" name="Picture 2" descr="X:\901006.BEDS\BEDS.Presentations\OSMeeting2014_BEDsPoster\components\IMG_1345.jpg"/>
          <p:cNvPicPr>
            <a:picLocks noChangeAspect="1" noChangeArrowheads="1"/>
          </p:cNvPicPr>
          <p:nvPr/>
        </p:nvPicPr>
        <p:blipFill rotWithShape="1">
          <a:blip r:embed="rId9" cstate="screen">
            <a:extLst>
              <a:ext uri="{28A0092B-C50C-407E-A947-70E740481C1C}">
                <a14:useLocalDpi xmlns:a14="http://schemas.microsoft.com/office/drawing/2010/main"/>
              </a:ext>
            </a:extLst>
          </a:blip>
          <a:srcRect/>
          <a:stretch/>
        </p:blipFill>
        <p:spPr bwMode="auto">
          <a:xfrm>
            <a:off x="6897804" y="3694409"/>
            <a:ext cx="3198302" cy="2007704"/>
          </a:xfrm>
          <a:prstGeom prst="rect">
            <a:avLst/>
          </a:prstGeom>
          <a:noFill/>
          <a:extLst>
            <a:ext uri="{909E8E84-426E-40dd-AFC4-6F175D3DCCD1}">
              <a14:hiddenFill xmlns:a14="http://schemas.microsoft.com/office/drawing/2010/main" xmlns="">
                <a:solidFill>
                  <a:srgbClr val="FFFFFF"/>
                </a:solidFill>
              </a14:hiddenFill>
            </a:ext>
          </a:extLst>
        </p:spPr>
      </p:pic>
    </p:spTree>
    <p:custDataLst>
      <p:tags r:id="rId1"/>
    </p:custDataLst>
    <p:extLst>
      <p:ext uri="{BB962C8B-B14F-4D97-AF65-F5344CB8AC3E}">
        <p14:creationId xmlns:p14="http://schemas.microsoft.com/office/powerpoint/2010/main" val="786112937"/>
      </p:ext>
    </p:extLst>
  </p:cSld>
  <p:clrMapOvr>
    <a:masterClrMapping/>
  </p:clrMapOvr>
  <mc:AlternateContent xmlns:mc="http://schemas.openxmlformats.org/markup-compatibility/2006" xmlns:p14="http://schemas.microsoft.com/office/powerpoint/2010/main">
    <mc:Choice Requires="p14">
      <p:transition spd="slow" p14:dur="2000" advTm="111883"/>
    </mc:Choice>
    <mc:Fallback xmlns="">
      <p:transition xmlns:p14="http://schemas.microsoft.com/office/powerpoint/2010/main" spd="slow" advTm="11188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8"/>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subTnLst>
                                    <p:set>
                                      <p:cBhvr override="childStyle">
                                        <p:cTn dur="1" fill="hold" display="0" masterRel="nextClick" afterEffect="1"/>
                                        <p:tgtEl>
                                          <p:spTgt spid="19"/>
                                        </p:tgtEl>
                                        <p:attrNameLst>
                                          <p:attrName>style.visibility</p:attrName>
                                        </p:attrNameLst>
                                      </p:cBhvr>
                                      <p:to>
                                        <p:strVal val="hidden"/>
                                      </p:to>
                                    </p:set>
                                  </p:sub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par>
                                <p:cTn id="11" presetID="1" presetClass="entr" presetSubtype="0"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subTnLst>
                                    <p:set>
                                      <p:cBhvr override="childStyle">
                                        <p:cTn dur="1" fill="hold" display="0" masterRel="nextClick" afterEffect="1"/>
                                        <p:tgtEl>
                                          <p:spTgt spid="20"/>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Megaphytodetritus.png"/>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35000"/>
                    </a14:imgEffect>
                  </a14:imgLayer>
                </a14:imgProps>
              </a:ext>
              <a:ext uri="{28A0092B-C50C-407E-A947-70E740481C1C}">
                <a14:useLocalDpi xmlns:a14="http://schemas.microsoft.com/office/drawing/2010/main"/>
              </a:ext>
            </a:extLst>
          </a:blip>
          <a:srcRect r="43515" b="1827"/>
          <a:stretch/>
        </p:blipFill>
        <p:spPr>
          <a:xfrm>
            <a:off x="6188765" y="1363980"/>
            <a:ext cx="5165035" cy="4347712"/>
          </a:xfrm>
          <a:prstGeom prst="rect">
            <a:avLst/>
          </a:prstGeom>
        </p:spPr>
      </p:pic>
      <p:pic>
        <p:nvPicPr>
          <p:cNvPr id="10" name="Picture 9" descr="megasalps.png"/>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41000"/>
                    </a14:imgEffect>
                  </a14:imgLayer>
                </a14:imgProps>
              </a:ext>
              <a:ext uri="{28A0092B-C50C-407E-A947-70E740481C1C}">
                <a14:useLocalDpi xmlns:a14="http://schemas.microsoft.com/office/drawing/2010/main"/>
              </a:ext>
            </a:extLst>
          </a:blip>
          <a:srcRect l="45968"/>
          <a:stretch/>
        </p:blipFill>
        <p:spPr>
          <a:xfrm>
            <a:off x="6162260" y="1363980"/>
            <a:ext cx="5191539" cy="4339590"/>
          </a:xfrm>
          <a:prstGeom prst="rect">
            <a:avLst/>
          </a:prstGeom>
        </p:spPr>
      </p:pic>
      <p:sp>
        <p:nvSpPr>
          <p:cNvPr id="2" name="Title 1"/>
          <p:cNvSpPr>
            <a:spLocks noGrp="1"/>
          </p:cNvSpPr>
          <p:nvPr>
            <p:ph type="title"/>
          </p:nvPr>
        </p:nvSpPr>
        <p:spPr/>
        <p:txBody>
          <a:bodyPr/>
          <a:lstStyle/>
          <a:p>
            <a:r>
              <a:rPr lang="en-US" dirty="0"/>
              <a:t>Persistence: Benthic Rover</a:t>
            </a:r>
          </a:p>
        </p:txBody>
      </p:sp>
      <p:pic>
        <p:nvPicPr>
          <p:cNvPr id="8" name="Content Placeholder 7"/>
          <p:cNvPicPr>
            <a:picLocks noGrp="1" noChangeAspect="1"/>
          </p:cNvPicPr>
          <p:nvPr>
            <p:ph sz="half" idx="1"/>
          </p:nvPr>
        </p:nvPicPr>
        <p:blipFill rotWithShape="1">
          <a:blip r:embed="rId7">
            <a:extLst>
              <a:ext uri="{BEBA8EAE-BF5A-486C-A8C5-ECC9F3942E4B}">
                <a14:imgProps xmlns:a14="http://schemas.microsoft.com/office/drawing/2010/main">
                  <a14:imgLayer r:embed="rId8">
                    <a14:imgEffect>
                      <a14:brightnessContrast bright="13000" contrast="11000"/>
                    </a14:imgEffect>
                  </a14:imgLayer>
                </a14:imgProps>
              </a:ext>
              <a:ext uri="{28A0092B-C50C-407E-A947-70E740481C1C}">
                <a14:useLocalDpi xmlns:a14="http://schemas.microsoft.com/office/drawing/2010/main" val="0"/>
              </a:ext>
            </a:extLst>
          </a:blip>
          <a:srcRect l="23485" t="23907"/>
          <a:stretch/>
        </p:blipFill>
        <p:spPr>
          <a:xfrm>
            <a:off x="809440" y="1363980"/>
            <a:ext cx="5210360" cy="4339589"/>
          </a:xfrm>
        </p:spPr>
      </p:pic>
      <p:sp>
        <p:nvSpPr>
          <p:cNvPr id="7" name="Subtitle 6"/>
          <p:cNvSpPr>
            <a:spLocks noGrp="1"/>
          </p:cNvSpPr>
          <p:nvPr>
            <p:ph type="subTitle" idx="10"/>
          </p:nvPr>
        </p:nvSpPr>
        <p:spPr/>
        <p:txBody>
          <a:bodyPr/>
          <a:lstStyle/>
          <a:p>
            <a:endParaRPr lang="en-US"/>
          </a:p>
        </p:txBody>
      </p:sp>
    </p:spTree>
    <p:custDataLst>
      <p:tags r:id="rId1"/>
    </p:custDataLst>
    <p:extLst>
      <p:ext uri="{BB962C8B-B14F-4D97-AF65-F5344CB8AC3E}">
        <p14:creationId xmlns:p14="http://schemas.microsoft.com/office/powerpoint/2010/main" val="1378887398"/>
      </p:ext>
    </p:extLst>
  </p:cSld>
  <p:clrMapOvr>
    <a:masterClrMapping/>
  </p:clrMapOvr>
  <mc:AlternateContent xmlns:mc="http://schemas.openxmlformats.org/markup-compatibility/2006" xmlns:p14="http://schemas.microsoft.com/office/powerpoint/2010/main">
    <mc:Choice Requires="p14">
      <p:transition spd="slow" p14:dur="2000" advTm="42768"/>
    </mc:Choice>
    <mc:Fallback xmlns="">
      <p:transition xmlns:p14="http://schemas.microsoft.com/office/powerpoint/2010/main" spd="slow" advTm="4276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Persistence: Benthic Rover</a:t>
            </a:r>
          </a:p>
        </p:txBody>
      </p:sp>
      <p:pic>
        <p:nvPicPr>
          <p:cNvPr id="5" name="Picture 3" descr="Y:\900502.BenthicRover\Rover.Images\RoverBestofPics\image0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6427" y="1656061"/>
            <a:ext cx="5000773" cy="4110225"/>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9462" y="1656061"/>
            <a:ext cx="5505703" cy="4129277"/>
          </a:xfrm>
          <a:prstGeom prst="rect">
            <a:avLst/>
          </a:prstGeom>
        </p:spPr>
      </p:pic>
      <p:sp>
        <p:nvSpPr>
          <p:cNvPr id="7" name="TextBox 6"/>
          <p:cNvSpPr txBox="1"/>
          <p:nvPr/>
        </p:nvSpPr>
        <p:spPr>
          <a:xfrm>
            <a:off x="834889" y="974036"/>
            <a:ext cx="10399643" cy="461665"/>
          </a:xfrm>
          <a:prstGeom prst="rect">
            <a:avLst/>
          </a:prstGeom>
          <a:noFill/>
        </p:spPr>
        <p:txBody>
          <a:bodyPr wrap="square" rtlCol="0">
            <a:spAutoFit/>
          </a:bodyPr>
          <a:lstStyle/>
          <a:p>
            <a:r>
              <a:rPr lang="en-US" sz="2400" dirty="0">
                <a:solidFill>
                  <a:schemeClr val="tx2"/>
                </a:solidFill>
              </a:rPr>
              <a:t>Resident at Sta. M since 2014, Longest mission 1 year and 2 days</a:t>
            </a:r>
          </a:p>
        </p:txBody>
      </p:sp>
    </p:spTree>
    <p:extLst>
      <p:ext uri="{BB962C8B-B14F-4D97-AF65-F5344CB8AC3E}">
        <p14:creationId xmlns:p14="http://schemas.microsoft.com/office/powerpoint/2010/main" val="1812275119"/>
      </p:ext>
    </p:extLst>
  </p:cSld>
  <p:clrMapOvr>
    <a:masterClrMapping/>
  </p:clrMapOvr>
  <mc:AlternateContent xmlns:mc="http://schemas.openxmlformats.org/markup-compatibility/2006" xmlns:p14="http://schemas.microsoft.com/office/powerpoint/2010/main">
    <mc:Choice Requires="p14">
      <p:transition spd="slow" p14:dur="2000" advTm="97134"/>
    </mc:Choice>
    <mc:Fallback xmlns="">
      <p:transition xmlns:p14="http://schemas.microsoft.com/office/powerpoint/2010/main" spd="slow" advTm="97134"/>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98725771"/>
              </p:ext>
            </p:extLst>
          </p:nvPr>
        </p:nvGraphicFramePr>
        <p:xfrm>
          <a:off x="838200" y="1203325"/>
          <a:ext cx="10515600" cy="4795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3"/>
          <p:cNvSpPr>
            <a:spLocks noGrp="1"/>
          </p:cNvSpPr>
          <p:nvPr>
            <p:ph type="subTitle" idx="10"/>
          </p:nvPr>
        </p:nvSpPr>
        <p:spPr/>
        <p:txBody>
          <a:bodyPr/>
          <a:lstStyle/>
          <a:p>
            <a:endParaRPr lang="en-US"/>
          </a:p>
        </p:txBody>
      </p:sp>
    </p:spTree>
    <p:extLst>
      <p:ext uri="{BB962C8B-B14F-4D97-AF65-F5344CB8AC3E}">
        <p14:creationId xmlns:p14="http://schemas.microsoft.com/office/powerpoint/2010/main" val="1267674206"/>
      </p:ext>
    </p:extLst>
  </p:cSld>
  <p:clrMapOvr>
    <a:masterClrMapping/>
  </p:clrMapOvr>
  <mc:AlternateContent xmlns:mc="http://schemas.openxmlformats.org/markup-compatibility/2006" xmlns:p14="http://schemas.microsoft.com/office/powerpoint/2010/main">
    <mc:Choice Requires="p14">
      <p:transition spd="slow" p14:dur="2000" advTm="12575"/>
    </mc:Choice>
    <mc:Fallback xmlns="">
      <p:transition xmlns:p14="http://schemas.microsoft.com/office/powerpoint/2010/main" spd="slow" advTm="12575"/>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Where are We Going: Vertical Migration</a:t>
            </a:r>
          </a:p>
        </p:txBody>
      </p:sp>
      <p:sp>
        <p:nvSpPr>
          <p:cNvPr id="4" name="Subtitle 3"/>
          <p:cNvSpPr>
            <a:spLocks noGrp="1"/>
          </p:cNvSpPr>
          <p:nvPr>
            <p:ph type="subTitle" idx="10"/>
          </p:nvPr>
        </p:nvSpPr>
        <p:spPr/>
        <p:txBody>
          <a:bodyPr/>
          <a:lstStyle/>
          <a:p>
            <a:endParaRPr lang="en-US"/>
          </a:p>
        </p:txBody>
      </p:sp>
      <p:pic>
        <p:nvPicPr>
          <p:cNvPr id="6" name="Content Placeholder 5" descr="For Alana.jpeg"/>
          <p:cNvPicPr>
            <a:picLocks noGrp="1" noChangeAspect="1"/>
          </p:cNvPicPr>
          <p:nvPr>
            <p:ph idx="1"/>
          </p:nvPr>
        </p:nvPicPr>
        <p:blipFill>
          <a:blip r:embed="rId2">
            <a:extLst>
              <a:ext uri="{28A0092B-C50C-407E-A947-70E740481C1C}">
                <a14:useLocalDpi xmlns:a14="http://schemas.microsoft.com/office/drawing/2010/main" val="0"/>
              </a:ext>
            </a:extLst>
          </a:blip>
          <a:srcRect t="18987" b="18987"/>
          <a:stretch>
            <a:fillRect/>
          </a:stretch>
        </p:blipFill>
        <p:spPr/>
      </p:pic>
    </p:spTree>
    <p:extLst>
      <p:ext uri="{BB962C8B-B14F-4D97-AF65-F5344CB8AC3E}">
        <p14:creationId xmlns:p14="http://schemas.microsoft.com/office/powerpoint/2010/main" val="3365457499"/>
      </p:ext>
    </p:extLst>
  </p:cSld>
  <p:clrMapOvr>
    <a:masterClrMapping/>
  </p:clrMapOvr>
  <mc:AlternateContent xmlns:mc="http://schemas.openxmlformats.org/markup-compatibility/2006" xmlns:p14="http://schemas.microsoft.com/office/powerpoint/2010/main">
    <mc:Choice Requires="p14">
      <p:transition spd="slow" p14:dur="2000" advTm="41517"/>
    </mc:Choice>
    <mc:Fallback xmlns="">
      <p:transition xmlns:p14="http://schemas.microsoft.com/office/powerpoint/2010/main" spd="slow" advTm="41517"/>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Where are We Now: Canon 2019</a:t>
            </a:r>
          </a:p>
        </p:txBody>
      </p:sp>
      <p:sp>
        <p:nvSpPr>
          <p:cNvPr id="4" name="Subtitle 3"/>
          <p:cNvSpPr>
            <a:spLocks noGrp="1"/>
          </p:cNvSpPr>
          <p:nvPr>
            <p:ph type="subTitle" idx="10"/>
          </p:nvPr>
        </p:nvSpPr>
        <p:spPr/>
        <p:txBody>
          <a:bodyPr/>
          <a:lstStyle/>
          <a:p>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4273" y="974036"/>
            <a:ext cx="15026273" cy="9000192"/>
          </a:xfrm>
          <a:prstGeom prst="rect">
            <a:avLst/>
          </a:prstGeom>
        </p:spPr>
      </p:pic>
    </p:spTree>
    <p:extLst>
      <p:ext uri="{BB962C8B-B14F-4D97-AF65-F5344CB8AC3E}">
        <p14:creationId xmlns:p14="http://schemas.microsoft.com/office/powerpoint/2010/main" val="3508628768"/>
      </p:ext>
    </p:extLst>
  </p:cSld>
  <p:clrMapOvr>
    <a:masterClrMapping/>
  </p:clrMapOvr>
  <mc:AlternateContent xmlns:mc="http://schemas.openxmlformats.org/markup-compatibility/2006" xmlns:p14="http://schemas.microsoft.com/office/powerpoint/2010/main">
    <mc:Choice Requires="p14">
      <p:transition spd="slow" p14:dur="2000" advTm="58756"/>
    </mc:Choice>
    <mc:Fallback xmlns="">
      <p:transition xmlns:p14="http://schemas.microsoft.com/office/powerpoint/2010/main" spd="slow" advTm="58756"/>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a:t>
            </a:r>
          </a:p>
        </p:txBody>
      </p:sp>
      <p:sp>
        <p:nvSpPr>
          <p:cNvPr id="3" name="Content Placeholder 2"/>
          <p:cNvSpPr>
            <a:spLocks noGrp="1"/>
          </p:cNvSpPr>
          <p:nvPr>
            <p:ph sz="half" idx="1"/>
          </p:nvPr>
        </p:nvSpPr>
        <p:spPr/>
        <p:txBody>
          <a:bodyPr/>
          <a:lstStyle/>
          <a:p>
            <a:endParaRPr lang="en-US" dirty="0"/>
          </a:p>
        </p:txBody>
      </p:sp>
      <p:sp>
        <p:nvSpPr>
          <p:cNvPr id="4" name="Content Placeholder 3"/>
          <p:cNvSpPr>
            <a:spLocks noGrp="1"/>
          </p:cNvSpPr>
          <p:nvPr>
            <p:ph sz="half" idx="2"/>
          </p:nvPr>
        </p:nvSpPr>
        <p:spPr/>
        <p:txBody>
          <a:bodyPr/>
          <a:lstStyle/>
          <a:p>
            <a:endParaRPr lang="en-US"/>
          </a:p>
        </p:txBody>
      </p:sp>
      <p:sp>
        <p:nvSpPr>
          <p:cNvPr id="5" name="Subtitle 4"/>
          <p:cNvSpPr>
            <a:spLocks noGrp="1"/>
          </p:cNvSpPr>
          <p:nvPr>
            <p:ph type="subTitle" idx="10"/>
          </p:nvPr>
        </p:nvSpPr>
        <p:spPr/>
        <p:txBody>
          <a:bodyPr/>
          <a:lstStyle/>
          <a:p>
            <a:endParaRPr lang="en-US"/>
          </a:p>
        </p:txBody>
      </p:sp>
    </p:spTree>
    <p:extLst>
      <p:ext uri="{BB962C8B-B14F-4D97-AF65-F5344CB8AC3E}">
        <p14:creationId xmlns:p14="http://schemas.microsoft.com/office/powerpoint/2010/main" val="3229407738"/>
      </p:ext>
    </p:extLst>
  </p:cSld>
  <p:clrMapOvr>
    <a:masterClrMapping/>
  </p:clrMapOvr>
  <mc:AlternateContent xmlns:mc="http://schemas.openxmlformats.org/markup-compatibility/2006" xmlns:p14="http://schemas.microsoft.com/office/powerpoint/2010/main">
    <mc:Choice Requires="p14">
      <p:transition spd="slow" p14:dur="2000" advTm="2597"/>
    </mc:Choice>
    <mc:Fallback xmlns="">
      <p:transition xmlns:p14="http://schemas.microsoft.com/office/powerpoint/2010/main" spd="slow" advTm="2597"/>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DF3BF0D8-A8CE-544C-A8E8-D7EFE4D35FE6}"/>
              </a:ext>
            </a:extLst>
          </p:cNvPr>
          <p:cNvGraphicFramePr/>
          <p:nvPr>
            <p:extLst>
              <p:ext uri="{D42A27DB-BD31-4B8C-83A1-F6EECF244321}">
                <p14:modId xmlns:p14="http://schemas.microsoft.com/office/powerpoint/2010/main" val="694998340"/>
              </p:ext>
            </p:extLst>
          </p:nvPr>
        </p:nvGraphicFramePr>
        <p:xfrm>
          <a:off x="82193" y="719667"/>
          <a:ext cx="11876926" cy="3574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B21A76C0-1AB6-DC4B-9517-29C1C32B52B9}"/>
              </a:ext>
            </a:extLst>
          </p:cNvPr>
          <p:cNvSpPr>
            <a:spLocks noGrp="1"/>
          </p:cNvSpPr>
          <p:nvPr>
            <p:ph type="title"/>
          </p:nvPr>
        </p:nvSpPr>
        <p:spPr/>
        <p:txBody>
          <a:bodyPr>
            <a:normAutofit/>
          </a:bodyPr>
          <a:lstStyle/>
          <a:p>
            <a:r>
              <a:rPr lang="en-US" dirty="0" smtClean="0"/>
              <a:t>Visualizing </a:t>
            </a:r>
            <a:r>
              <a:rPr lang="en-US" dirty="0"/>
              <a:t>the Midwater</a:t>
            </a:r>
          </a:p>
        </p:txBody>
      </p:sp>
      <p:pic>
        <p:nvPicPr>
          <p:cNvPr id="2052" name="Picture 4" descr="The midwater tucker trawl collects specimens while being towed behind the Western Flyer. Researchers have the option of trawling with the net open (as seen in this photo) or keeping the net closed until a particular depth is reached and then opening the net. The net can then be closed prior to recovery. This provides scientists with a discrete sample from a particular depth.">
            <a:extLst>
              <a:ext uri="{FF2B5EF4-FFF2-40B4-BE49-F238E27FC236}">
                <a16:creationId xmlns:a16="http://schemas.microsoft.com/office/drawing/2014/main" id="{D77E2636-0DAF-7544-8AAD-AEA276B5929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14512"/>
          <a:stretch/>
        </p:blipFill>
        <p:spPr bwMode="auto">
          <a:xfrm>
            <a:off x="2740432" y="1148508"/>
            <a:ext cx="7486059" cy="570949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071367676"/>
      </p:ext>
    </p:extLst>
  </p:cSld>
  <p:clrMapOvr>
    <a:masterClrMapping/>
  </p:clrMapOvr>
  <mc:AlternateContent xmlns:mc="http://schemas.openxmlformats.org/markup-compatibility/2006" xmlns:p14="http://schemas.microsoft.com/office/powerpoint/2010/main">
    <mc:Choice Requires="p14">
      <p:transition spd="slow" p14:dur="2000" advTm="25170"/>
    </mc:Choice>
    <mc:Fallback xmlns="">
      <p:transition xmlns:p14="http://schemas.microsoft.com/office/powerpoint/2010/main" spd="slow" advTm="25170"/>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DF3BF0D8-A8CE-544C-A8E8-D7EFE4D35FE6}"/>
              </a:ext>
            </a:extLst>
          </p:cNvPr>
          <p:cNvGraphicFramePr/>
          <p:nvPr>
            <p:extLst>
              <p:ext uri="{D42A27DB-BD31-4B8C-83A1-F6EECF244321}">
                <p14:modId xmlns:p14="http://schemas.microsoft.com/office/powerpoint/2010/main" val="865655053"/>
              </p:ext>
            </p:extLst>
          </p:nvPr>
        </p:nvGraphicFramePr>
        <p:xfrm>
          <a:off x="82193" y="719667"/>
          <a:ext cx="11876926" cy="3574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B21A76C0-1AB6-DC4B-9517-29C1C32B52B9}"/>
              </a:ext>
            </a:extLst>
          </p:cNvPr>
          <p:cNvSpPr>
            <a:spLocks noGrp="1"/>
          </p:cNvSpPr>
          <p:nvPr>
            <p:ph type="title"/>
          </p:nvPr>
        </p:nvSpPr>
        <p:spPr/>
        <p:txBody>
          <a:bodyPr>
            <a:normAutofit/>
          </a:bodyPr>
          <a:lstStyle/>
          <a:p>
            <a:r>
              <a:rPr lang="en-US" dirty="0" smtClean="0"/>
              <a:t>Visualizing </a:t>
            </a:r>
            <a:r>
              <a:rPr lang="en-US" dirty="0"/>
              <a:t>the Midwater</a:t>
            </a:r>
          </a:p>
        </p:txBody>
      </p:sp>
      <p:pic>
        <p:nvPicPr>
          <p:cNvPr id="2052" name="Picture 4" descr="The midwater tucker trawl collects specimens while being towed behind the Western Flyer. Researchers have the option of trawling with the net open (as seen in this photo) or keeping the net closed until a particular depth is reached and then opening the net. The net can then be closed prior to recovery. This provides scientists with a discrete sample from a particular depth.">
            <a:extLst>
              <a:ext uri="{FF2B5EF4-FFF2-40B4-BE49-F238E27FC236}">
                <a16:creationId xmlns:a16="http://schemas.microsoft.com/office/drawing/2014/main" id="{D77E2636-0DAF-7544-8AAD-AEA276B5929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14512"/>
          <a:stretch/>
        </p:blipFill>
        <p:spPr bwMode="auto">
          <a:xfrm>
            <a:off x="434381" y="4294599"/>
            <a:ext cx="2257237" cy="1721557"/>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6200000">
            <a:off x="4078020" y="-606580"/>
            <a:ext cx="4766844" cy="8478627"/>
          </a:xfrm>
          <a:prstGeom prst="rect">
            <a:avLst/>
          </a:prstGeom>
        </p:spPr>
      </p:pic>
      <p:sp>
        <p:nvSpPr>
          <p:cNvPr id="3" name="Oval 2"/>
          <p:cNvSpPr/>
          <p:nvPr/>
        </p:nvSpPr>
        <p:spPr>
          <a:xfrm>
            <a:off x="5397315" y="3693251"/>
            <a:ext cx="2556623" cy="2607001"/>
          </a:xfrm>
          <a:prstGeom prst="ellipse">
            <a:avLst/>
          </a:prstGeom>
          <a:noFill/>
          <a:ln w="5715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0736345"/>
      </p:ext>
    </p:extLst>
  </p:cSld>
  <p:clrMapOvr>
    <a:masterClrMapping/>
  </p:clrMapOvr>
  <mc:AlternateContent xmlns:mc="http://schemas.openxmlformats.org/markup-compatibility/2006" xmlns:p14="http://schemas.microsoft.com/office/powerpoint/2010/main">
    <mc:Choice Requires="p14">
      <p:transition spd="slow" p14:dur="2000" advTm="16370"/>
    </mc:Choice>
    <mc:Fallback xmlns="">
      <p:transition xmlns:p14="http://schemas.microsoft.com/office/powerpoint/2010/main" spd="slow" advTm="16370"/>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DF3BF0D8-A8CE-544C-A8E8-D7EFE4D35FE6}"/>
              </a:ext>
            </a:extLst>
          </p:cNvPr>
          <p:cNvGraphicFramePr/>
          <p:nvPr>
            <p:extLst>
              <p:ext uri="{D42A27DB-BD31-4B8C-83A1-F6EECF244321}">
                <p14:modId xmlns:p14="http://schemas.microsoft.com/office/powerpoint/2010/main" val="3070509471"/>
              </p:ext>
            </p:extLst>
          </p:nvPr>
        </p:nvGraphicFramePr>
        <p:xfrm>
          <a:off x="82193" y="719667"/>
          <a:ext cx="11876926" cy="3574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B21A76C0-1AB6-DC4B-9517-29C1C32B52B9}"/>
              </a:ext>
            </a:extLst>
          </p:cNvPr>
          <p:cNvSpPr>
            <a:spLocks noGrp="1"/>
          </p:cNvSpPr>
          <p:nvPr>
            <p:ph type="title"/>
          </p:nvPr>
        </p:nvSpPr>
        <p:spPr/>
        <p:txBody>
          <a:bodyPr>
            <a:normAutofit/>
          </a:bodyPr>
          <a:lstStyle/>
          <a:p>
            <a:r>
              <a:rPr lang="en-US" dirty="0" smtClean="0"/>
              <a:t>Visualizing </a:t>
            </a:r>
            <a:r>
              <a:rPr lang="en-US" dirty="0"/>
              <a:t>the Midwater</a:t>
            </a:r>
          </a:p>
        </p:txBody>
      </p:sp>
      <p:pic>
        <p:nvPicPr>
          <p:cNvPr id="2052" name="Picture 4" descr="The midwater tucker trawl collects specimens while being towed behind the Western Flyer. Researchers have the option of trawling with the net open (as seen in this photo) or keeping the net closed until a particular depth is reached and then opening the net. The net can then be closed prior to recovery. This provides scientists with a discrete sample from a particular depth.">
            <a:extLst>
              <a:ext uri="{FF2B5EF4-FFF2-40B4-BE49-F238E27FC236}">
                <a16:creationId xmlns:a16="http://schemas.microsoft.com/office/drawing/2014/main" id="{D77E2636-0DAF-7544-8AAD-AEA276B5929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14512"/>
          <a:stretch/>
        </p:blipFill>
        <p:spPr bwMode="auto">
          <a:xfrm>
            <a:off x="82193" y="4387066"/>
            <a:ext cx="1919532" cy="1463995"/>
          </a:xfrm>
          <a:prstGeom prst="rect">
            <a:avLst/>
          </a:prstGeom>
          <a:noFill/>
          <a:extLst>
            <a:ext uri="{909E8E84-426E-40dd-AFC4-6F175D3DCCD1}">
              <a14:hiddenFill xmlns:a14="http://schemas.microsoft.com/office/drawing/2010/main" xmlns="">
                <a:solidFill>
                  <a:srgbClr val="FFFFFF"/>
                </a:solidFill>
              </a14:hiddenFill>
            </a:ext>
          </a:extLst>
        </p:spPr>
      </p:pic>
      <p:pic>
        <p:nvPicPr>
          <p:cNvPr id="19" name="Picture 1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102769" y="3527991"/>
            <a:ext cx="2391219" cy="1793415"/>
          </a:xfrm>
          <a:prstGeom prst="rect">
            <a:avLst/>
          </a:prstGeom>
        </p:spPr>
      </p:pic>
    </p:spTree>
    <p:extLst>
      <p:ext uri="{BB962C8B-B14F-4D97-AF65-F5344CB8AC3E}">
        <p14:creationId xmlns:p14="http://schemas.microsoft.com/office/powerpoint/2010/main" val="2950005562"/>
      </p:ext>
    </p:extLst>
  </p:cSld>
  <p:clrMapOvr>
    <a:masterClrMapping/>
  </p:clrMapOvr>
  <mc:AlternateContent xmlns:mc="http://schemas.openxmlformats.org/markup-compatibility/2006" xmlns:p14="http://schemas.microsoft.com/office/powerpoint/2010/main">
    <mc:Choice Requires="p14">
      <p:transition spd="slow" p14:dur="2000" advTm="20185"/>
    </mc:Choice>
    <mc:Fallback xmlns="">
      <p:transition xmlns:p14="http://schemas.microsoft.com/office/powerpoint/2010/main" spd="slow" advTm="20185"/>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DF3BF0D8-A8CE-544C-A8E8-D7EFE4D35FE6}"/>
              </a:ext>
            </a:extLst>
          </p:cNvPr>
          <p:cNvGraphicFramePr/>
          <p:nvPr>
            <p:extLst>
              <p:ext uri="{D42A27DB-BD31-4B8C-83A1-F6EECF244321}">
                <p14:modId xmlns:p14="http://schemas.microsoft.com/office/powerpoint/2010/main" val="3157939418"/>
              </p:ext>
            </p:extLst>
          </p:nvPr>
        </p:nvGraphicFramePr>
        <p:xfrm>
          <a:off x="82193" y="719667"/>
          <a:ext cx="11876926" cy="3574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B21A76C0-1AB6-DC4B-9517-29C1C32B52B9}"/>
              </a:ext>
            </a:extLst>
          </p:cNvPr>
          <p:cNvSpPr>
            <a:spLocks noGrp="1"/>
          </p:cNvSpPr>
          <p:nvPr>
            <p:ph type="title"/>
          </p:nvPr>
        </p:nvSpPr>
        <p:spPr/>
        <p:txBody>
          <a:bodyPr>
            <a:normAutofit/>
          </a:bodyPr>
          <a:lstStyle/>
          <a:p>
            <a:r>
              <a:rPr lang="en-US" dirty="0" smtClean="0"/>
              <a:t>Visualizing </a:t>
            </a:r>
            <a:r>
              <a:rPr lang="en-US" dirty="0"/>
              <a:t>the Midwater</a:t>
            </a:r>
          </a:p>
        </p:txBody>
      </p:sp>
      <p:pic>
        <p:nvPicPr>
          <p:cNvPr id="2052" name="Picture 4" descr="The midwater tucker trawl collects specimens while being towed behind the Western Flyer. Researchers have the option of trawling with the net open (as seen in this photo) or keeping the net closed until a particular depth is reached and then opening the net. The net can then be closed prior to recovery. This provides scientists with a discrete sample from a particular depth.">
            <a:extLst>
              <a:ext uri="{FF2B5EF4-FFF2-40B4-BE49-F238E27FC236}">
                <a16:creationId xmlns:a16="http://schemas.microsoft.com/office/drawing/2014/main" id="{D77E2636-0DAF-7544-8AAD-AEA276B5929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14512"/>
          <a:stretch/>
        </p:blipFill>
        <p:spPr bwMode="auto">
          <a:xfrm>
            <a:off x="82193" y="4387066"/>
            <a:ext cx="1919532" cy="1463995"/>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Image of the ROV Tiburon outfitted with the new 4000-meter MCS. ">
            <a:extLst>
              <a:ext uri="{FF2B5EF4-FFF2-40B4-BE49-F238E27FC236}">
                <a16:creationId xmlns:a16="http://schemas.microsoft.com/office/drawing/2014/main" id="{A2DA974E-1F4D-2E49-8B7E-D3263D949A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22109" y="1107049"/>
            <a:ext cx="5771783" cy="4285110"/>
          </a:xfrm>
          <a:prstGeom prst="rect">
            <a:avLst/>
          </a:prstGeom>
          <a:noFill/>
          <a:extLst>
            <a:ext uri="{909E8E84-426E-40dd-AFC4-6F175D3DCCD1}">
              <a14:hiddenFill xmlns:a14="http://schemas.microsoft.com/office/drawing/2010/main" xmlns="">
                <a:solidFill>
                  <a:srgbClr val="FFFFFF"/>
                </a:solidFill>
              </a14:hiddenFill>
            </a:ext>
          </a:extLst>
        </p:spPr>
      </p:pic>
      <p:pic>
        <p:nvPicPr>
          <p:cNvPr id="19" name="Picture 1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102769" y="3527991"/>
            <a:ext cx="2391219" cy="1793415"/>
          </a:xfrm>
          <a:prstGeom prst="rect">
            <a:avLst/>
          </a:prstGeom>
        </p:spPr>
      </p:pic>
    </p:spTree>
    <p:extLst>
      <p:ext uri="{BB962C8B-B14F-4D97-AF65-F5344CB8AC3E}">
        <p14:creationId xmlns:p14="http://schemas.microsoft.com/office/powerpoint/2010/main" val="2589047118"/>
      </p:ext>
    </p:extLst>
  </p:cSld>
  <p:clrMapOvr>
    <a:masterClrMapping/>
  </p:clrMapOvr>
  <mc:AlternateContent xmlns:mc="http://schemas.openxmlformats.org/markup-compatibility/2006" xmlns:p14="http://schemas.microsoft.com/office/powerpoint/2010/main">
    <mc:Choice Requires="p14">
      <p:transition spd="slow" p14:dur="2000" advTm="5246"/>
    </mc:Choice>
    <mc:Fallback xmlns="">
      <p:transition xmlns:p14="http://schemas.microsoft.com/office/powerpoint/2010/main" spd="slow" advTm="5246"/>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t="29679" r="20240" b="19621"/>
          <a:stretch/>
        </p:blipFill>
        <p:spPr>
          <a:xfrm rot="16200000">
            <a:off x="7283875" y="874010"/>
            <a:ext cx="4515249" cy="4715297"/>
          </a:xfrm>
          <a:prstGeom prst="rect">
            <a:avLst/>
          </a:prstGeom>
        </p:spPr>
      </p:pic>
      <p:graphicFrame>
        <p:nvGraphicFramePr>
          <p:cNvPr id="5" name="Diagram 4">
            <a:extLst>
              <a:ext uri="{FF2B5EF4-FFF2-40B4-BE49-F238E27FC236}">
                <a16:creationId xmlns:a16="http://schemas.microsoft.com/office/drawing/2014/main" id="{DF3BF0D8-A8CE-544C-A8E8-D7EFE4D35FE6}"/>
              </a:ext>
            </a:extLst>
          </p:cNvPr>
          <p:cNvGraphicFramePr/>
          <p:nvPr>
            <p:extLst>
              <p:ext uri="{D42A27DB-BD31-4B8C-83A1-F6EECF244321}">
                <p14:modId xmlns:p14="http://schemas.microsoft.com/office/powerpoint/2010/main" val="266641868"/>
              </p:ext>
            </p:extLst>
          </p:nvPr>
        </p:nvGraphicFramePr>
        <p:xfrm>
          <a:off x="82193" y="719667"/>
          <a:ext cx="11876926" cy="35749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B21A76C0-1AB6-DC4B-9517-29C1C32B52B9}"/>
              </a:ext>
            </a:extLst>
          </p:cNvPr>
          <p:cNvSpPr>
            <a:spLocks noGrp="1"/>
          </p:cNvSpPr>
          <p:nvPr>
            <p:ph type="title"/>
          </p:nvPr>
        </p:nvSpPr>
        <p:spPr/>
        <p:txBody>
          <a:bodyPr>
            <a:normAutofit/>
          </a:bodyPr>
          <a:lstStyle/>
          <a:p>
            <a:r>
              <a:rPr lang="en-US" dirty="0" smtClean="0"/>
              <a:t>Visualizing </a:t>
            </a:r>
            <a:r>
              <a:rPr lang="en-US" dirty="0"/>
              <a:t>the Midwater</a:t>
            </a:r>
          </a:p>
        </p:txBody>
      </p:sp>
      <p:pic>
        <p:nvPicPr>
          <p:cNvPr id="2052" name="Picture 4" descr="The midwater tucker trawl collects specimens while being towed behind the Western Flyer. Researchers have the option of trawling with the net open (as seen in this photo) or keeping the net closed until a particular depth is reached and then opening the net. The net can then be closed prior to recovery. This provides scientists with a discrete sample from a particular depth.">
            <a:extLst>
              <a:ext uri="{FF2B5EF4-FFF2-40B4-BE49-F238E27FC236}">
                <a16:creationId xmlns:a16="http://schemas.microsoft.com/office/drawing/2014/main" id="{D77E2636-0DAF-7544-8AAD-AEA276B5929B}"/>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14512"/>
          <a:stretch/>
        </p:blipFill>
        <p:spPr bwMode="auto">
          <a:xfrm>
            <a:off x="82193" y="4387066"/>
            <a:ext cx="1919532" cy="1463995"/>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Image of the ROV Tiburon outfitted with the new 4000-meter MCS. ">
            <a:extLst>
              <a:ext uri="{FF2B5EF4-FFF2-40B4-BE49-F238E27FC236}">
                <a16:creationId xmlns:a16="http://schemas.microsoft.com/office/drawing/2014/main" id="{A2DA974E-1F4D-2E49-8B7E-D3263D949A4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868658" y="3055108"/>
            <a:ext cx="2621586" cy="1946328"/>
          </a:xfrm>
          <a:prstGeom prst="rect">
            <a:avLst/>
          </a:prstGeom>
          <a:noFill/>
          <a:extLst>
            <a:ext uri="{909E8E84-426E-40dd-AFC4-6F175D3DCCD1}">
              <a14:hiddenFill xmlns:a14="http://schemas.microsoft.com/office/drawing/2010/main" xmlns="">
                <a:solidFill>
                  <a:srgbClr val="FFFFFF"/>
                </a:solidFill>
              </a14:hiddenFill>
            </a:ext>
          </a:extLst>
        </p:spPr>
      </p:pic>
      <p:pic>
        <p:nvPicPr>
          <p:cNvPr id="19" name="Picture 18"/>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102769" y="3527991"/>
            <a:ext cx="2391219" cy="1793415"/>
          </a:xfrm>
          <a:prstGeom prst="rect">
            <a:avLst/>
          </a:prstGeom>
        </p:spPr>
      </p:pic>
      <p:pic>
        <p:nvPicPr>
          <p:cNvPr id="7" name="Picture 6"/>
          <p:cNvPicPr>
            <a:picLocks noChangeAspect="1"/>
          </p:cNvPicPr>
          <p:nvPr/>
        </p:nvPicPr>
        <p:blipFill rotWithShape="1">
          <a:blip r:embed="rId12">
            <a:extLst>
              <a:ext uri="{28A0092B-C50C-407E-A947-70E740481C1C}">
                <a14:useLocalDpi xmlns:a14="http://schemas.microsoft.com/office/drawing/2010/main" val="0"/>
              </a:ext>
            </a:extLst>
          </a:blip>
          <a:srcRect l="36613" t="9318" r="16855" b="10969"/>
          <a:stretch/>
        </p:blipFill>
        <p:spPr>
          <a:xfrm>
            <a:off x="7183851" y="974036"/>
            <a:ext cx="4685787" cy="4515247"/>
          </a:xfrm>
          <a:prstGeom prst="rect">
            <a:avLst/>
          </a:prstGeom>
        </p:spPr>
      </p:pic>
    </p:spTree>
    <p:custDataLst>
      <p:tags r:id="rId1"/>
    </p:custDataLst>
    <p:extLst>
      <p:ext uri="{BB962C8B-B14F-4D97-AF65-F5344CB8AC3E}">
        <p14:creationId xmlns:p14="http://schemas.microsoft.com/office/powerpoint/2010/main" val="3523088089"/>
      </p:ext>
    </p:extLst>
  </p:cSld>
  <p:clrMapOvr>
    <a:masterClrMapping/>
  </p:clrMapOvr>
  <mc:AlternateContent xmlns:mc="http://schemas.openxmlformats.org/markup-compatibility/2006" xmlns:p14="http://schemas.microsoft.com/office/powerpoint/2010/main">
    <mc:Choice Requires="p14">
      <p:transition spd="slow" p14:dur="2000" advTm="31375"/>
    </mc:Choice>
    <mc:Fallback xmlns="">
      <p:transition xmlns:p14="http://schemas.microsoft.com/office/powerpoint/2010/main" spd="slow" advTm="3137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DF3BF0D8-A8CE-544C-A8E8-D7EFE4D35FE6}"/>
              </a:ext>
            </a:extLst>
          </p:cNvPr>
          <p:cNvGraphicFramePr/>
          <p:nvPr>
            <p:extLst>
              <p:ext uri="{D42A27DB-BD31-4B8C-83A1-F6EECF244321}">
                <p14:modId xmlns:p14="http://schemas.microsoft.com/office/powerpoint/2010/main" val="3433972974"/>
              </p:ext>
            </p:extLst>
          </p:nvPr>
        </p:nvGraphicFramePr>
        <p:xfrm>
          <a:off x="82193" y="719667"/>
          <a:ext cx="11876926" cy="3574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B21A76C0-1AB6-DC4B-9517-29C1C32B52B9}"/>
              </a:ext>
            </a:extLst>
          </p:cNvPr>
          <p:cNvSpPr>
            <a:spLocks noGrp="1"/>
          </p:cNvSpPr>
          <p:nvPr>
            <p:ph type="title"/>
          </p:nvPr>
        </p:nvSpPr>
        <p:spPr/>
        <p:txBody>
          <a:bodyPr>
            <a:normAutofit/>
          </a:bodyPr>
          <a:lstStyle/>
          <a:p>
            <a:r>
              <a:rPr lang="en-US" dirty="0" smtClean="0"/>
              <a:t>Visualizing </a:t>
            </a:r>
            <a:r>
              <a:rPr lang="en-US" dirty="0"/>
              <a:t>the Midwater</a:t>
            </a:r>
          </a:p>
        </p:txBody>
      </p:sp>
      <p:pic>
        <p:nvPicPr>
          <p:cNvPr id="2052" name="Picture 4" descr="The midwater tucker trawl collects specimens while being towed behind the Western Flyer. Researchers have the option of trawling with the net open (as seen in this photo) or keeping the net closed until a particular depth is reached and then opening the net. The net can then be closed prior to recovery. This provides scientists with a discrete sample from a particular depth.">
            <a:extLst>
              <a:ext uri="{FF2B5EF4-FFF2-40B4-BE49-F238E27FC236}">
                <a16:creationId xmlns:a16="http://schemas.microsoft.com/office/drawing/2014/main" id="{D77E2636-0DAF-7544-8AAD-AEA276B5929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14512"/>
          <a:stretch/>
        </p:blipFill>
        <p:spPr bwMode="auto">
          <a:xfrm>
            <a:off x="82193" y="4387066"/>
            <a:ext cx="1919532" cy="1463995"/>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Image of the ROV Tiburon outfitted with the new 4000-meter MCS. ">
            <a:extLst>
              <a:ext uri="{FF2B5EF4-FFF2-40B4-BE49-F238E27FC236}">
                <a16:creationId xmlns:a16="http://schemas.microsoft.com/office/drawing/2014/main" id="{A2DA974E-1F4D-2E49-8B7E-D3263D949A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95032" y="3082463"/>
            <a:ext cx="2197750" cy="1631662"/>
          </a:xfrm>
          <a:prstGeom prst="rect">
            <a:avLst/>
          </a:prstGeom>
          <a:noFill/>
          <a:extLst>
            <a:ext uri="{909E8E84-426E-40dd-AFC4-6F175D3DCCD1}">
              <a14:hiddenFill xmlns:a14="http://schemas.microsoft.com/office/drawing/2010/main" xmlns="">
                <a:solidFill>
                  <a:srgbClr val="FFFFFF"/>
                </a:solidFill>
              </a14:hiddenFill>
            </a:ext>
          </a:extLst>
        </p:spPr>
      </p:pic>
      <p:pic>
        <p:nvPicPr>
          <p:cNvPr id="17" name="Picture 1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254805" y="2777873"/>
            <a:ext cx="2234377" cy="1489753"/>
          </a:xfrm>
          <a:prstGeom prst="rect">
            <a:avLst/>
          </a:prstGeom>
        </p:spPr>
      </p:pic>
      <p:pic>
        <p:nvPicPr>
          <p:cNvPr id="19" name="Picture 1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102769" y="3527991"/>
            <a:ext cx="2391219" cy="1793415"/>
          </a:xfrm>
          <a:prstGeom prst="rect">
            <a:avLst/>
          </a:prstGeom>
        </p:spPr>
      </p:pic>
      <p:pic>
        <p:nvPicPr>
          <p:cNvPr id="3" name="Picture 2" descr="mesobot-web.jpg"/>
          <p:cNvPicPr>
            <a:picLocks noChangeAspect="1"/>
          </p:cNvPicPr>
          <p:nvPr/>
        </p:nvPicPr>
        <p:blipFill rotWithShape="1">
          <a:blip r:embed="rId11">
            <a:extLst>
              <a:ext uri="{28A0092B-C50C-407E-A947-70E740481C1C}">
                <a14:useLocalDpi xmlns:a14="http://schemas.microsoft.com/office/drawing/2010/main" val="0"/>
              </a:ext>
            </a:extLst>
          </a:blip>
          <a:srcRect l="41856" t="2357" r="13826" b="2357"/>
          <a:stretch/>
        </p:blipFill>
        <p:spPr>
          <a:xfrm>
            <a:off x="10044546" y="2710102"/>
            <a:ext cx="1694968" cy="2049897"/>
          </a:xfrm>
          <a:prstGeom prst="rect">
            <a:avLst/>
          </a:prstGeom>
        </p:spPr>
      </p:pic>
      <p:pic>
        <p:nvPicPr>
          <p:cNvPr id="4" name="Picture 3" descr="mbari inside cropped.png"/>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612773" y="4387066"/>
            <a:ext cx="1346345" cy="1224025"/>
          </a:xfrm>
          <a:prstGeom prst="rect">
            <a:avLst/>
          </a:prstGeom>
        </p:spPr>
      </p:pic>
    </p:spTree>
    <p:extLst>
      <p:ext uri="{BB962C8B-B14F-4D97-AF65-F5344CB8AC3E}">
        <p14:creationId xmlns:p14="http://schemas.microsoft.com/office/powerpoint/2010/main" val="2920578584"/>
      </p:ext>
    </p:extLst>
  </p:cSld>
  <p:clrMapOvr>
    <a:masterClrMapping/>
  </p:clrMapOvr>
  <mc:AlternateContent xmlns:mc="http://schemas.openxmlformats.org/markup-compatibility/2006" xmlns:p14="http://schemas.microsoft.com/office/powerpoint/2010/main">
    <mc:Choice Requires="p14">
      <p:transition spd="slow" p14:dur="2000" advTm="131042"/>
    </mc:Choice>
    <mc:Fallback xmlns="">
      <p:transition xmlns:p14="http://schemas.microsoft.com/office/powerpoint/2010/main" spd="slow" advTm="131042"/>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MBARI’s ROVs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987" y="4049373"/>
            <a:ext cx="3136918" cy="2087476"/>
          </a:xfrm>
          <a:prstGeom prst="rect">
            <a:avLst/>
          </a:prstGeom>
          <a:ln w="88900" cap="sq" cmpd="thickThin">
            <a:solidFill>
              <a:srgbClr val="000000"/>
            </a:solidFill>
            <a:prstDash val="solid"/>
            <a:miter lim="800000"/>
          </a:ln>
          <a:effectLst>
            <a:innerShdw blurRad="76200">
              <a:srgbClr val="000000"/>
            </a:innerShdw>
          </a:effec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26459" y="3085414"/>
            <a:ext cx="3652128" cy="2434752"/>
          </a:xfrm>
          <a:prstGeom prst="rect">
            <a:avLst/>
          </a:prstGeom>
          <a:ln w="88900" cap="sq" cmpd="thickThin">
            <a:solidFill>
              <a:srgbClr val="000000"/>
            </a:solidFill>
            <a:prstDash val="solid"/>
            <a:miter lim="800000"/>
          </a:ln>
          <a:effectLst>
            <a:innerShdw blurRad="76200">
              <a:srgbClr val="000000"/>
            </a:innerShdw>
          </a:effectLst>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r="14467" b="14005"/>
          <a:stretch/>
        </p:blipFill>
        <p:spPr>
          <a:xfrm>
            <a:off x="8716944" y="420600"/>
            <a:ext cx="3005155" cy="2132251"/>
          </a:xfrm>
          <a:prstGeom prst="rect">
            <a:avLst/>
          </a:prstGeom>
          <a:ln w="88900" cap="sq" cmpd="thickThin">
            <a:solidFill>
              <a:srgbClr val="000000"/>
            </a:solidFill>
            <a:prstDash val="solid"/>
            <a:miter lim="800000"/>
          </a:ln>
          <a:effectLst>
            <a:innerShdw blurRad="76200">
              <a:srgbClr val="000000"/>
            </a:innerShdw>
          </a:effectLst>
        </p:spPr>
      </p:pic>
      <p:pic>
        <p:nvPicPr>
          <p:cNvPr id="6" name="Content Placeholder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16944" y="3097291"/>
            <a:ext cx="2512436" cy="1904163"/>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035467319"/>
      </p:ext>
    </p:extLst>
  </p:cSld>
  <p:clrMapOvr>
    <a:masterClrMapping/>
  </p:clrMapOvr>
  <mc:AlternateContent xmlns:mc="http://schemas.openxmlformats.org/markup-compatibility/2006" xmlns:p14="http://schemas.microsoft.com/office/powerpoint/2010/main">
    <mc:Choice Requires="p14">
      <p:transition spd="slow" p14:dur="2000" advTm="19758"/>
    </mc:Choice>
    <mc:Fallback xmlns="">
      <p:transition xmlns:p14="http://schemas.microsoft.com/office/powerpoint/2010/main" spd="slow" advTm="19758"/>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0"/>
          </p:nvPr>
        </p:nvSpPr>
        <p:spPr/>
        <p:txBody>
          <a:bodyPr/>
          <a:lstStyle/>
          <a:p>
            <a:endParaRPr lang="en-US"/>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6692" y="949048"/>
            <a:ext cx="8227316" cy="5817034"/>
          </a:xfrm>
          <a:prstGeom prst="rect">
            <a:avLst/>
          </a:prstGeom>
        </p:spPr>
      </p:pic>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r="25137"/>
          <a:stretch/>
        </p:blipFill>
        <p:spPr>
          <a:xfrm>
            <a:off x="2106826" y="949048"/>
            <a:ext cx="7587048" cy="5908952"/>
          </a:xfrm>
          <a:prstGeom prst="rect">
            <a:avLst/>
          </a:prstGeom>
        </p:spPr>
      </p:pic>
      <p:grpSp>
        <p:nvGrpSpPr>
          <p:cNvPr id="5" name="Group 4"/>
          <p:cNvGrpSpPr/>
          <p:nvPr/>
        </p:nvGrpSpPr>
        <p:grpSpPr>
          <a:xfrm>
            <a:off x="5900351" y="1162685"/>
            <a:ext cx="2829698" cy="4720282"/>
            <a:chOff x="5900351" y="1162685"/>
            <a:chExt cx="2829698" cy="4720282"/>
          </a:xfrm>
        </p:grpSpPr>
        <p:pic>
          <p:nvPicPr>
            <p:cNvPr id="6" name="Picture 5"/>
            <p:cNvPicPr>
              <a:picLocks noChangeAspect="1"/>
            </p:cNvPicPr>
            <p:nvPr/>
          </p:nvPicPr>
          <p:blipFill rotWithShape="1">
            <a:blip r:embed="rId5">
              <a:extLst>
                <a:ext uri="{28A0092B-C50C-407E-A947-70E740481C1C}">
                  <a14:useLocalDpi xmlns:a14="http://schemas.microsoft.com/office/drawing/2010/main" val="0"/>
                </a:ext>
              </a:extLst>
            </a:blip>
            <a:srcRect l="2928" t="28906" r="19675" b="9230"/>
            <a:stretch/>
          </p:blipFill>
          <p:spPr>
            <a:xfrm rot="5400000">
              <a:off x="4955059" y="2107977"/>
              <a:ext cx="4720281" cy="2829698"/>
            </a:xfrm>
            <a:prstGeom prst="rect">
              <a:avLst/>
            </a:prstGeom>
          </p:spPr>
        </p:pic>
        <p:pic>
          <p:nvPicPr>
            <p:cNvPr id="7" name="Picture 6" descr="mbari inside cropp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83704" y="4658942"/>
              <a:ext cx="1346345" cy="1224025"/>
            </a:xfrm>
            <a:prstGeom prst="rect">
              <a:avLst/>
            </a:prstGeom>
          </p:spPr>
        </p:pic>
      </p:grpSp>
      <p:sp>
        <p:nvSpPr>
          <p:cNvPr id="2" name="Title 1"/>
          <p:cNvSpPr>
            <a:spLocks noGrp="1"/>
          </p:cNvSpPr>
          <p:nvPr>
            <p:ph type="title"/>
          </p:nvPr>
        </p:nvSpPr>
        <p:spPr/>
        <p:txBody>
          <a:bodyPr/>
          <a:lstStyle/>
          <a:p>
            <a:r>
              <a:rPr lang="en-US" dirty="0"/>
              <a:t>Persistence: Biogeochemical Argo Floats</a:t>
            </a:r>
          </a:p>
        </p:txBody>
      </p:sp>
    </p:spTree>
    <p:custDataLst>
      <p:tags r:id="rId1"/>
    </p:custDataLst>
    <p:extLst>
      <p:ext uri="{BB962C8B-B14F-4D97-AF65-F5344CB8AC3E}">
        <p14:creationId xmlns:p14="http://schemas.microsoft.com/office/powerpoint/2010/main" val="2049775518"/>
      </p:ext>
    </p:extLst>
  </p:cSld>
  <p:clrMapOvr>
    <a:masterClrMapping/>
  </p:clrMapOvr>
  <mc:AlternateContent xmlns:mc="http://schemas.openxmlformats.org/markup-compatibility/2006" xmlns:p14="http://schemas.microsoft.com/office/powerpoint/2010/main">
    <mc:Choice Requires="p14">
      <p:transition spd="slow" p14:dur="2000" advTm="1558"/>
    </mc:Choice>
    <mc:Fallback xmlns="">
      <p:transition xmlns:p14="http://schemas.microsoft.com/office/powerpoint/2010/main" spd="slow" advTm="155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81.7"/>
</p:tagLst>
</file>

<file path=ppt/tags/tag2.xml><?xml version="1.0" encoding="utf-8"?>
<p:tagLst xmlns:a="http://schemas.openxmlformats.org/drawingml/2006/main" xmlns:r="http://schemas.openxmlformats.org/officeDocument/2006/relationships" xmlns:p="http://schemas.openxmlformats.org/presentationml/2006/main">
  <p:tag name="TIMING" val="|16.5"/>
</p:tagLst>
</file>

<file path=ppt/tags/tag3.xml><?xml version="1.0" encoding="utf-8"?>
<p:tagLst xmlns:a="http://schemas.openxmlformats.org/drawingml/2006/main" xmlns:r="http://schemas.openxmlformats.org/officeDocument/2006/relationships" xmlns:p="http://schemas.openxmlformats.org/presentationml/2006/main">
  <p:tag name="TIMING" val="|50.6|50.8"/>
</p:tagLst>
</file>

<file path=ppt/tags/tag4.xml><?xml version="1.0" encoding="utf-8"?>
<p:tagLst xmlns:a="http://schemas.openxmlformats.org/drawingml/2006/main" xmlns:r="http://schemas.openxmlformats.org/officeDocument/2006/relationships" xmlns:p="http://schemas.openxmlformats.org/presentationml/2006/main">
  <p:tag name="TIMING" val="|39|71.2"/>
</p:tagLst>
</file>

<file path=ppt/tags/tag5.xml><?xml version="1.0" encoding="utf-8"?>
<p:tagLst xmlns:a="http://schemas.openxmlformats.org/drawingml/2006/main" xmlns:r="http://schemas.openxmlformats.org/officeDocument/2006/relationships" xmlns:p="http://schemas.openxmlformats.org/presentationml/2006/main">
  <p:tag name="TIMING" val="|2.1|18.2"/>
</p:tagLst>
</file>

<file path=ppt/tags/tag6.xml><?xml version="1.0" encoding="utf-8"?>
<p:tagLst xmlns:a="http://schemas.openxmlformats.org/drawingml/2006/main" xmlns:r="http://schemas.openxmlformats.org/officeDocument/2006/relationships" xmlns:p="http://schemas.openxmlformats.org/presentationml/2006/main">
  <p:tag name="TIMING" val="|30.5"/>
</p:tagLst>
</file>

<file path=ppt/tags/tag7.xml><?xml version="1.0" encoding="utf-8"?>
<p:tagLst xmlns:a="http://schemas.openxmlformats.org/drawingml/2006/main" xmlns:r="http://schemas.openxmlformats.org/officeDocument/2006/relationships" xmlns:p="http://schemas.openxmlformats.org/presentationml/2006/main">
  <p:tag name="TIMING" val="|0.5|0.5"/>
</p:tagLst>
</file>

<file path=ppt/theme/theme1.xml><?xml version="1.0" encoding="utf-8"?>
<a:theme xmlns:a="http://schemas.openxmlformats.org/drawingml/2006/main" name="1_Office Theme">
  <a:themeElements>
    <a:clrScheme name="Custom 13">
      <a:dk1>
        <a:srgbClr val="000000"/>
      </a:dk1>
      <a:lt1>
        <a:srgbClr val="FFFFFF"/>
      </a:lt1>
      <a:dk2>
        <a:srgbClr val="004161"/>
      </a:dk2>
      <a:lt2>
        <a:srgbClr val="E7E6E6"/>
      </a:lt2>
      <a:accent1>
        <a:srgbClr val="004161"/>
      </a:accent1>
      <a:accent2>
        <a:srgbClr val="34698E"/>
      </a:accent2>
      <a:accent3>
        <a:srgbClr val="002B46"/>
      </a:accent3>
      <a:accent4>
        <a:srgbClr val="90301E"/>
      </a:accent4>
      <a:accent5>
        <a:srgbClr val="002B46"/>
      </a:accent5>
      <a:accent6>
        <a:srgbClr val="F16851"/>
      </a:accent6>
      <a:hlink>
        <a:srgbClr val="0563C1"/>
      </a:hlink>
      <a:folHlink>
        <a:srgbClr val="954F72"/>
      </a:folHlink>
    </a:clrScheme>
    <a:fontScheme name="Arial Black-Arial">
      <a:majorFont>
        <a:latin typeface="Arial Black"/>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11226</TotalTime>
  <Words>676</Words>
  <Application>Microsoft Office PowerPoint</Application>
  <PresentationFormat>Widescreen</PresentationFormat>
  <Paragraphs>117</Paragraphs>
  <Slides>47</Slides>
  <Notes>11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Times New Roman</vt:lpstr>
      <vt:lpstr>1_Office Theme</vt:lpstr>
      <vt:lpstr>Major MBARI technology initiatives: Looking back and looking forward</vt:lpstr>
      <vt:lpstr>33 Years of Technical Development</vt:lpstr>
      <vt:lpstr>The First Fork in the Road:  Manned Submersibles vs. ROVs</vt:lpstr>
      <vt:lpstr>PowerPoint Presentation</vt:lpstr>
      <vt:lpstr>PowerPoint Presentation</vt:lpstr>
      <vt:lpstr>Platform Evolution at MBARI</vt:lpstr>
      <vt:lpstr>PowerPoint Presentation</vt:lpstr>
      <vt:lpstr>Using ROVs: See, Sense, Sample</vt:lpstr>
      <vt:lpstr>Using ROVs: See, Sense, Sample</vt:lpstr>
      <vt:lpstr>Using ROVs: See, Sense, Sample</vt:lpstr>
      <vt:lpstr>ROVs Enable In Situ Experiments</vt:lpstr>
      <vt:lpstr>ROVs Enable In Situ Experiments</vt:lpstr>
      <vt:lpstr>ROVs Enable In Situ Experiments</vt:lpstr>
      <vt:lpstr>ROV-Enabled Research Today</vt:lpstr>
      <vt:lpstr>Time to Cut the Cord - AUVs at MBARI</vt:lpstr>
      <vt:lpstr>MBARI’s AUVs</vt:lpstr>
      <vt:lpstr>Dorado AUV Progression</vt:lpstr>
      <vt:lpstr>Dorado AUV Progression</vt:lpstr>
      <vt:lpstr>LRAUV Progression</vt:lpstr>
      <vt:lpstr>LRAUV Progression</vt:lpstr>
      <vt:lpstr>LRAUV Progression</vt:lpstr>
      <vt:lpstr>More AUVs</vt:lpstr>
      <vt:lpstr>Using AUVs: “See”, Sense, Sample</vt:lpstr>
      <vt:lpstr>Using AUVs: “See”, Sense, Sample</vt:lpstr>
      <vt:lpstr>Using AUVs: “See”, Sense, Sample</vt:lpstr>
      <vt:lpstr>AUVs: Coordinated experiments</vt:lpstr>
      <vt:lpstr>PowerPoint Presentation</vt:lpstr>
      <vt:lpstr>Making the Measurement When it Counts </vt:lpstr>
      <vt:lpstr>Lab in the Ocean: Raman Spectroscopy</vt:lpstr>
      <vt:lpstr>Lab in the Ocean</vt:lpstr>
      <vt:lpstr>Adaptive Sampling: Canon Upwelling</vt:lpstr>
      <vt:lpstr>Adaptive Sampling: Canon Upwelling</vt:lpstr>
      <vt:lpstr>Persistence: BEDs</vt:lpstr>
      <vt:lpstr>Persistence: Benthic Rover</vt:lpstr>
      <vt:lpstr>Persistence: Benthic Rover</vt:lpstr>
      <vt:lpstr>PowerPoint Presentation</vt:lpstr>
      <vt:lpstr>Where are We Going: Vertical Migration</vt:lpstr>
      <vt:lpstr>Where are We Now: Canon 2019</vt:lpstr>
      <vt:lpstr>Questions</vt:lpstr>
      <vt:lpstr>Visualizing the Midwater</vt:lpstr>
      <vt:lpstr>Visualizing the Midwater</vt:lpstr>
      <vt:lpstr>Visualizing the Midwater</vt:lpstr>
      <vt:lpstr>Visualizing the Midwater</vt:lpstr>
      <vt:lpstr>Visualizing the Midwater</vt:lpstr>
      <vt:lpstr>Visualizing the Midwater</vt:lpstr>
      <vt:lpstr>MBARI’s ROVs</vt:lpstr>
      <vt:lpstr>Persistence: Biogeochemical Argo Floats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Major tech initiatives</dc:title>
  <dc:creator>Microsoft Office User</dc:creator>
  <cp:lastModifiedBy>Alana Sherman</cp:lastModifiedBy>
  <cp:revision>153</cp:revision>
  <dcterms:created xsi:type="dcterms:W3CDTF">2019-04-19T17:29:04Z</dcterms:created>
  <dcterms:modified xsi:type="dcterms:W3CDTF">2019-06-17T16:19:19Z</dcterms:modified>
</cp:coreProperties>
</file>