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2"/>
  </p:notesMasterIdLst>
  <p:sldIdLst>
    <p:sldId id="256" r:id="rId2"/>
    <p:sldId id="261" r:id="rId3"/>
    <p:sldId id="262" r:id="rId4"/>
    <p:sldId id="290" r:id="rId5"/>
    <p:sldId id="287" r:id="rId6"/>
    <p:sldId id="263" r:id="rId7"/>
    <p:sldId id="268" r:id="rId8"/>
    <p:sldId id="265" r:id="rId9"/>
    <p:sldId id="269" r:id="rId10"/>
    <p:sldId id="291" r:id="rId11"/>
    <p:sldId id="267" r:id="rId12"/>
    <p:sldId id="286" r:id="rId13"/>
    <p:sldId id="270" r:id="rId14"/>
    <p:sldId id="285" r:id="rId15"/>
    <p:sldId id="272" r:id="rId16"/>
    <p:sldId id="264" r:id="rId17"/>
    <p:sldId id="259" r:id="rId18"/>
    <p:sldId id="274" r:id="rId19"/>
    <p:sldId id="277" r:id="rId20"/>
    <p:sldId id="278" r:id="rId21"/>
    <p:sldId id="279" r:id="rId22"/>
    <p:sldId id="280" r:id="rId23"/>
    <p:sldId id="281" r:id="rId24"/>
    <p:sldId id="282" r:id="rId25"/>
    <p:sldId id="284" r:id="rId26"/>
    <p:sldId id="283" r:id="rId27"/>
    <p:sldId id="275" r:id="rId28"/>
    <p:sldId id="260" r:id="rId29"/>
    <p:sldId id="273" r:id="rId30"/>
    <p:sldId id="271"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snapToObjects="1">
      <p:cViewPr varScale="1">
        <p:scale>
          <a:sx n="115" d="100"/>
          <a:sy n="115" d="100"/>
        </p:scale>
        <p:origin x="90" y="618"/>
      </p:cViewPr>
      <p:guideLst/>
    </p:cSldViewPr>
  </p:slideViewPr>
  <p:notesTextViewPr>
    <p:cViewPr>
      <p:scale>
        <a:sx n="3" d="2"/>
        <a:sy n="3" d="2"/>
      </p:scale>
      <p:origin x="0" y="0"/>
    </p:cViewPr>
  </p:notesTextViewPr>
  <p:sorterViewPr>
    <p:cViewPr varScale="1">
      <p:scale>
        <a:sx n="1" d="1"/>
        <a:sy n="1" d="1"/>
      </p:scale>
      <p:origin x="0" y="-183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_rels/data3.xml.rels><?xml version="1.0" encoding="UTF-8" standalone="yes"?>
<Relationships xmlns="http://schemas.openxmlformats.org/package/2006/relationships"><Relationship Id="rId1" Type="http://schemas.openxmlformats.org/officeDocument/2006/relationships/image" Target="../media/image30.png"/></Relationships>
</file>

<file path=ppt/diagrams/_rels/drawing3.xml.rels><?xml version="1.0" encoding="UTF-8" standalone="yes"?>
<Relationships xmlns="http://schemas.openxmlformats.org/package/2006/relationships"><Relationship Id="rId1" Type="http://schemas.openxmlformats.org/officeDocument/2006/relationships/image" Target="../media/image30.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D2A77D-E3C3-470C-B49C-7FDBA1DBD19F}"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BF922B03-6700-437B-A018-708093CBE0DC}">
      <dgm:prSet phldrT="[Text]"/>
      <dgm:spPr/>
      <dgm:t>
        <a:bodyPr/>
        <a:lstStyle/>
        <a:p>
          <a:r>
            <a:rPr lang="en-US" dirty="0" smtClean="0"/>
            <a:t>Successful Investment </a:t>
          </a:r>
          <a:endParaRPr lang="en-US" dirty="0"/>
        </a:p>
      </dgm:t>
    </dgm:pt>
    <dgm:pt modelId="{598B5558-5EA1-47F9-8DF4-06252FBCA7B1}" type="parTrans" cxnId="{D86F34A1-7844-4DDF-AEDE-8C8C5FFE26EB}">
      <dgm:prSet/>
      <dgm:spPr/>
      <dgm:t>
        <a:bodyPr/>
        <a:lstStyle/>
        <a:p>
          <a:endParaRPr lang="en-US"/>
        </a:p>
      </dgm:t>
    </dgm:pt>
    <dgm:pt modelId="{B64BD539-A7BA-411F-8C0A-4FBC0555DFE8}" type="sibTrans" cxnId="{D86F34A1-7844-4DDF-AEDE-8C8C5FFE26EB}">
      <dgm:prSet/>
      <dgm:spPr/>
      <dgm:t>
        <a:bodyPr/>
        <a:lstStyle/>
        <a:p>
          <a:endParaRPr lang="en-US"/>
        </a:p>
      </dgm:t>
    </dgm:pt>
    <dgm:pt modelId="{E57F7330-4075-4CEA-9C31-0CCD1B4A3F58}">
      <dgm:prSet phldrT="[Text]"/>
      <dgm:spPr/>
      <dgm:t>
        <a:bodyPr/>
        <a:lstStyle/>
        <a:p>
          <a:r>
            <a:rPr lang="en-US" dirty="0" smtClean="0"/>
            <a:t>MBARI’s </a:t>
          </a:r>
          <a:r>
            <a:rPr lang="en-US" dirty="0" err="1" smtClean="0"/>
            <a:t>Strenghts</a:t>
          </a:r>
          <a:r>
            <a:rPr lang="en-US" dirty="0" smtClean="0"/>
            <a:t> in Operations and Engineering</a:t>
          </a:r>
          <a:endParaRPr lang="en-US" dirty="0"/>
        </a:p>
      </dgm:t>
    </dgm:pt>
    <dgm:pt modelId="{58CCC2B8-F806-4F83-B759-EB216AEB6D22}" type="parTrans" cxnId="{DDBDDCB4-4D3C-4DF0-803B-79E09F1D3B84}">
      <dgm:prSet/>
      <dgm:spPr/>
      <dgm:t>
        <a:bodyPr/>
        <a:lstStyle/>
        <a:p>
          <a:endParaRPr lang="en-US"/>
        </a:p>
      </dgm:t>
    </dgm:pt>
    <dgm:pt modelId="{11C28D16-3CFC-4DC3-8AAD-71621B4CCFD8}" type="sibTrans" cxnId="{DDBDDCB4-4D3C-4DF0-803B-79E09F1D3B84}">
      <dgm:prSet/>
      <dgm:spPr/>
      <dgm:t>
        <a:bodyPr/>
        <a:lstStyle/>
        <a:p>
          <a:endParaRPr lang="en-US"/>
        </a:p>
      </dgm:t>
    </dgm:pt>
    <dgm:pt modelId="{F18EA9C2-EF76-4012-B069-F4A90E11AECF}">
      <dgm:prSet phldrT="[Text]"/>
      <dgm:spPr/>
      <dgm:t>
        <a:bodyPr/>
        <a:lstStyle/>
        <a:p>
          <a:r>
            <a:rPr lang="en-US" dirty="0" smtClean="0"/>
            <a:t>Long term Commitment</a:t>
          </a:r>
          <a:endParaRPr lang="en-US" dirty="0"/>
        </a:p>
      </dgm:t>
    </dgm:pt>
    <dgm:pt modelId="{27CBD5D4-C755-44C6-82D5-713947710461}" type="parTrans" cxnId="{2E7648A8-ADF0-4791-A305-150DE34FA7B8}">
      <dgm:prSet/>
      <dgm:spPr/>
      <dgm:t>
        <a:bodyPr/>
        <a:lstStyle/>
        <a:p>
          <a:endParaRPr lang="en-US"/>
        </a:p>
      </dgm:t>
    </dgm:pt>
    <dgm:pt modelId="{DFC21A03-857A-40C0-AE0D-8811DA80886E}" type="sibTrans" cxnId="{2E7648A8-ADF0-4791-A305-150DE34FA7B8}">
      <dgm:prSet/>
      <dgm:spPr/>
      <dgm:t>
        <a:bodyPr/>
        <a:lstStyle/>
        <a:p>
          <a:endParaRPr lang="en-US"/>
        </a:p>
      </dgm:t>
    </dgm:pt>
    <dgm:pt modelId="{40FBBBA8-69F7-420C-B066-A297F0029E4B}">
      <dgm:prSet phldrT="[Text]"/>
      <dgm:spPr/>
      <dgm:t>
        <a:bodyPr/>
        <a:lstStyle/>
        <a:p>
          <a:r>
            <a:rPr lang="en-US" dirty="0" smtClean="0"/>
            <a:t>New and Innovative </a:t>
          </a:r>
        </a:p>
        <a:p>
          <a:r>
            <a:rPr lang="en-US" dirty="0" smtClean="0"/>
            <a:t>R &amp; D</a:t>
          </a:r>
          <a:endParaRPr lang="en-US" dirty="0"/>
        </a:p>
      </dgm:t>
    </dgm:pt>
    <dgm:pt modelId="{17781FD8-6B2E-4BFC-9956-D789338C632F}" type="parTrans" cxnId="{0E6A8090-4512-4F8C-A72F-E5F31469925C}">
      <dgm:prSet/>
      <dgm:spPr/>
      <dgm:t>
        <a:bodyPr/>
        <a:lstStyle/>
        <a:p>
          <a:endParaRPr lang="en-US"/>
        </a:p>
      </dgm:t>
    </dgm:pt>
    <dgm:pt modelId="{B560D86C-9183-4494-90BB-286AEF032E19}" type="sibTrans" cxnId="{0E6A8090-4512-4F8C-A72F-E5F31469925C}">
      <dgm:prSet/>
      <dgm:spPr/>
      <dgm:t>
        <a:bodyPr/>
        <a:lstStyle/>
        <a:p>
          <a:endParaRPr lang="en-US"/>
        </a:p>
      </dgm:t>
    </dgm:pt>
    <dgm:pt modelId="{FB536068-6389-40F2-A3FA-BC6047DF1AFC}">
      <dgm:prSet/>
      <dgm:spPr/>
      <dgm:t>
        <a:bodyPr/>
        <a:lstStyle/>
        <a:p>
          <a:r>
            <a:rPr lang="en-US" dirty="0" smtClean="0"/>
            <a:t>Set Future Direction</a:t>
          </a:r>
          <a:endParaRPr lang="en-US" dirty="0"/>
        </a:p>
      </dgm:t>
    </dgm:pt>
    <dgm:pt modelId="{7009E3ED-37DA-4C71-BA1A-225BA48DAB19}" type="parTrans" cxnId="{1A83F2E7-7325-4D85-B3F8-1F53FC663018}">
      <dgm:prSet/>
      <dgm:spPr/>
      <dgm:t>
        <a:bodyPr/>
        <a:lstStyle/>
        <a:p>
          <a:endParaRPr lang="en-US"/>
        </a:p>
      </dgm:t>
    </dgm:pt>
    <dgm:pt modelId="{653BB40F-E325-4C51-80EB-211B32CC1443}" type="sibTrans" cxnId="{1A83F2E7-7325-4D85-B3F8-1F53FC663018}">
      <dgm:prSet/>
      <dgm:spPr/>
      <dgm:t>
        <a:bodyPr/>
        <a:lstStyle/>
        <a:p>
          <a:endParaRPr lang="en-US"/>
        </a:p>
      </dgm:t>
    </dgm:pt>
    <dgm:pt modelId="{96EF4FF3-9488-40D7-A797-C613ABCFC779}">
      <dgm:prSet/>
      <dgm:spPr/>
      <dgm:t>
        <a:bodyPr/>
        <a:lstStyle/>
        <a:p>
          <a:r>
            <a:rPr lang="en-US" dirty="0" smtClean="0"/>
            <a:t>Dissemination</a:t>
          </a:r>
          <a:endParaRPr lang="en-US" dirty="0"/>
        </a:p>
      </dgm:t>
    </dgm:pt>
    <dgm:pt modelId="{72A2E75E-2D35-41F8-B4EA-1F637F762214}" type="parTrans" cxnId="{3FA3BB78-8682-4354-944B-71A58F3BB221}">
      <dgm:prSet/>
      <dgm:spPr/>
      <dgm:t>
        <a:bodyPr/>
        <a:lstStyle/>
        <a:p>
          <a:endParaRPr lang="en-US"/>
        </a:p>
      </dgm:t>
    </dgm:pt>
    <dgm:pt modelId="{292CF912-940F-4A12-AF14-45FA7812D31B}" type="sibTrans" cxnId="{3FA3BB78-8682-4354-944B-71A58F3BB221}">
      <dgm:prSet/>
      <dgm:spPr/>
      <dgm:t>
        <a:bodyPr/>
        <a:lstStyle/>
        <a:p>
          <a:endParaRPr lang="en-US"/>
        </a:p>
      </dgm:t>
    </dgm:pt>
    <dgm:pt modelId="{66C6FA6A-4918-4AF5-8C79-924CFCE38E35}" type="pres">
      <dgm:prSet presAssocID="{79D2A77D-E3C3-470C-B49C-7FDBA1DBD19F}" presName="cycle" presStyleCnt="0">
        <dgm:presLayoutVars>
          <dgm:chMax val="1"/>
          <dgm:dir/>
          <dgm:animLvl val="ctr"/>
          <dgm:resizeHandles val="exact"/>
        </dgm:presLayoutVars>
      </dgm:prSet>
      <dgm:spPr/>
      <dgm:t>
        <a:bodyPr/>
        <a:lstStyle/>
        <a:p>
          <a:endParaRPr lang="en-US"/>
        </a:p>
      </dgm:t>
    </dgm:pt>
    <dgm:pt modelId="{3849AD45-B5A8-49EE-9B80-3A6BC603700C}" type="pres">
      <dgm:prSet presAssocID="{BF922B03-6700-437B-A018-708093CBE0DC}" presName="centerShape" presStyleLbl="node0" presStyleIdx="0" presStyleCnt="1"/>
      <dgm:spPr/>
      <dgm:t>
        <a:bodyPr/>
        <a:lstStyle/>
        <a:p>
          <a:endParaRPr lang="en-US"/>
        </a:p>
      </dgm:t>
    </dgm:pt>
    <dgm:pt modelId="{3FB466C7-4D7C-4D0D-9CF6-7F572D095F27}" type="pres">
      <dgm:prSet presAssocID="{58CCC2B8-F806-4F83-B759-EB216AEB6D22}" presName="parTrans" presStyleLbl="bgSibTrans2D1" presStyleIdx="0" presStyleCnt="5"/>
      <dgm:spPr/>
      <dgm:t>
        <a:bodyPr/>
        <a:lstStyle/>
        <a:p>
          <a:endParaRPr lang="en-US"/>
        </a:p>
      </dgm:t>
    </dgm:pt>
    <dgm:pt modelId="{7A156E3D-C019-475A-9054-D5C43B52B754}" type="pres">
      <dgm:prSet presAssocID="{E57F7330-4075-4CEA-9C31-0CCD1B4A3F58}" presName="node" presStyleLbl="node1" presStyleIdx="0" presStyleCnt="5">
        <dgm:presLayoutVars>
          <dgm:bulletEnabled val="1"/>
        </dgm:presLayoutVars>
      </dgm:prSet>
      <dgm:spPr/>
      <dgm:t>
        <a:bodyPr/>
        <a:lstStyle/>
        <a:p>
          <a:endParaRPr lang="en-US"/>
        </a:p>
      </dgm:t>
    </dgm:pt>
    <dgm:pt modelId="{4AEFA7F5-A35F-43F0-B98D-8A1F6D5C63F3}" type="pres">
      <dgm:prSet presAssocID="{27CBD5D4-C755-44C6-82D5-713947710461}" presName="parTrans" presStyleLbl="bgSibTrans2D1" presStyleIdx="1" presStyleCnt="5"/>
      <dgm:spPr/>
      <dgm:t>
        <a:bodyPr/>
        <a:lstStyle/>
        <a:p>
          <a:endParaRPr lang="en-US"/>
        </a:p>
      </dgm:t>
    </dgm:pt>
    <dgm:pt modelId="{DB955E37-3EB1-4457-B873-77E935D5E818}" type="pres">
      <dgm:prSet presAssocID="{F18EA9C2-EF76-4012-B069-F4A90E11AECF}" presName="node" presStyleLbl="node1" presStyleIdx="1" presStyleCnt="5">
        <dgm:presLayoutVars>
          <dgm:bulletEnabled val="1"/>
        </dgm:presLayoutVars>
      </dgm:prSet>
      <dgm:spPr/>
      <dgm:t>
        <a:bodyPr/>
        <a:lstStyle/>
        <a:p>
          <a:endParaRPr lang="en-US"/>
        </a:p>
      </dgm:t>
    </dgm:pt>
    <dgm:pt modelId="{5EBD327F-8EE9-44FB-AB75-E48E3B0C07E5}" type="pres">
      <dgm:prSet presAssocID="{17781FD8-6B2E-4BFC-9956-D789338C632F}" presName="parTrans" presStyleLbl="bgSibTrans2D1" presStyleIdx="2" presStyleCnt="5"/>
      <dgm:spPr/>
      <dgm:t>
        <a:bodyPr/>
        <a:lstStyle/>
        <a:p>
          <a:endParaRPr lang="en-US"/>
        </a:p>
      </dgm:t>
    </dgm:pt>
    <dgm:pt modelId="{45D93C58-1953-4DD1-9C61-97B27238F7AC}" type="pres">
      <dgm:prSet presAssocID="{40FBBBA8-69F7-420C-B066-A297F0029E4B}" presName="node" presStyleLbl="node1" presStyleIdx="2" presStyleCnt="5">
        <dgm:presLayoutVars>
          <dgm:bulletEnabled val="1"/>
        </dgm:presLayoutVars>
      </dgm:prSet>
      <dgm:spPr/>
      <dgm:t>
        <a:bodyPr/>
        <a:lstStyle/>
        <a:p>
          <a:endParaRPr lang="en-US"/>
        </a:p>
      </dgm:t>
    </dgm:pt>
    <dgm:pt modelId="{D8FA258E-4996-47B5-96B8-226470C56E60}" type="pres">
      <dgm:prSet presAssocID="{7009E3ED-37DA-4C71-BA1A-225BA48DAB19}" presName="parTrans" presStyleLbl="bgSibTrans2D1" presStyleIdx="3" presStyleCnt="5"/>
      <dgm:spPr/>
      <dgm:t>
        <a:bodyPr/>
        <a:lstStyle/>
        <a:p>
          <a:endParaRPr lang="en-US"/>
        </a:p>
      </dgm:t>
    </dgm:pt>
    <dgm:pt modelId="{8F8F199E-4ED8-49D4-8E4D-26E2BAA88C76}" type="pres">
      <dgm:prSet presAssocID="{FB536068-6389-40F2-A3FA-BC6047DF1AFC}" presName="node" presStyleLbl="node1" presStyleIdx="3" presStyleCnt="5">
        <dgm:presLayoutVars>
          <dgm:bulletEnabled val="1"/>
        </dgm:presLayoutVars>
      </dgm:prSet>
      <dgm:spPr/>
      <dgm:t>
        <a:bodyPr/>
        <a:lstStyle/>
        <a:p>
          <a:endParaRPr lang="en-US"/>
        </a:p>
      </dgm:t>
    </dgm:pt>
    <dgm:pt modelId="{81C57247-7670-4257-8CA9-25CD5D94A77C}" type="pres">
      <dgm:prSet presAssocID="{72A2E75E-2D35-41F8-B4EA-1F637F762214}" presName="parTrans" presStyleLbl="bgSibTrans2D1" presStyleIdx="4" presStyleCnt="5" custAng="10800000" custScaleX="43956" custLinFactNeighborX="-34327"/>
      <dgm:spPr/>
      <dgm:t>
        <a:bodyPr/>
        <a:lstStyle/>
        <a:p>
          <a:endParaRPr lang="en-US"/>
        </a:p>
      </dgm:t>
    </dgm:pt>
    <dgm:pt modelId="{4EA8C3BC-89CF-4B3A-AEF3-C0485BE915A3}" type="pres">
      <dgm:prSet presAssocID="{96EF4FF3-9488-40D7-A797-C613ABCFC779}" presName="node" presStyleLbl="node1" presStyleIdx="4" presStyleCnt="5">
        <dgm:presLayoutVars>
          <dgm:bulletEnabled val="1"/>
        </dgm:presLayoutVars>
      </dgm:prSet>
      <dgm:spPr/>
      <dgm:t>
        <a:bodyPr/>
        <a:lstStyle/>
        <a:p>
          <a:endParaRPr lang="en-US"/>
        </a:p>
      </dgm:t>
    </dgm:pt>
  </dgm:ptLst>
  <dgm:cxnLst>
    <dgm:cxn modelId="{66746324-78A1-4E25-BC05-896501ABA8EF}" type="presOf" srcId="{27CBD5D4-C755-44C6-82D5-713947710461}" destId="{4AEFA7F5-A35F-43F0-B98D-8A1F6D5C63F3}" srcOrd="0" destOrd="0" presId="urn:microsoft.com/office/officeart/2005/8/layout/radial4"/>
    <dgm:cxn modelId="{15176774-FD79-4619-BF24-07620966B393}" type="presOf" srcId="{58CCC2B8-F806-4F83-B759-EB216AEB6D22}" destId="{3FB466C7-4D7C-4D0D-9CF6-7F572D095F27}" srcOrd="0" destOrd="0" presId="urn:microsoft.com/office/officeart/2005/8/layout/radial4"/>
    <dgm:cxn modelId="{2CE8A43E-3C32-4C42-B5C7-D67ED3E41FE1}" type="presOf" srcId="{17781FD8-6B2E-4BFC-9956-D789338C632F}" destId="{5EBD327F-8EE9-44FB-AB75-E48E3B0C07E5}" srcOrd="0" destOrd="0" presId="urn:microsoft.com/office/officeart/2005/8/layout/radial4"/>
    <dgm:cxn modelId="{F97E1F0B-B25B-48EF-9A2E-56B79AFC37EC}" type="presOf" srcId="{79D2A77D-E3C3-470C-B49C-7FDBA1DBD19F}" destId="{66C6FA6A-4918-4AF5-8C79-924CFCE38E35}" srcOrd="0" destOrd="0" presId="urn:microsoft.com/office/officeart/2005/8/layout/radial4"/>
    <dgm:cxn modelId="{6DB2631F-DC9E-448E-BE6D-47ED66E9DCAF}" type="presOf" srcId="{FB536068-6389-40F2-A3FA-BC6047DF1AFC}" destId="{8F8F199E-4ED8-49D4-8E4D-26E2BAA88C76}" srcOrd="0" destOrd="0" presId="urn:microsoft.com/office/officeart/2005/8/layout/radial4"/>
    <dgm:cxn modelId="{DDBDDCB4-4D3C-4DF0-803B-79E09F1D3B84}" srcId="{BF922B03-6700-437B-A018-708093CBE0DC}" destId="{E57F7330-4075-4CEA-9C31-0CCD1B4A3F58}" srcOrd="0" destOrd="0" parTransId="{58CCC2B8-F806-4F83-B759-EB216AEB6D22}" sibTransId="{11C28D16-3CFC-4DC3-8AAD-71621B4CCFD8}"/>
    <dgm:cxn modelId="{A9B6E5F1-965F-49A3-BE5D-49BC38AFA085}" type="presOf" srcId="{40FBBBA8-69F7-420C-B066-A297F0029E4B}" destId="{45D93C58-1953-4DD1-9C61-97B27238F7AC}" srcOrd="0" destOrd="0" presId="urn:microsoft.com/office/officeart/2005/8/layout/radial4"/>
    <dgm:cxn modelId="{1A83F2E7-7325-4D85-B3F8-1F53FC663018}" srcId="{BF922B03-6700-437B-A018-708093CBE0DC}" destId="{FB536068-6389-40F2-A3FA-BC6047DF1AFC}" srcOrd="3" destOrd="0" parTransId="{7009E3ED-37DA-4C71-BA1A-225BA48DAB19}" sibTransId="{653BB40F-E325-4C51-80EB-211B32CC1443}"/>
    <dgm:cxn modelId="{8C7F7302-DE8E-4A9A-BF97-67801548D9DA}" type="presOf" srcId="{E57F7330-4075-4CEA-9C31-0CCD1B4A3F58}" destId="{7A156E3D-C019-475A-9054-D5C43B52B754}" srcOrd="0" destOrd="0" presId="urn:microsoft.com/office/officeart/2005/8/layout/radial4"/>
    <dgm:cxn modelId="{D86F34A1-7844-4DDF-AEDE-8C8C5FFE26EB}" srcId="{79D2A77D-E3C3-470C-B49C-7FDBA1DBD19F}" destId="{BF922B03-6700-437B-A018-708093CBE0DC}" srcOrd="0" destOrd="0" parTransId="{598B5558-5EA1-47F9-8DF4-06252FBCA7B1}" sibTransId="{B64BD539-A7BA-411F-8C0A-4FBC0555DFE8}"/>
    <dgm:cxn modelId="{8C87649D-F2BE-4BF7-B4E8-31AA9557E970}" type="presOf" srcId="{72A2E75E-2D35-41F8-B4EA-1F637F762214}" destId="{81C57247-7670-4257-8CA9-25CD5D94A77C}" srcOrd="0" destOrd="0" presId="urn:microsoft.com/office/officeart/2005/8/layout/radial4"/>
    <dgm:cxn modelId="{3FA3BB78-8682-4354-944B-71A58F3BB221}" srcId="{BF922B03-6700-437B-A018-708093CBE0DC}" destId="{96EF4FF3-9488-40D7-A797-C613ABCFC779}" srcOrd="4" destOrd="0" parTransId="{72A2E75E-2D35-41F8-B4EA-1F637F762214}" sibTransId="{292CF912-940F-4A12-AF14-45FA7812D31B}"/>
    <dgm:cxn modelId="{4E4A31EF-135C-41DD-8538-8BCF5DF93ACC}" type="presOf" srcId="{96EF4FF3-9488-40D7-A797-C613ABCFC779}" destId="{4EA8C3BC-89CF-4B3A-AEF3-C0485BE915A3}" srcOrd="0" destOrd="0" presId="urn:microsoft.com/office/officeart/2005/8/layout/radial4"/>
    <dgm:cxn modelId="{0E6A8090-4512-4F8C-A72F-E5F31469925C}" srcId="{BF922B03-6700-437B-A018-708093CBE0DC}" destId="{40FBBBA8-69F7-420C-B066-A297F0029E4B}" srcOrd="2" destOrd="0" parTransId="{17781FD8-6B2E-4BFC-9956-D789338C632F}" sibTransId="{B560D86C-9183-4494-90BB-286AEF032E19}"/>
    <dgm:cxn modelId="{866BF7E2-F7D7-4757-B39E-26F837C4A22F}" type="presOf" srcId="{F18EA9C2-EF76-4012-B069-F4A90E11AECF}" destId="{DB955E37-3EB1-4457-B873-77E935D5E818}" srcOrd="0" destOrd="0" presId="urn:microsoft.com/office/officeart/2005/8/layout/radial4"/>
    <dgm:cxn modelId="{C2DB171E-145A-4A27-A9FD-E093271B9314}" type="presOf" srcId="{BF922B03-6700-437B-A018-708093CBE0DC}" destId="{3849AD45-B5A8-49EE-9B80-3A6BC603700C}" srcOrd="0" destOrd="0" presId="urn:microsoft.com/office/officeart/2005/8/layout/radial4"/>
    <dgm:cxn modelId="{16E927E0-E603-401B-87E0-2DBCC5811E5D}" type="presOf" srcId="{7009E3ED-37DA-4C71-BA1A-225BA48DAB19}" destId="{D8FA258E-4996-47B5-96B8-226470C56E60}" srcOrd="0" destOrd="0" presId="urn:microsoft.com/office/officeart/2005/8/layout/radial4"/>
    <dgm:cxn modelId="{2E7648A8-ADF0-4791-A305-150DE34FA7B8}" srcId="{BF922B03-6700-437B-A018-708093CBE0DC}" destId="{F18EA9C2-EF76-4012-B069-F4A90E11AECF}" srcOrd="1" destOrd="0" parTransId="{27CBD5D4-C755-44C6-82D5-713947710461}" sibTransId="{DFC21A03-857A-40C0-AE0D-8811DA80886E}"/>
    <dgm:cxn modelId="{5040A790-4731-46B4-A1F0-B5DE60AC2634}" type="presParOf" srcId="{66C6FA6A-4918-4AF5-8C79-924CFCE38E35}" destId="{3849AD45-B5A8-49EE-9B80-3A6BC603700C}" srcOrd="0" destOrd="0" presId="urn:microsoft.com/office/officeart/2005/8/layout/radial4"/>
    <dgm:cxn modelId="{E05923C3-8C2E-4996-BB60-4B6B7D1533E9}" type="presParOf" srcId="{66C6FA6A-4918-4AF5-8C79-924CFCE38E35}" destId="{3FB466C7-4D7C-4D0D-9CF6-7F572D095F27}" srcOrd="1" destOrd="0" presId="urn:microsoft.com/office/officeart/2005/8/layout/radial4"/>
    <dgm:cxn modelId="{F58E570A-FD66-4892-A8DE-75924D3F601B}" type="presParOf" srcId="{66C6FA6A-4918-4AF5-8C79-924CFCE38E35}" destId="{7A156E3D-C019-475A-9054-D5C43B52B754}" srcOrd="2" destOrd="0" presId="urn:microsoft.com/office/officeart/2005/8/layout/radial4"/>
    <dgm:cxn modelId="{1F0A3640-DA89-4070-92DD-33491859AB8E}" type="presParOf" srcId="{66C6FA6A-4918-4AF5-8C79-924CFCE38E35}" destId="{4AEFA7F5-A35F-43F0-B98D-8A1F6D5C63F3}" srcOrd="3" destOrd="0" presId="urn:microsoft.com/office/officeart/2005/8/layout/radial4"/>
    <dgm:cxn modelId="{51A3D96D-1EC7-4A53-899B-F09CA528AF15}" type="presParOf" srcId="{66C6FA6A-4918-4AF5-8C79-924CFCE38E35}" destId="{DB955E37-3EB1-4457-B873-77E935D5E818}" srcOrd="4" destOrd="0" presId="urn:microsoft.com/office/officeart/2005/8/layout/radial4"/>
    <dgm:cxn modelId="{5406362C-71F9-42E4-8F37-DA6070D7E2A7}" type="presParOf" srcId="{66C6FA6A-4918-4AF5-8C79-924CFCE38E35}" destId="{5EBD327F-8EE9-44FB-AB75-E48E3B0C07E5}" srcOrd="5" destOrd="0" presId="urn:microsoft.com/office/officeart/2005/8/layout/radial4"/>
    <dgm:cxn modelId="{07D37394-909C-4DA7-B27F-8045EC74CEF5}" type="presParOf" srcId="{66C6FA6A-4918-4AF5-8C79-924CFCE38E35}" destId="{45D93C58-1953-4DD1-9C61-97B27238F7AC}" srcOrd="6" destOrd="0" presId="urn:microsoft.com/office/officeart/2005/8/layout/radial4"/>
    <dgm:cxn modelId="{1FD739A9-67A7-4AE0-92D0-DFCD56BE6C2B}" type="presParOf" srcId="{66C6FA6A-4918-4AF5-8C79-924CFCE38E35}" destId="{D8FA258E-4996-47B5-96B8-226470C56E60}" srcOrd="7" destOrd="0" presId="urn:microsoft.com/office/officeart/2005/8/layout/radial4"/>
    <dgm:cxn modelId="{53BB74FE-B128-4FC6-B077-6187B2D540DB}" type="presParOf" srcId="{66C6FA6A-4918-4AF5-8C79-924CFCE38E35}" destId="{8F8F199E-4ED8-49D4-8E4D-26E2BAA88C76}" srcOrd="8" destOrd="0" presId="urn:microsoft.com/office/officeart/2005/8/layout/radial4"/>
    <dgm:cxn modelId="{16717335-7657-4640-AC1E-766E806C996E}" type="presParOf" srcId="{66C6FA6A-4918-4AF5-8C79-924CFCE38E35}" destId="{81C57247-7670-4257-8CA9-25CD5D94A77C}" srcOrd="9" destOrd="0" presId="urn:microsoft.com/office/officeart/2005/8/layout/radial4"/>
    <dgm:cxn modelId="{4D1C7CBC-2EFD-427A-BED6-152EDB176B4E}" type="presParOf" srcId="{66C6FA6A-4918-4AF5-8C79-924CFCE38E35}" destId="{4EA8C3BC-89CF-4B3A-AEF3-C0485BE915A3}" srcOrd="10"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02B4F69-F812-4D3C-A8D3-BAE5DCEC8238}" type="doc">
      <dgm:prSet loTypeId="urn:microsoft.com/office/officeart/2005/8/layout/hProcess11" loCatId="process" qsTypeId="urn:microsoft.com/office/officeart/2005/8/quickstyle/simple1" qsCatId="simple" csTypeId="urn:microsoft.com/office/officeart/2005/8/colors/accent1_2" csCatId="accent1" phldr="1"/>
      <dgm:spPr/>
    </dgm:pt>
    <dgm:pt modelId="{9FB80D9B-AE5E-4844-99AF-61AA1F160AF1}">
      <dgm:prSet phldrT="[Text]"/>
      <dgm:spPr/>
      <dgm:t>
        <a:bodyPr/>
        <a:lstStyle/>
        <a:p>
          <a:r>
            <a:rPr lang="en-US" dirty="0" smtClean="0"/>
            <a:t>Date 1</a:t>
          </a:r>
          <a:endParaRPr lang="en-US" dirty="0"/>
        </a:p>
      </dgm:t>
    </dgm:pt>
    <dgm:pt modelId="{9A03ED36-48FC-47CB-8E95-B1FCE8B2982B}" type="parTrans" cxnId="{711629FF-D063-4F21-8020-13A335817B2F}">
      <dgm:prSet/>
      <dgm:spPr/>
      <dgm:t>
        <a:bodyPr/>
        <a:lstStyle/>
        <a:p>
          <a:endParaRPr lang="en-US"/>
        </a:p>
      </dgm:t>
    </dgm:pt>
    <dgm:pt modelId="{38D06101-82BC-4980-A4EE-E9259E0C4DB5}" type="sibTrans" cxnId="{711629FF-D063-4F21-8020-13A335817B2F}">
      <dgm:prSet/>
      <dgm:spPr/>
      <dgm:t>
        <a:bodyPr/>
        <a:lstStyle/>
        <a:p>
          <a:endParaRPr lang="en-US"/>
        </a:p>
      </dgm:t>
    </dgm:pt>
    <dgm:pt modelId="{C54A21A7-C6B5-4FE7-9FCF-69B93DA843F2}">
      <dgm:prSet phldrT="[Text]"/>
      <dgm:spPr/>
      <dgm:t>
        <a:bodyPr/>
        <a:lstStyle/>
        <a:p>
          <a:r>
            <a:rPr lang="en-US" dirty="0" smtClean="0"/>
            <a:t>Date 2</a:t>
          </a:r>
          <a:endParaRPr lang="en-US" dirty="0"/>
        </a:p>
      </dgm:t>
    </dgm:pt>
    <dgm:pt modelId="{BE70D490-E121-4138-9A9F-18E6EDC9BFE7}" type="parTrans" cxnId="{924AEEB8-1841-4D00-B10A-1DCC5565F42F}">
      <dgm:prSet/>
      <dgm:spPr/>
      <dgm:t>
        <a:bodyPr/>
        <a:lstStyle/>
        <a:p>
          <a:endParaRPr lang="en-US"/>
        </a:p>
      </dgm:t>
    </dgm:pt>
    <dgm:pt modelId="{FDC5CC4D-F2EF-4F03-ADA5-87ABA7F9EBDE}" type="sibTrans" cxnId="{924AEEB8-1841-4D00-B10A-1DCC5565F42F}">
      <dgm:prSet/>
      <dgm:spPr/>
      <dgm:t>
        <a:bodyPr/>
        <a:lstStyle/>
        <a:p>
          <a:endParaRPr lang="en-US"/>
        </a:p>
      </dgm:t>
    </dgm:pt>
    <dgm:pt modelId="{4275D827-E0D4-4AB8-8CBF-E5B5FBA967A4}">
      <dgm:prSet phldrT="[Text]"/>
      <dgm:spPr/>
      <dgm:t>
        <a:bodyPr/>
        <a:lstStyle/>
        <a:p>
          <a:r>
            <a:rPr lang="en-US" dirty="0" smtClean="0"/>
            <a:t>Date 3</a:t>
          </a:r>
          <a:endParaRPr lang="en-US" dirty="0"/>
        </a:p>
      </dgm:t>
    </dgm:pt>
    <dgm:pt modelId="{CCFA72D9-7948-4CD0-A242-5A1961D4A090}" type="parTrans" cxnId="{88C5D128-6775-4BFE-9D96-60E8DE01BF26}">
      <dgm:prSet/>
      <dgm:spPr/>
      <dgm:t>
        <a:bodyPr/>
        <a:lstStyle/>
        <a:p>
          <a:endParaRPr lang="en-US"/>
        </a:p>
      </dgm:t>
    </dgm:pt>
    <dgm:pt modelId="{87015BE9-EDAF-442A-B8B4-78512742A1FB}" type="sibTrans" cxnId="{88C5D128-6775-4BFE-9D96-60E8DE01BF26}">
      <dgm:prSet/>
      <dgm:spPr/>
      <dgm:t>
        <a:bodyPr/>
        <a:lstStyle/>
        <a:p>
          <a:endParaRPr lang="en-US"/>
        </a:p>
      </dgm:t>
    </dgm:pt>
    <dgm:pt modelId="{F6620754-6187-4A75-AB69-017BC6DDE244}">
      <dgm:prSet phldrT="[Text]"/>
      <dgm:spPr/>
      <dgm:t>
        <a:bodyPr/>
        <a:lstStyle/>
        <a:p>
          <a:r>
            <a:rPr lang="en-US" dirty="0" smtClean="0"/>
            <a:t>Date 4</a:t>
          </a:r>
          <a:endParaRPr lang="en-US" dirty="0"/>
        </a:p>
      </dgm:t>
    </dgm:pt>
    <dgm:pt modelId="{1B406791-66EF-4D98-8880-7595F9ED06D4}" type="parTrans" cxnId="{FA268DF6-A21F-410C-97F1-782CB2F1453E}">
      <dgm:prSet/>
      <dgm:spPr/>
      <dgm:t>
        <a:bodyPr/>
        <a:lstStyle/>
        <a:p>
          <a:endParaRPr lang="en-US"/>
        </a:p>
      </dgm:t>
    </dgm:pt>
    <dgm:pt modelId="{44711861-6014-4BD0-95DC-877638E19C4A}" type="sibTrans" cxnId="{FA268DF6-A21F-410C-97F1-782CB2F1453E}">
      <dgm:prSet/>
      <dgm:spPr/>
      <dgm:t>
        <a:bodyPr/>
        <a:lstStyle/>
        <a:p>
          <a:endParaRPr lang="en-US"/>
        </a:p>
      </dgm:t>
    </dgm:pt>
    <dgm:pt modelId="{44D2FF01-8CF5-4D58-AD13-80D847752F76}">
      <dgm:prSet phldrT="[Text]"/>
      <dgm:spPr/>
      <dgm:t>
        <a:bodyPr/>
        <a:lstStyle/>
        <a:p>
          <a:r>
            <a:rPr lang="en-US" dirty="0" smtClean="0"/>
            <a:t>Date 5</a:t>
          </a:r>
          <a:endParaRPr lang="en-US" dirty="0"/>
        </a:p>
      </dgm:t>
    </dgm:pt>
    <dgm:pt modelId="{D4FD27A7-270B-4F90-B5EC-FB4532E89037}" type="parTrans" cxnId="{CBF2A51A-77B0-457A-842B-A7C98A3B86A6}">
      <dgm:prSet/>
      <dgm:spPr/>
      <dgm:t>
        <a:bodyPr/>
        <a:lstStyle/>
        <a:p>
          <a:endParaRPr lang="en-US"/>
        </a:p>
      </dgm:t>
    </dgm:pt>
    <dgm:pt modelId="{7E61F262-505F-4971-849D-B3115208065B}" type="sibTrans" cxnId="{CBF2A51A-77B0-457A-842B-A7C98A3B86A6}">
      <dgm:prSet/>
      <dgm:spPr/>
      <dgm:t>
        <a:bodyPr/>
        <a:lstStyle/>
        <a:p>
          <a:endParaRPr lang="en-US"/>
        </a:p>
      </dgm:t>
    </dgm:pt>
    <dgm:pt modelId="{88ADD94E-634D-4CF8-B103-9DAA52CBF57B}">
      <dgm:prSet phldrT="[Text]"/>
      <dgm:spPr/>
      <dgm:t>
        <a:bodyPr/>
        <a:lstStyle/>
        <a:p>
          <a:endParaRPr lang="en-US" dirty="0"/>
        </a:p>
      </dgm:t>
    </dgm:pt>
    <dgm:pt modelId="{E41EA3A4-365D-46E9-A275-723D3F1AAB87}" type="parTrans" cxnId="{79BA2130-9982-44B5-B85A-3B9717518BFC}">
      <dgm:prSet/>
      <dgm:spPr/>
      <dgm:t>
        <a:bodyPr/>
        <a:lstStyle/>
        <a:p>
          <a:endParaRPr lang="en-US"/>
        </a:p>
      </dgm:t>
    </dgm:pt>
    <dgm:pt modelId="{AED24B52-33B0-44A2-A4DF-CBDB6B0B84A4}" type="sibTrans" cxnId="{79BA2130-9982-44B5-B85A-3B9717518BFC}">
      <dgm:prSet/>
      <dgm:spPr/>
      <dgm:t>
        <a:bodyPr/>
        <a:lstStyle/>
        <a:p>
          <a:endParaRPr lang="en-US"/>
        </a:p>
      </dgm:t>
    </dgm:pt>
    <dgm:pt modelId="{A179A6D5-BFC5-47CA-8882-7B26F71BCAAF}" type="pres">
      <dgm:prSet presAssocID="{A02B4F69-F812-4D3C-A8D3-BAE5DCEC8238}" presName="Name0" presStyleCnt="0">
        <dgm:presLayoutVars>
          <dgm:dir/>
          <dgm:resizeHandles val="exact"/>
        </dgm:presLayoutVars>
      </dgm:prSet>
      <dgm:spPr/>
    </dgm:pt>
    <dgm:pt modelId="{90E1D306-4A7E-4856-AD08-03A252C0EBDD}" type="pres">
      <dgm:prSet presAssocID="{A02B4F69-F812-4D3C-A8D3-BAE5DCEC8238}" presName="arrow" presStyleLbl="bgShp" presStyleIdx="0" presStyleCnt="1"/>
      <dgm:spPr/>
    </dgm:pt>
    <dgm:pt modelId="{2AA6F538-BACC-4334-9B0C-95A986089A1F}" type="pres">
      <dgm:prSet presAssocID="{A02B4F69-F812-4D3C-A8D3-BAE5DCEC8238}" presName="points" presStyleCnt="0"/>
      <dgm:spPr/>
    </dgm:pt>
    <dgm:pt modelId="{06DCE944-445E-4E5A-A0F2-958D0A3C55F2}" type="pres">
      <dgm:prSet presAssocID="{9FB80D9B-AE5E-4844-99AF-61AA1F160AF1}" presName="compositeA" presStyleCnt="0"/>
      <dgm:spPr/>
    </dgm:pt>
    <dgm:pt modelId="{C8C4DD15-70C8-4686-9256-620117007709}" type="pres">
      <dgm:prSet presAssocID="{9FB80D9B-AE5E-4844-99AF-61AA1F160AF1}" presName="textA" presStyleLbl="revTx" presStyleIdx="0" presStyleCnt="6">
        <dgm:presLayoutVars>
          <dgm:bulletEnabled val="1"/>
        </dgm:presLayoutVars>
      </dgm:prSet>
      <dgm:spPr/>
      <dgm:t>
        <a:bodyPr/>
        <a:lstStyle/>
        <a:p>
          <a:endParaRPr lang="en-US"/>
        </a:p>
      </dgm:t>
    </dgm:pt>
    <dgm:pt modelId="{2B44AA26-CD78-4104-ADAA-619AB20F8BE9}" type="pres">
      <dgm:prSet presAssocID="{9FB80D9B-AE5E-4844-99AF-61AA1F160AF1}" presName="circleA" presStyleLbl="node1" presStyleIdx="0" presStyleCnt="6"/>
      <dgm:spPr/>
    </dgm:pt>
    <dgm:pt modelId="{05F1F1EE-7ED9-47F9-B3AE-D86718F16D04}" type="pres">
      <dgm:prSet presAssocID="{9FB80D9B-AE5E-4844-99AF-61AA1F160AF1}" presName="spaceA" presStyleCnt="0"/>
      <dgm:spPr/>
    </dgm:pt>
    <dgm:pt modelId="{ADEF7CB6-645D-4171-B592-2CDF9084BFAB}" type="pres">
      <dgm:prSet presAssocID="{38D06101-82BC-4980-A4EE-E9259E0C4DB5}" presName="space" presStyleCnt="0"/>
      <dgm:spPr/>
    </dgm:pt>
    <dgm:pt modelId="{0D6C7F8B-9B84-4374-822C-08928D75B0EA}" type="pres">
      <dgm:prSet presAssocID="{C54A21A7-C6B5-4FE7-9FCF-69B93DA843F2}" presName="compositeB" presStyleCnt="0"/>
      <dgm:spPr/>
    </dgm:pt>
    <dgm:pt modelId="{B5E61BF6-BE82-40A8-9F5A-6A9ACACAE39A}" type="pres">
      <dgm:prSet presAssocID="{C54A21A7-C6B5-4FE7-9FCF-69B93DA843F2}" presName="textB" presStyleLbl="revTx" presStyleIdx="1" presStyleCnt="6">
        <dgm:presLayoutVars>
          <dgm:bulletEnabled val="1"/>
        </dgm:presLayoutVars>
      </dgm:prSet>
      <dgm:spPr/>
      <dgm:t>
        <a:bodyPr/>
        <a:lstStyle/>
        <a:p>
          <a:endParaRPr lang="en-US"/>
        </a:p>
      </dgm:t>
    </dgm:pt>
    <dgm:pt modelId="{A82ED1F5-10F8-4871-A85B-D10037517CF8}" type="pres">
      <dgm:prSet presAssocID="{C54A21A7-C6B5-4FE7-9FCF-69B93DA843F2}" presName="circleB" presStyleLbl="node1" presStyleIdx="1" presStyleCnt="6"/>
      <dgm:spPr/>
    </dgm:pt>
    <dgm:pt modelId="{BF3CEEB1-CC6B-4D7E-A959-F4356D2F2D30}" type="pres">
      <dgm:prSet presAssocID="{C54A21A7-C6B5-4FE7-9FCF-69B93DA843F2}" presName="spaceB" presStyleCnt="0"/>
      <dgm:spPr/>
    </dgm:pt>
    <dgm:pt modelId="{805E6E05-5D04-47C9-B521-B44B304242B5}" type="pres">
      <dgm:prSet presAssocID="{FDC5CC4D-F2EF-4F03-ADA5-87ABA7F9EBDE}" presName="space" presStyleCnt="0"/>
      <dgm:spPr/>
    </dgm:pt>
    <dgm:pt modelId="{0379099F-E007-4C44-9B36-5CF3C5B2CBA0}" type="pres">
      <dgm:prSet presAssocID="{4275D827-E0D4-4AB8-8CBF-E5B5FBA967A4}" presName="compositeA" presStyleCnt="0"/>
      <dgm:spPr/>
    </dgm:pt>
    <dgm:pt modelId="{338B402A-F483-4AC8-A5A3-DED3BC0234D8}" type="pres">
      <dgm:prSet presAssocID="{4275D827-E0D4-4AB8-8CBF-E5B5FBA967A4}" presName="textA" presStyleLbl="revTx" presStyleIdx="2" presStyleCnt="6">
        <dgm:presLayoutVars>
          <dgm:bulletEnabled val="1"/>
        </dgm:presLayoutVars>
      </dgm:prSet>
      <dgm:spPr/>
      <dgm:t>
        <a:bodyPr/>
        <a:lstStyle/>
        <a:p>
          <a:endParaRPr lang="en-US"/>
        </a:p>
      </dgm:t>
    </dgm:pt>
    <dgm:pt modelId="{F386C401-1704-41B5-B471-8DC3E0A92760}" type="pres">
      <dgm:prSet presAssocID="{4275D827-E0D4-4AB8-8CBF-E5B5FBA967A4}" presName="circleA" presStyleLbl="node1" presStyleIdx="2" presStyleCnt="6"/>
      <dgm:spPr/>
    </dgm:pt>
    <dgm:pt modelId="{7536CD46-E370-4223-BCEB-D6EA66A16722}" type="pres">
      <dgm:prSet presAssocID="{4275D827-E0D4-4AB8-8CBF-E5B5FBA967A4}" presName="spaceA" presStyleCnt="0"/>
      <dgm:spPr/>
    </dgm:pt>
    <dgm:pt modelId="{8DF5CBE1-530B-4ADE-9040-E235352AD3AB}" type="pres">
      <dgm:prSet presAssocID="{87015BE9-EDAF-442A-B8B4-78512742A1FB}" presName="space" presStyleCnt="0"/>
      <dgm:spPr/>
    </dgm:pt>
    <dgm:pt modelId="{43ECB73F-523C-4D26-BBE0-87FFC7A306FE}" type="pres">
      <dgm:prSet presAssocID="{F6620754-6187-4A75-AB69-017BC6DDE244}" presName="compositeB" presStyleCnt="0"/>
      <dgm:spPr/>
    </dgm:pt>
    <dgm:pt modelId="{82E68999-7E5D-497B-84A2-31D461358DAF}" type="pres">
      <dgm:prSet presAssocID="{F6620754-6187-4A75-AB69-017BC6DDE244}" presName="textB" presStyleLbl="revTx" presStyleIdx="3" presStyleCnt="6">
        <dgm:presLayoutVars>
          <dgm:bulletEnabled val="1"/>
        </dgm:presLayoutVars>
      </dgm:prSet>
      <dgm:spPr/>
      <dgm:t>
        <a:bodyPr/>
        <a:lstStyle/>
        <a:p>
          <a:endParaRPr lang="en-US"/>
        </a:p>
      </dgm:t>
    </dgm:pt>
    <dgm:pt modelId="{FD6921A7-8FE8-4E96-9F9E-1201633523D3}" type="pres">
      <dgm:prSet presAssocID="{F6620754-6187-4A75-AB69-017BC6DDE244}" presName="circleB" presStyleLbl="node1" presStyleIdx="3" presStyleCnt="6"/>
      <dgm:spPr/>
    </dgm:pt>
    <dgm:pt modelId="{A56EA750-9202-4AAE-91FF-E12D2A5DD69D}" type="pres">
      <dgm:prSet presAssocID="{F6620754-6187-4A75-AB69-017BC6DDE244}" presName="spaceB" presStyleCnt="0"/>
      <dgm:spPr/>
    </dgm:pt>
    <dgm:pt modelId="{A2D8B8FB-EEC0-432F-8A39-6BC064634E26}" type="pres">
      <dgm:prSet presAssocID="{44711861-6014-4BD0-95DC-877638E19C4A}" presName="space" presStyleCnt="0"/>
      <dgm:spPr/>
    </dgm:pt>
    <dgm:pt modelId="{272A1F16-EAB0-4692-B051-D448F054A535}" type="pres">
      <dgm:prSet presAssocID="{44D2FF01-8CF5-4D58-AD13-80D847752F76}" presName="compositeA" presStyleCnt="0"/>
      <dgm:spPr/>
    </dgm:pt>
    <dgm:pt modelId="{CA6EC538-3D38-4D45-810E-30DE7FF87D06}" type="pres">
      <dgm:prSet presAssocID="{44D2FF01-8CF5-4D58-AD13-80D847752F76}" presName="textA" presStyleLbl="revTx" presStyleIdx="4" presStyleCnt="6">
        <dgm:presLayoutVars>
          <dgm:bulletEnabled val="1"/>
        </dgm:presLayoutVars>
      </dgm:prSet>
      <dgm:spPr/>
      <dgm:t>
        <a:bodyPr/>
        <a:lstStyle/>
        <a:p>
          <a:endParaRPr lang="en-US"/>
        </a:p>
      </dgm:t>
    </dgm:pt>
    <dgm:pt modelId="{54BD11BA-EB9A-46A4-AA36-AAAE621610FE}" type="pres">
      <dgm:prSet presAssocID="{44D2FF01-8CF5-4D58-AD13-80D847752F76}" presName="circleA" presStyleLbl="node1" presStyleIdx="4" presStyleCnt="6"/>
      <dgm:spPr/>
    </dgm:pt>
    <dgm:pt modelId="{1A4E6A6A-098F-4454-B9AA-BF9C5D8B7F7C}" type="pres">
      <dgm:prSet presAssocID="{44D2FF01-8CF5-4D58-AD13-80D847752F76}" presName="spaceA" presStyleCnt="0"/>
      <dgm:spPr/>
    </dgm:pt>
    <dgm:pt modelId="{396DC9A5-2F80-4DFB-AC87-2712DA1BE0AD}" type="pres">
      <dgm:prSet presAssocID="{7E61F262-505F-4971-849D-B3115208065B}" presName="space" presStyleCnt="0"/>
      <dgm:spPr/>
    </dgm:pt>
    <dgm:pt modelId="{01F044C2-8FDF-4497-BAE7-81CF33EDAFA2}" type="pres">
      <dgm:prSet presAssocID="{88ADD94E-634D-4CF8-B103-9DAA52CBF57B}" presName="compositeB" presStyleCnt="0"/>
      <dgm:spPr/>
    </dgm:pt>
    <dgm:pt modelId="{A67278A0-1E44-41F0-B1FF-B0D34298DCC2}" type="pres">
      <dgm:prSet presAssocID="{88ADD94E-634D-4CF8-B103-9DAA52CBF57B}" presName="textB" presStyleLbl="revTx" presStyleIdx="5" presStyleCnt="6">
        <dgm:presLayoutVars>
          <dgm:bulletEnabled val="1"/>
        </dgm:presLayoutVars>
      </dgm:prSet>
      <dgm:spPr/>
      <dgm:t>
        <a:bodyPr/>
        <a:lstStyle/>
        <a:p>
          <a:endParaRPr lang="en-US"/>
        </a:p>
      </dgm:t>
    </dgm:pt>
    <dgm:pt modelId="{775A254F-8301-4E59-A5FD-C4B291001A6F}" type="pres">
      <dgm:prSet presAssocID="{88ADD94E-634D-4CF8-B103-9DAA52CBF57B}" presName="circleB" presStyleLbl="node1" presStyleIdx="5" presStyleCnt="6" custLinFactX="231377" custLinFactNeighborX="300000"/>
      <dgm:spPr/>
    </dgm:pt>
    <dgm:pt modelId="{DBB6B0F8-2378-42E1-B0B0-865596880BC1}" type="pres">
      <dgm:prSet presAssocID="{88ADD94E-634D-4CF8-B103-9DAA52CBF57B}" presName="spaceB" presStyleCnt="0"/>
      <dgm:spPr/>
    </dgm:pt>
  </dgm:ptLst>
  <dgm:cxnLst>
    <dgm:cxn modelId="{D1F2FE9E-186A-42EF-B566-FAB4DB64E2DD}" type="presOf" srcId="{9FB80D9B-AE5E-4844-99AF-61AA1F160AF1}" destId="{C8C4DD15-70C8-4686-9256-620117007709}" srcOrd="0" destOrd="0" presId="urn:microsoft.com/office/officeart/2005/8/layout/hProcess11"/>
    <dgm:cxn modelId="{3DE8ED87-9ED7-47CA-B8AD-F36C2B085019}" type="presOf" srcId="{C54A21A7-C6B5-4FE7-9FCF-69B93DA843F2}" destId="{B5E61BF6-BE82-40A8-9F5A-6A9ACACAE39A}" srcOrd="0" destOrd="0" presId="urn:microsoft.com/office/officeart/2005/8/layout/hProcess11"/>
    <dgm:cxn modelId="{924AEEB8-1841-4D00-B10A-1DCC5565F42F}" srcId="{A02B4F69-F812-4D3C-A8D3-BAE5DCEC8238}" destId="{C54A21A7-C6B5-4FE7-9FCF-69B93DA843F2}" srcOrd="1" destOrd="0" parTransId="{BE70D490-E121-4138-9A9F-18E6EDC9BFE7}" sibTransId="{FDC5CC4D-F2EF-4F03-ADA5-87ABA7F9EBDE}"/>
    <dgm:cxn modelId="{694B7FA5-CE96-4A3D-8A8B-BE6FCA27581F}" type="presOf" srcId="{44D2FF01-8CF5-4D58-AD13-80D847752F76}" destId="{CA6EC538-3D38-4D45-810E-30DE7FF87D06}" srcOrd="0" destOrd="0" presId="urn:microsoft.com/office/officeart/2005/8/layout/hProcess11"/>
    <dgm:cxn modelId="{2B72C30F-BC94-4F0E-8393-29B96B87ECE7}" type="presOf" srcId="{88ADD94E-634D-4CF8-B103-9DAA52CBF57B}" destId="{A67278A0-1E44-41F0-B1FF-B0D34298DCC2}" srcOrd="0" destOrd="0" presId="urn:microsoft.com/office/officeart/2005/8/layout/hProcess11"/>
    <dgm:cxn modelId="{CBF2A51A-77B0-457A-842B-A7C98A3B86A6}" srcId="{A02B4F69-F812-4D3C-A8D3-BAE5DCEC8238}" destId="{44D2FF01-8CF5-4D58-AD13-80D847752F76}" srcOrd="4" destOrd="0" parTransId="{D4FD27A7-270B-4F90-B5EC-FB4532E89037}" sibTransId="{7E61F262-505F-4971-849D-B3115208065B}"/>
    <dgm:cxn modelId="{79BA2130-9982-44B5-B85A-3B9717518BFC}" srcId="{A02B4F69-F812-4D3C-A8D3-BAE5DCEC8238}" destId="{88ADD94E-634D-4CF8-B103-9DAA52CBF57B}" srcOrd="5" destOrd="0" parTransId="{E41EA3A4-365D-46E9-A275-723D3F1AAB87}" sibTransId="{AED24B52-33B0-44A2-A4DF-CBDB6B0B84A4}"/>
    <dgm:cxn modelId="{88C5D128-6775-4BFE-9D96-60E8DE01BF26}" srcId="{A02B4F69-F812-4D3C-A8D3-BAE5DCEC8238}" destId="{4275D827-E0D4-4AB8-8CBF-E5B5FBA967A4}" srcOrd="2" destOrd="0" parTransId="{CCFA72D9-7948-4CD0-A242-5A1961D4A090}" sibTransId="{87015BE9-EDAF-442A-B8B4-78512742A1FB}"/>
    <dgm:cxn modelId="{A4C8ABBA-AEA3-4795-966E-32616790FDD0}" type="presOf" srcId="{4275D827-E0D4-4AB8-8CBF-E5B5FBA967A4}" destId="{338B402A-F483-4AC8-A5A3-DED3BC0234D8}" srcOrd="0" destOrd="0" presId="urn:microsoft.com/office/officeart/2005/8/layout/hProcess11"/>
    <dgm:cxn modelId="{711629FF-D063-4F21-8020-13A335817B2F}" srcId="{A02B4F69-F812-4D3C-A8D3-BAE5DCEC8238}" destId="{9FB80D9B-AE5E-4844-99AF-61AA1F160AF1}" srcOrd="0" destOrd="0" parTransId="{9A03ED36-48FC-47CB-8E95-B1FCE8B2982B}" sibTransId="{38D06101-82BC-4980-A4EE-E9259E0C4DB5}"/>
    <dgm:cxn modelId="{6B2C6673-4EE7-4E92-A6ED-D893C1F3D102}" type="presOf" srcId="{A02B4F69-F812-4D3C-A8D3-BAE5DCEC8238}" destId="{A179A6D5-BFC5-47CA-8882-7B26F71BCAAF}" srcOrd="0" destOrd="0" presId="urn:microsoft.com/office/officeart/2005/8/layout/hProcess11"/>
    <dgm:cxn modelId="{FA268DF6-A21F-410C-97F1-782CB2F1453E}" srcId="{A02B4F69-F812-4D3C-A8D3-BAE5DCEC8238}" destId="{F6620754-6187-4A75-AB69-017BC6DDE244}" srcOrd="3" destOrd="0" parTransId="{1B406791-66EF-4D98-8880-7595F9ED06D4}" sibTransId="{44711861-6014-4BD0-95DC-877638E19C4A}"/>
    <dgm:cxn modelId="{4697A24B-9763-4C45-A2F9-716F1063826A}" type="presOf" srcId="{F6620754-6187-4A75-AB69-017BC6DDE244}" destId="{82E68999-7E5D-497B-84A2-31D461358DAF}" srcOrd="0" destOrd="0" presId="urn:microsoft.com/office/officeart/2005/8/layout/hProcess11"/>
    <dgm:cxn modelId="{FBFBEA14-CA5F-4151-840E-E166BF782DF8}" type="presParOf" srcId="{A179A6D5-BFC5-47CA-8882-7B26F71BCAAF}" destId="{90E1D306-4A7E-4856-AD08-03A252C0EBDD}" srcOrd="0" destOrd="0" presId="urn:microsoft.com/office/officeart/2005/8/layout/hProcess11"/>
    <dgm:cxn modelId="{DB7B10B4-4DD7-46DC-A964-07D84FF722A6}" type="presParOf" srcId="{A179A6D5-BFC5-47CA-8882-7B26F71BCAAF}" destId="{2AA6F538-BACC-4334-9B0C-95A986089A1F}" srcOrd="1" destOrd="0" presId="urn:microsoft.com/office/officeart/2005/8/layout/hProcess11"/>
    <dgm:cxn modelId="{7384DD11-43CB-45B5-8D09-0F7F535DCAC6}" type="presParOf" srcId="{2AA6F538-BACC-4334-9B0C-95A986089A1F}" destId="{06DCE944-445E-4E5A-A0F2-958D0A3C55F2}" srcOrd="0" destOrd="0" presId="urn:microsoft.com/office/officeart/2005/8/layout/hProcess11"/>
    <dgm:cxn modelId="{2BCCEFC7-DE7D-4143-AD90-A74B73A480F5}" type="presParOf" srcId="{06DCE944-445E-4E5A-A0F2-958D0A3C55F2}" destId="{C8C4DD15-70C8-4686-9256-620117007709}" srcOrd="0" destOrd="0" presId="urn:microsoft.com/office/officeart/2005/8/layout/hProcess11"/>
    <dgm:cxn modelId="{0DAA0CA7-DEB6-4F14-A26A-01108D5B6819}" type="presParOf" srcId="{06DCE944-445E-4E5A-A0F2-958D0A3C55F2}" destId="{2B44AA26-CD78-4104-ADAA-619AB20F8BE9}" srcOrd="1" destOrd="0" presId="urn:microsoft.com/office/officeart/2005/8/layout/hProcess11"/>
    <dgm:cxn modelId="{905EB15F-840E-45E5-9CE6-059C53CF4FB9}" type="presParOf" srcId="{06DCE944-445E-4E5A-A0F2-958D0A3C55F2}" destId="{05F1F1EE-7ED9-47F9-B3AE-D86718F16D04}" srcOrd="2" destOrd="0" presId="urn:microsoft.com/office/officeart/2005/8/layout/hProcess11"/>
    <dgm:cxn modelId="{DA77C05C-66F6-4810-8176-CA3D406DE8C7}" type="presParOf" srcId="{2AA6F538-BACC-4334-9B0C-95A986089A1F}" destId="{ADEF7CB6-645D-4171-B592-2CDF9084BFAB}" srcOrd="1" destOrd="0" presId="urn:microsoft.com/office/officeart/2005/8/layout/hProcess11"/>
    <dgm:cxn modelId="{D18DC2EA-1B38-41C9-828F-61BE415F8B1A}" type="presParOf" srcId="{2AA6F538-BACC-4334-9B0C-95A986089A1F}" destId="{0D6C7F8B-9B84-4374-822C-08928D75B0EA}" srcOrd="2" destOrd="0" presId="urn:microsoft.com/office/officeart/2005/8/layout/hProcess11"/>
    <dgm:cxn modelId="{D8470D9C-6EB1-48EE-BECB-233E2D9A3EA5}" type="presParOf" srcId="{0D6C7F8B-9B84-4374-822C-08928D75B0EA}" destId="{B5E61BF6-BE82-40A8-9F5A-6A9ACACAE39A}" srcOrd="0" destOrd="0" presId="urn:microsoft.com/office/officeart/2005/8/layout/hProcess11"/>
    <dgm:cxn modelId="{DB289C96-996B-402B-AB2F-F09A8F5FE58B}" type="presParOf" srcId="{0D6C7F8B-9B84-4374-822C-08928D75B0EA}" destId="{A82ED1F5-10F8-4871-A85B-D10037517CF8}" srcOrd="1" destOrd="0" presId="urn:microsoft.com/office/officeart/2005/8/layout/hProcess11"/>
    <dgm:cxn modelId="{D1285C24-F969-41DC-BA7D-0CF71CBFEB1E}" type="presParOf" srcId="{0D6C7F8B-9B84-4374-822C-08928D75B0EA}" destId="{BF3CEEB1-CC6B-4D7E-A959-F4356D2F2D30}" srcOrd="2" destOrd="0" presId="urn:microsoft.com/office/officeart/2005/8/layout/hProcess11"/>
    <dgm:cxn modelId="{18983062-8DF0-4331-B70A-DAC05089CD5E}" type="presParOf" srcId="{2AA6F538-BACC-4334-9B0C-95A986089A1F}" destId="{805E6E05-5D04-47C9-B521-B44B304242B5}" srcOrd="3" destOrd="0" presId="urn:microsoft.com/office/officeart/2005/8/layout/hProcess11"/>
    <dgm:cxn modelId="{D2AA92C8-2BAD-4AD6-911E-36C1FE307C3B}" type="presParOf" srcId="{2AA6F538-BACC-4334-9B0C-95A986089A1F}" destId="{0379099F-E007-4C44-9B36-5CF3C5B2CBA0}" srcOrd="4" destOrd="0" presId="urn:microsoft.com/office/officeart/2005/8/layout/hProcess11"/>
    <dgm:cxn modelId="{4FF4891A-2FF5-447D-B18E-3BBFCC6EED8B}" type="presParOf" srcId="{0379099F-E007-4C44-9B36-5CF3C5B2CBA0}" destId="{338B402A-F483-4AC8-A5A3-DED3BC0234D8}" srcOrd="0" destOrd="0" presId="urn:microsoft.com/office/officeart/2005/8/layout/hProcess11"/>
    <dgm:cxn modelId="{5329403A-5CFE-4F3B-8210-A5479DBC92C9}" type="presParOf" srcId="{0379099F-E007-4C44-9B36-5CF3C5B2CBA0}" destId="{F386C401-1704-41B5-B471-8DC3E0A92760}" srcOrd="1" destOrd="0" presId="urn:microsoft.com/office/officeart/2005/8/layout/hProcess11"/>
    <dgm:cxn modelId="{E05335C1-14F6-440A-BBD8-6311B478B5E5}" type="presParOf" srcId="{0379099F-E007-4C44-9B36-5CF3C5B2CBA0}" destId="{7536CD46-E370-4223-BCEB-D6EA66A16722}" srcOrd="2" destOrd="0" presId="urn:microsoft.com/office/officeart/2005/8/layout/hProcess11"/>
    <dgm:cxn modelId="{DEC101C1-3D2C-48AC-82D6-589482A6871E}" type="presParOf" srcId="{2AA6F538-BACC-4334-9B0C-95A986089A1F}" destId="{8DF5CBE1-530B-4ADE-9040-E235352AD3AB}" srcOrd="5" destOrd="0" presId="urn:microsoft.com/office/officeart/2005/8/layout/hProcess11"/>
    <dgm:cxn modelId="{59C6FFFD-3E23-48A5-91A9-4DBD9786FF89}" type="presParOf" srcId="{2AA6F538-BACC-4334-9B0C-95A986089A1F}" destId="{43ECB73F-523C-4D26-BBE0-87FFC7A306FE}" srcOrd="6" destOrd="0" presId="urn:microsoft.com/office/officeart/2005/8/layout/hProcess11"/>
    <dgm:cxn modelId="{DEB4C42E-49DB-4542-80CA-DBA3B41B0C8B}" type="presParOf" srcId="{43ECB73F-523C-4D26-BBE0-87FFC7A306FE}" destId="{82E68999-7E5D-497B-84A2-31D461358DAF}" srcOrd="0" destOrd="0" presId="urn:microsoft.com/office/officeart/2005/8/layout/hProcess11"/>
    <dgm:cxn modelId="{B13AF10C-29CF-4C47-A52A-37711D01D09E}" type="presParOf" srcId="{43ECB73F-523C-4D26-BBE0-87FFC7A306FE}" destId="{FD6921A7-8FE8-4E96-9F9E-1201633523D3}" srcOrd="1" destOrd="0" presId="urn:microsoft.com/office/officeart/2005/8/layout/hProcess11"/>
    <dgm:cxn modelId="{C90EC729-6708-41C0-92DD-9F2FD707DDC9}" type="presParOf" srcId="{43ECB73F-523C-4D26-BBE0-87FFC7A306FE}" destId="{A56EA750-9202-4AAE-91FF-E12D2A5DD69D}" srcOrd="2" destOrd="0" presId="urn:microsoft.com/office/officeart/2005/8/layout/hProcess11"/>
    <dgm:cxn modelId="{0AFF06B7-090A-4751-BECE-78642E29CADE}" type="presParOf" srcId="{2AA6F538-BACC-4334-9B0C-95A986089A1F}" destId="{A2D8B8FB-EEC0-432F-8A39-6BC064634E26}" srcOrd="7" destOrd="0" presId="urn:microsoft.com/office/officeart/2005/8/layout/hProcess11"/>
    <dgm:cxn modelId="{E3E15CFB-787A-4DBB-89C8-DC021C639DE6}" type="presParOf" srcId="{2AA6F538-BACC-4334-9B0C-95A986089A1F}" destId="{272A1F16-EAB0-4692-B051-D448F054A535}" srcOrd="8" destOrd="0" presId="urn:microsoft.com/office/officeart/2005/8/layout/hProcess11"/>
    <dgm:cxn modelId="{DC012522-F9DB-4514-BEFD-D21FBCACCBCE}" type="presParOf" srcId="{272A1F16-EAB0-4692-B051-D448F054A535}" destId="{CA6EC538-3D38-4D45-810E-30DE7FF87D06}" srcOrd="0" destOrd="0" presId="urn:microsoft.com/office/officeart/2005/8/layout/hProcess11"/>
    <dgm:cxn modelId="{D46D3E21-174C-4A18-8B71-ECC860BD9CA9}" type="presParOf" srcId="{272A1F16-EAB0-4692-B051-D448F054A535}" destId="{54BD11BA-EB9A-46A4-AA36-AAAE621610FE}" srcOrd="1" destOrd="0" presId="urn:microsoft.com/office/officeart/2005/8/layout/hProcess11"/>
    <dgm:cxn modelId="{2F4ED739-EEAF-428A-BC29-E36926F60169}" type="presParOf" srcId="{272A1F16-EAB0-4692-B051-D448F054A535}" destId="{1A4E6A6A-098F-4454-B9AA-BF9C5D8B7F7C}" srcOrd="2" destOrd="0" presId="urn:microsoft.com/office/officeart/2005/8/layout/hProcess11"/>
    <dgm:cxn modelId="{4860B1A5-4E24-424A-AB4D-B118AC588536}" type="presParOf" srcId="{2AA6F538-BACC-4334-9B0C-95A986089A1F}" destId="{396DC9A5-2F80-4DFB-AC87-2712DA1BE0AD}" srcOrd="9" destOrd="0" presId="urn:microsoft.com/office/officeart/2005/8/layout/hProcess11"/>
    <dgm:cxn modelId="{2A0C58EE-77D3-44B4-96BA-38ACE91B66B1}" type="presParOf" srcId="{2AA6F538-BACC-4334-9B0C-95A986089A1F}" destId="{01F044C2-8FDF-4497-BAE7-81CF33EDAFA2}" srcOrd="10" destOrd="0" presId="urn:microsoft.com/office/officeart/2005/8/layout/hProcess11"/>
    <dgm:cxn modelId="{A7F1888F-ACC1-4ADE-A30B-646F4A27D856}" type="presParOf" srcId="{01F044C2-8FDF-4497-BAE7-81CF33EDAFA2}" destId="{A67278A0-1E44-41F0-B1FF-B0D34298DCC2}" srcOrd="0" destOrd="0" presId="urn:microsoft.com/office/officeart/2005/8/layout/hProcess11"/>
    <dgm:cxn modelId="{1733532E-7E66-47B1-8354-99705D3EC18A}" type="presParOf" srcId="{01F044C2-8FDF-4497-BAE7-81CF33EDAFA2}" destId="{775A254F-8301-4E59-A5FD-C4B291001A6F}" srcOrd="1" destOrd="0" presId="urn:microsoft.com/office/officeart/2005/8/layout/hProcess11"/>
    <dgm:cxn modelId="{EF38F305-5C6F-48CB-B1FE-9D9F95C7DF44}" type="presParOf" srcId="{01F044C2-8FDF-4497-BAE7-81CF33EDAFA2}" destId="{DBB6B0F8-2378-42E1-B0B0-865596880BC1}" srcOrd="2" destOrd="0" presId="urn:microsoft.com/office/officeart/2005/8/layout/hProcess1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6404DA6-8BD0-4EB7-A5C1-AF105E96D140}" type="doc">
      <dgm:prSet loTypeId="urn:microsoft.com/office/officeart/2005/8/layout/arrow2" loCatId="process" qsTypeId="urn:microsoft.com/office/officeart/2005/8/quickstyle/simple1" qsCatId="simple" csTypeId="urn:microsoft.com/office/officeart/2005/8/colors/accent1_2" csCatId="accent1" phldr="1"/>
      <dgm:spPr/>
      <dgm:t>
        <a:bodyPr/>
        <a:lstStyle/>
        <a:p>
          <a:endParaRPr lang="en-US"/>
        </a:p>
      </dgm:t>
    </dgm:pt>
    <dgm:pt modelId="{0035D283-D938-4198-820E-7AD35D858B2A}">
      <dgm:prSet phldrT="[Text]"/>
      <dgm:spPr/>
      <dgm:t>
        <a:bodyPr/>
        <a:lstStyle/>
        <a:p>
          <a:r>
            <a:rPr lang="en-US" dirty="0" smtClean="0"/>
            <a:t>CTD AUV</a:t>
          </a:r>
          <a:endParaRPr lang="en-US" dirty="0"/>
        </a:p>
      </dgm:t>
    </dgm:pt>
    <dgm:pt modelId="{BF6C5544-CC6A-41EF-85CF-EC68A568C1DF}" type="parTrans" cxnId="{E0B88785-B251-4C15-9F2E-E1B9A59D6544}">
      <dgm:prSet/>
      <dgm:spPr/>
      <dgm:t>
        <a:bodyPr/>
        <a:lstStyle/>
        <a:p>
          <a:endParaRPr lang="en-US"/>
        </a:p>
      </dgm:t>
    </dgm:pt>
    <dgm:pt modelId="{ECBF17F4-42F1-46D9-B25C-2C9D97F79633}" type="sibTrans" cxnId="{E0B88785-B251-4C15-9F2E-E1B9A59D6544}">
      <dgm:prSet/>
      <dgm:spPr/>
      <dgm:t>
        <a:bodyPr/>
        <a:lstStyle/>
        <a:p>
          <a:endParaRPr lang="en-US"/>
        </a:p>
      </dgm:t>
    </dgm:pt>
    <dgm:pt modelId="{72B2BCA7-02AC-4DC8-9B8E-2F0ED7B70C14}">
      <dgm:prSet phldrT="[Text]" phldr="1"/>
      <dgm:spPr/>
      <dgm:t>
        <a:bodyPr/>
        <a:lstStyle/>
        <a:p>
          <a:endParaRPr lang="en-US"/>
        </a:p>
      </dgm:t>
    </dgm:pt>
    <dgm:pt modelId="{A410D12A-F577-4B06-93C6-D26DAD89C948}" type="parTrans" cxnId="{7A5522B9-6813-4C5D-AE48-D9BE34A007B6}">
      <dgm:prSet/>
      <dgm:spPr/>
      <dgm:t>
        <a:bodyPr/>
        <a:lstStyle/>
        <a:p>
          <a:endParaRPr lang="en-US"/>
        </a:p>
      </dgm:t>
    </dgm:pt>
    <dgm:pt modelId="{073C3407-4362-4293-9898-F4E88CF74A76}" type="sibTrans" cxnId="{7A5522B9-6813-4C5D-AE48-D9BE34A007B6}">
      <dgm:prSet/>
      <dgm:spPr/>
      <dgm:t>
        <a:bodyPr/>
        <a:lstStyle/>
        <a:p>
          <a:endParaRPr lang="en-US"/>
        </a:p>
      </dgm:t>
    </dgm:pt>
    <dgm:pt modelId="{61F8905D-69FA-471D-AC01-F798796F1F86}">
      <dgm:prSet phldrT="[Text]" phldr="1"/>
      <dgm:spPr/>
      <dgm:t>
        <a:bodyPr/>
        <a:lstStyle/>
        <a:p>
          <a:endParaRPr lang="en-US" dirty="0"/>
        </a:p>
      </dgm:t>
    </dgm:pt>
    <dgm:pt modelId="{0A143FDF-5D71-4CD8-A0C0-3D280FFA1590}" type="parTrans" cxnId="{27DFC283-AB99-4EE0-8F4E-011FF1E9F12C}">
      <dgm:prSet/>
      <dgm:spPr/>
      <dgm:t>
        <a:bodyPr/>
        <a:lstStyle/>
        <a:p>
          <a:endParaRPr lang="en-US"/>
        </a:p>
      </dgm:t>
    </dgm:pt>
    <dgm:pt modelId="{6879A365-CA40-4367-99C5-27162BEFF342}" type="sibTrans" cxnId="{27DFC283-AB99-4EE0-8F4E-011FF1E9F12C}">
      <dgm:prSet/>
      <dgm:spPr/>
      <dgm:t>
        <a:bodyPr/>
        <a:lstStyle/>
        <a:p>
          <a:endParaRPr lang="en-US"/>
        </a:p>
      </dgm:t>
    </dgm:pt>
    <dgm:pt modelId="{5D257D89-C33A-42A3-9F7B-D074B5A7FD11}">
      <dgm:prSet/>
      <dgm:spPr/>
      <dgm:t>
        <a:bodyPr/>
        <a:lstStyle/>
        <a:p>
          <a:endParaRPr lang="en-US"/>
        </a:p>
      </dgm:t>
    </dgm:pt>
    <dgm:pt modelId="{C612DB4C-849A-482D-A044-BDBB5056B866}" type="parTrans" cxnId="{7C2D007A-3AEF-4DB8-A922-579C9812CAF2}">
      <dgm:prSet/>
      <dgm:spPr/>
      <dgm:t>
        <a:bodyPr/>
        <a:lstStyle/>
        <a:p>
          <a:endParaRPr lang="en-US"/>
        </a:p>
      </dgm:t>
    </dgm:pt>
    <dgm:pt modelId="{7D907549-A824-4B35-8067-B369BCDB72E3}" type="sibTrans" cxnId="{7C2D007A-3AEF-4DB8-A922-579C9812CAF2}">
      <dgm:prSet/>
      <dgm:spPr/>
      <dgm:t>
        <a:bodyPr/>
        <a:lstStyle/>
        <a:p>
          <a:endParaRPr lang="en-US"/>
        </a:p>
      </dgm:t>
    </dgm:pt>
    <dgm:pt modelId="{23507F15-E52E-49DB-99AE-D97E18BEEFF2}">
      <dgm:prSet/>
      <dgm:spPr/>
      <dgm:t>
        <a:bodyPr/>
        <a:lstStyle/>
        <a:p>
          <a:endParaRPr lang="en-US"/>
        </a:p>
      </dgm:t>
    </dgm:pt>
    <dgm:pt modelId="{582EB178-85F2-483E-99B3-E32645064AAA}" type="parTrans" cxnId="{68F5F74A-7156-4B65-8EE5-D2F0388964C5}">
      <dgm:prSet/>
      <dgm:spPr/>
      <dgm:t>
        <a:bodyPr/>
        <a:lstStyle/>
        <a:p>
          <a:endParaRPr lang="en-US"/>
        </a:p>
      </dgm:t>
    </dgm:pt>
    <dgm:pt modelId="{7DF1FE09-B485-477E-B8B4-D5934ED461E3}" type="sibTrans" cxnId="{68F5F74A-7156-4B65-8EE5-D2F0388964C5}">
      <dgm:prSet/>
      <dgm:spPr/>
      <dgm:t>
        <a:bodyPr/>
        <a:lstStyle/>
        <a:p>
          <a:endParaRPr lang="en-US"/>
        </a:p>
      </dgm:t>
    </dgm:pt>
    <dgm:pt modelId="{30AD90CF-2D8E-44A2-BC2B-1B2E84C2FFFC}">
      <dgm:prSet phldrT="[Text]"/>
      <dgm:spPr/>
      <dgm:t>
        <a:bodyPr/>
        <a:lstStyle/>
        <a:p>
          <a:r>
            <a:rPr lang="en-US" dirty="0" smtClean="0"/>
            <a:t>Mapping AUV</a:t>
          </a:r>
          <a:endParaRPr lang="en-US" dirty="0"/>
        </a:p>
      </dgm:t>
    </dgm:pt>
    <dgm:pt modelId="{A2C93587-0D25-4E70-8033-B9554E2072C8}" type="parTrans" cxnId="{3807F762-5F6C-49A6-B18A-C9A8D0DFF970}">
      <dgm:prSet/>
      <dgm:spPr/>
      <dgm:t>
        <a:bodyPr/>
        <a:lstStyle/>
        <a:p>
          <a:endParaRPr lang="en-US"/>
        </a:p>
      </dgm:t>
    </dgm:pt>
    <dgm:pt modelId="{8C0FBF81-CE1F-4F48-BA23-63909D143307}" type="sibTrans" cxnId="{3807F762-5F6C-49A6-B18A-C9A8D0DFF970}">
      <dgm:prSet/>
      <dgm:spPr/>
      <dgm:t>
        <a:bodyPr/>
        <a:lstStyle/>
        <a:p>
          <a:endParaRPr lang="en-US"/>
        </a:p>
      </dgm:t>
    </dgm:pt>
    <dgm:pt modelId="{F2D90F91-B463-47D9-84F5-BCB945FE8034}">
      <dgm:prSet phldrT="[Text]"/>
      <dgm:spPr/>
      <dgm:t>
        <a:bodyPr/>
        <a:lstStyle/>
        <a:p>
          <a:r>
            <a:rPr lang="en-US" dirty="0" smtClean="0"/>
            <a:t>LRAUV</a:t>
          </a:r>
          <a:endParaRPr lang="en-US" dirty="0"/>
        </a:p>
      </dgm:t>
    </dgm:pt>
    <dgm:pt modelId="{0D96906A-D5B9-44D7-A3A4-67EB604BAF77}" type="parTrans" cxnId="{31422BD9-9BAD-40B6-B24F-1ACC1E4D3772}">
      <dgm:prSet/>
      <dgm:spPr/>
      <dgm:t>
        <a:bodyPr/>
        <a:lstStyle/>
        <a:p>
          <a:endParaRPr lang="en-US"/>
        </a:p>
      </dgm:t>
    </dgm:pt>
    <dgm:pt modelId="{51A5F559-0231-4299-8FC2-B46F09615E72}" type="sibTrans" cxnId="{31422BD9-9BAD-40B6-B24F-1ACC1E4D3772}">
      <dgm:prSet/>
      <dgm:spPr/>
      <dgm:t>
        <a:bodyPr/>
        <a:lstStyle/>
        <a:p>
          <a:endParaRPr lang="en-US"/>
        </a:p>
      </dgm:t>
    </dgm:pt>
    <dgm:pt modelId="{0DF82A32-958E-4034-8321-3C173F55CC98}">
      <dgm:prSet phldrT="[Text]"/>
      <dgm:spPr/>
      <dgm:t>
        <a:bodyPr/>
        <a:lstStyle/>
        <a:p>
          <a:r>
            <a:rPr lang="en-US" dirty="0" smtClean="0"/>
            <a:t>LRAUV+ 3G ESP</a:t>
          </a:r>
          <a:endParaRPr lang="en-US" dirty="0"/>
        </a:p>
      </dgm:t>
    </dgm:pt>
    <dgm:pt modelId="{FCFA1198-A31A-4E91-BEC5-BFF2EBC13CBE}" type="parTrans" cxnId="{77DBD389-1620-40F7-A009-646456B79A8D}">
      <dgm:prSet/>
      <dgm:spPr/>
      <dgm:t>
        <a:bodyPr/>
        <a:lstStyle/>
        <a:p>
          <a:endParaRPr lang="en-US"/>
        </a:p>
      </dgm:t>
    </dgm:pt>
    <dgm:pt modelId="{B6DF41C0-6DF1-4680-8B16-458483FF549C}" type="sibTrans" cxnId="{77DBD389-1620-40F7-A009-646456B79A8D}">
      <dgm:prSet/>
      <dgm:spPr/>
      <dgm:t>
        <a:bodyPr/>
        <a:lstStyle/>
        <a:p>
          <a:endParaRPr lang="en-US"/>
        </a:p>
      </dgm:t>
    </dgm:pt>
    <dgm:pt modelId="{53113B12-A4D5-48AD-BB6B-734A359BD5AD}">
      <dgm:prSet phldrT="[Text]"/>
      <dgm:spPr/>
      <dgm:t>
        <a:bodyPr/>
        <a:lstStyle/>
        <a:p>
          <a:r>
            <a:rPr lang="en-US" dirty="0" smtClean="0"/>
            <a:t>Wave Glider</a:t>
          </a:r>
          <a:endParaRPr lang="en-US" dirty="0"/>
        </a:p>
      </dgm:t>
    </dgm:pt>
    <dgm:pt modelId="{CC41D380-6EDB-42C7-98A1-EF743C7B278E}" type="parTrans" cxnId="{0C828669-BC60-4940-8877-E86F3E50B136}">
      <dgm:prSet/>
      <dgm:spPr/>
      <dgm:t>
        <a:bodyPr/>
        <a:lstStyle/>
        <a:p>
          <a:endParaRPr lang="en-US"/>
        </a:p>
      </dgm:t>
    </dgm:pt>
    <dgm:pt modelId="{67442C18-60B9-41D7-A9A1-224A3E523BF8}" type="sibTrans" cxnId="{0C828669-BC60-4940-8877-E86F3E50B136}">
      <dgm:prSet/>
      <dgm:spPr/>
      <dgm:t>
        <a:bodyPr/>
        <a:lstStyle/>
        <a:p>
          <a:endParaRPr lang="en-US"/>
        </a:p>
      </dgm:t>
    </dgm:pt>
    <dgm:pt modelId="{AC661390-8239-4E9E-9328-2898C378AF1C}">
      <dgm:prSet phldrT="[Text]"/>
      <dgm:spPr/>
      <dgm:t>
        <a:bodyPr/>
        <a:lstStyle/>
        <a:p>
          <a:endParaRPr lang="en-US" dirty="0"/>
        </a:p>
      </dgm:t>
    </dgm:pt>
    <dgm:pt modelId="{10ECEB22-F9FE-4652-A603-A53A03EC8CFA}" type="parTrans" cxnId="{E04BD2F8-DABF-483F-8352-F7DA8BBE6C90}">
      <dgm:prSet/>
      <dgm:spPr/>
      <dgm:t>
        <a:bodyPr/>
        <a:lstStyle/>
        <a:p>
          <a:endParaRPr lang="en-US"/>
        </a:p>
      </dgm:t>
    </dgm:pt>
    <dgm:pt modelId="{269C59C8-7DFF-4F59-A8B4-D29F08F17E95}" type="sibTrans" cxnId="{E04BD2F8-DABF-483F-8352-F7DA8BBE6C90}">
      <dgm:prSet/>
      <dgm:spPr/>
      <dgm:t>
        <a:bodyPr/>
        <a:lstStyle/>
        <a:p>
          <a:endParaRPr lang="en-US"/>
        </a:p>
      </dgm:t>
    </dgm:pt>
    <dgm:pt modelId="{7206B1E8-63B1-4E96-9AD8-E1B6D69560EE}" type="pres">
      <dgm:prSet presAssocID="{86404DA6-8BD0-4EB7-A5C1-AF105E96D140}" presName="arrowDiagram" presStyleCnt="0">
        <dgm:presLayoutVars>
          <dgm:chMax val="5"/>
          <dgm:dir/>
          <dgm:resizeHandles val="exact"/>
        </dgm:presLayoutVars>
      </dgm:prSet>
      <dgm:spPr/>
    </dgm:pt>
    <dgm:pt modelId="{537983E3-5F32-4907-97B2-345D981E670D}" type="pres">
      <dgm:prSet presAssocID="{86404DA6-8BD0-4EB7-A5C1-AF105E96D140}" presName="arrow" presStyleLbl="bgShp" presStyleIdx="0" presStyleCnt="1" custScaleX="132219"/>
      <dgm:spPr/>
    </dgm:pt>
    <dgm:pt modelId="{4BFB764D-B91B-41C2-8FF3-E6FB683182CD}" type="pres">
      <dgm:prSet presAssocID="{86404DA6-8BD0-4EB7-A5C1-AF105E96D140}" presName="arrowDiagram5" presStyleCnt="0"/>
      <dgm:spPr/>
    </dgm:pt>
    <dgm:pt modelId="{DE1F3683-7ABE-40AE-B0D4-D21615E7DFF8}" type="pres">
      <dgm:prSet presAssocID="{0035D283-D938-4198-820E-7AD35D858B2A}" presName="bullet5a" presStyleLbl="node1" presStyleIdx="0" presStyleCnt="5" custLinFactX="-300000" custLinFactY="16724" custLinFactNeighborX="-375333" custLinFactNeighborY="100000"/>
      <dgm:spPr/>
    </dgm:pt>
    <dgm:pt modelId="{3A503ED5-AB98-40F8-BC30-352E4382889E}" type="pres">
      <dgm:prSet presAssocID="{0035D283-D938-4198-820E-7AD35D858B2A}" presName="textBox5a" presStyleLbl="revTx" presStyleIdx="0" presStyleCnt="5" custScaleY="35911" custLinFactX="-2468" custLinFactNeighborX="-100000" custLinFactNeighborY="-10772">
        <dgm:presLayoutVars>
          <dgm:bulletEnabled val="1"/>
        </dgm:presLayoutVars>
      </dgm:prSet>
      <dgm:spPr/>
    </dgm:pt>
    <dgm:pt modelId="{2BF9D46E-B5E6-43B5-B8F9-A26608170E9A}" type="pres">
      <dgm:prSet presAssocID="{30AD90CF-2D8E-44A2-BC2B-1B2E84C2FFFC}" presName="bullet5b" presStyleLbl="node1" presStyleIdx="1" presStyleCnt="5" custLinFactX="-100959" custLinFactNeighborX="-200000" custLinFactNeighborY="40892"/>
      <dgm:spPr/>
    </dgm:pt>
    <dgm:pt modelId="{C4EC159D-C5C3-4D54-AF25-05ABF2C3918E}" type="pres">
      <dgm:prSet presAssocID="{30AD90CF-2D8E-44A2-BC2B-1B2E84C2FFFC}" presName="textBox5b" presStyleLbl="revTx" presStyleIdx="1" presStyleCnt="5" custScaleY="40375" custLinFactNeighborX="-52561" custLinFactNeighborY="-22334">
        <dgm:presLayoutVars>
          <dgm:bulletEnabled val="1"/>
        </dgm:presLayoutVars>
      </dgm:prSet>
      <dgm:spPr/>
    </dgm:pt>
    <dgm:pt modelId="{EAB8D0BC-9D61-4CF7-9CAE-2A418C57940A}" type="pres">
      <dgm:prSet presAssocID="{F2D90F91-B463-47D9-84F5-BCB945FE8034}" presName="bullet5c" presStyleLbl="node1" presStyleIdx="2" presStyleCnt="5" custLinFactX="-7866" custLinFactNeighborX="-100000" custLinFactNeighborY="27965"/>
      <dgm:spPr/>
    </dgm:pt>
    <dgm:pt modelId="{18F5E454-176B-4E90-AE06-4DABF3F7EF87}" type="pres">
      <dgm:prSet presAssocID="{F2D90F91-B463-47D9-84F5-BCB945FE8034}" presName="textBox5c" presStyleLbl="revTx" presStyleIdx="2" presStyleCnt="5" custScaleX="65245" custScaleY="16308" custLinFactNeighborX="-38990" custLinFactNeighborY="-34479">
        <dgm:presLayoutVars>
          <dgm:bulletEnabled val="1"/>
        </dgm:presLayoutVars>
      </dgm:prSet>
      <dgm:spPr/>
    </dgm:pt>
    <dgm:pt modelId="{E84952F8-6F6A-4C4D-B1CC-31CBABDD13FC}" type="pres">
      <dgm:prSet presAssocID="{0DF82A32-958E-4034-8321-3C173F55CC98}" presName="bullet5d" presStyleLbl="node1" presStyleIdx="3" presStyleCnt="5" custLinFactNeighborX="-68247" custLinFactNeighborY="44300"/>
      <dgm:spPr/>
    </dgm:pt>
    <dgm:pt modelId="{592E2976-9C04-40BB-BED0-5F9F5A8764BB}" type="pres">
      <dgm:prSet presAssocID="{0DF82A32-958E-4034-8321-3C173F55CC98}" presName="textBox5d" presStyleLbl="revTx" presStyleIdx="3" presStyleCnt="5" custScaleX="67986" custScaleY="35293" custLinFactNeighborX="-31160" custLinFactNeighborY="-25062">
        <dgm:presLayoutVars>
          <dgm:bulletEnabled val="1"/>
        </dgm:presLayoutVars>
      </dgm:prSet>
      <dgm:spPr/>
      <dgm:t>
        <a:bodyPr/>
        <a:lstStyle/>
        <a:p>
          <a:endParaRPr lang="en-US"/>
        </a:p>
      </dgm:t>
    </dgm:pt>
    <dgm:pt modelId="{13AA7D72-CF16-4D88-9C23-B9D0C831A8AE}" type="pres">
      <dgm:prSet presAssocID="{53113B12-A4D5-48AD-BB6B-734A359BD5AD}" presName="bullet5e" presStyleLbl="node1" presStyleIdx="4" presStyleCnt="5" custLinFactNeighborX="-12137" custLinFactNeighborY="27956"/>
      <dgm:spPr>
        <a:blipFill rotWithShape="0">
          <a:blip xmlns:r="http://schemas.openxmlformats.org/officeDocument/2006/relationships" r:embed="rId1"/>
          <a:stretch>
            <a:fillRect/>
          </a:stretch>
        </a:blipFill>
      </dgm:spPr>
      <dgm:t>
        <a:bodyPr/>
        <a:lstStyle/>
        <a:p>
          <a:endParaRPr lang="en-US"/>
        </a:p>
      </dgm:t>
    </dgm:pt>
    <dgm:pt modelId="{22958B72-0FD0-43E8-9C70-3A497C856B79}" type="pres">
      <dgm:prSet presAssocID="{53113B12-A4D5-48AD-BB6B-734A359BD5AD}" presName="textBox5e" presStyleLbl="revTx" presStyleIdx="4" presStyleCnt="5" custScaleX="86595" custScaleY="28537" custLinFactNeighborX="-6232" custLinFactNeighborY="-28080">
        <dgm:presLayoutVars>
          <dgm:bulletEnabled val="1"/>
        </dgm:presLayoutVars>
      </dgm:prSet>
      <dgm:spPr/>
    </dgm:pt>
  </dgm:ptLst>
  <dgm:cxnLst>
    <dgm:cxn modelId="{3807F762-5F6C-49A6-B18A-C9A8D0DFF970}" srcId="{86404DA6-8BD0-4EB7-A5C1-AF105E96D140}" destId="{30AD90CF-2D8E-44A2-BC2B-1B2E84C2FFFC}" srcOrd="1" destOrd="0" parTransId="{A2C93587-0D25-4E70-8033-B9554E2072C8}" sibTransId="{8C0FBF81-CE1F-4F48-BA23-63909D143307}"/>
    <dgm:cxn modelId="{31422BD9-9BAD-40B6-B24F-1ACC1E4D3772}" srcId="{86404DA6-8BD0-4EB7-A5C1-AF105E96D140}" destId="{F2D90F91-B463-47D9-84F5-BCB945FE8034}" srcOrd="2" destOrd="0" parTransId="{0D96906A-D5B9-44D7-A3A4-67EB604BAF77}" sibTransId="{51A5F559-0231-4299-8FC2-B46F09615E72}"/>
    <dgm:cxn modelId="{0C828669-BC60-4940-8877-E86F3E50B136}" srcId="{86404DA6-8BD0-4EB7-A5C1-AF105E96D140}" destId="{53113B12-A4D5-48AD-BB6B-734A359BD5AD}" srcOrd="4" destOrd="0" parTransId="{CC41D380-6EDB-42C7-98A1-EF743C7B278E}" sibTransId="{67442C18-60B9-41D7-A9A1-224A3E523BF8}"/>
    <dgm:cxn modelId="{E0B88785-B251-4C15-9F2E-E1B9A59D6544}" srcId="{86404DA6-8BD0-4EB7-A5C1-AF105E96D140}" destId="{0035D283-D938-4198-820E-7AD35D858B2A}" srcOrd="0" destOrd="0" parTransId="{BF6C5544-CC6A-41EF-85CF-EC68A568C1DF}" sibTransId="{ECBF17F4-42F1-46D9-B25C-2C9D97F79633}"/>
    <dgm:cxn modelId="{E04BD2F8-DABF-483F-8352-F7DA8BBE6C90}" srcId="{86404DA6-8BD0-4EB7-A5C1-AF105E96D140}" destId="{AC661390-8239-4E9E-9328-2898C378AF1C}" srcOrd="5" destOrd="0" parTransId="{10ECEB22-F9FE-4652-A603-A53A03EC8CFA}" sibTransId="{269C59C8-7DFF-4F59-A8B4-D29F08F17E95}"/>
    <dgm:cxn modelId="{D68EE2BF-9419-482B-B3B7-2A409CF552A4}" type="presOf" srcId="{53113B12-A4D5-48AD-BB6B-734A359BD5AD}" destId="{22958B72-0FD0-43E8-9C70-3A497C856B79}" srcOrd="0" destOrd="0" presId="urn:microsoft.com/office/officeart/2005/8/layout/arrow2"/>
    <dgm:cxn modelId="{3744CFFD-B596-4F4E-9A40-8A07B7E110A5}" type="presOf" srcId="{F2D90F91-B463-47D9-84F5-BCB945FE8034}" destId="{18F5E454-176B-4E90-AE06-4DABF3F7EF87}" srcOrd="0" destOrd="0" presId="urn:microsoft.com/office/officeart/2005/8/layout/arrow2"/>
    <dgm:cxn modelId="{27DFC283-AB99-4EE0-8F4E-011FF1E9F12C}" srcId="{86404DA6-8BD0-4EB7-A5C1-AF105E96D140}" destId="{61F8905D-69FA-471D-AC01-F798796F1F86}" srcOrd="9" destOrd="0" parTransId="{0A143FDF-5D71-4CD8-A0C0-3D280FFA1590}" sibTransId="{6879A365-CA40-4367-99C5-27162BEFF342}"/>
    <dgm:cxn modelId="{14AAA9B8-30FE-41AB-B76F-729F64968F5B}" type="presOf" srcId="{86404DA6-8BD0-4EB7-A5C1-AF105E96D140}" destId="{7206B1E8-63B1-4E96-9AD8-E1B6D69560EE}" srcOrd="0" destOrd="0" presId="urn:microsoft.com/office/officeart/2005/8/layout/arrow2"/>
    <dgm:cxn modelId="{25566403-D4C5-4F5A-BDF1-B98CD3D0B7C4}" type="presOf" srcId="{30AD90CF-2D8E-44A2-BC2B-1B2E84C2FFFC}" destId="{C4EC159D-C5C3-4D54-AF25-05ABF2C3918E}" srcOrd="0" destOrd="0" presId="urn:microsoft.com/office/officeart/2005/8/layout/arrow2"/>
    <dgm:cxn modelId="{77DBD389-1620-40F7-A009-646456B79A8D}" srcId="{86404DA6-8BD0-4EB7-A5C1-AF105E96D140}" destId="{0DF82A32-958E-4034-8321-3C173F55CC98}" srcOrd="3" destOrd="0" parTransId="{FCFA1198-A31A-4E91-BEC5-BFF2EBC13CBE}" sibTransId="{B6DF41C0-6DF1-4680-8B16-458483FF549C}"/>
    <dgm:cxn modelId="{68F5F74A-7156-4B65-8EE5-D2F0388964C5}" srcId="{86404DA6-8BD0-4EB7-A5C1-AF105E96D140}" destId="{23507F15-E52E-49DB-99AE-D97E18BEEFF2}" srcOrd="7" destOrd="0" parTransId="{582EB178-85F2-483E-99B3-E32645064AAA}" sibTransId="{7DF1FE09-B485-477E-B8B4-D5934ED461E3}"/>
    <dgm:cxn modelId="{47FF9E76-44C0-4406-B4F7-A82FE52F1FD2}" type="presOf" srcId="{0035D283-D938-4198-820E-7AD35D858B2A}" destId="{3A503ED5-AB98-40F8-BC30-352E4382889E}" srcOrd="0" destOrd="0" presId="urn:microsoft.com/office/officeart/2005/8/layout/arrow2"/>
    <dgm:cxn modelId="{7A5522B9-6813-4C5D-AE48-D9BE34A007B6}" srcId="{86404DA6-8BD0-4EB7-A5C1-AF105E96D140}" destId="{72B2BCA7-02AC-4DC8-9B8E-2F0ED7B70C14}" srcOrd="8" destOrd="0" parTransId="{A410D12A-F577-4B06-93C6-D26DAD89C948}" sibTransId="{073C3407-4362-4293-9898-F4E88CF74A76}"/>
    <dgm:cxn modelId="{7C2D007A-3AEF-4DB8-A922-579C9812CAF2}" srcId="{86404DA6-8BD0-4EB7-A5C1-AF105E96D140}" destId="{5D257D89-C33A-42A3-9F7B-D074B5A7FD11}" srcOrd="6" destOrd="0" parTransId="{C612DB4C-849A-482D-A044-BDBB5056B866}" sibTransId="{7D907549-A824-4B35-8067-B369BCDB72E3}"/>
    <dgm:cxn modelId="{42F617EA-3098-46B3-A407-89D8F4D967FB}" type="presOf" srcId="{0DF82A32-958E-4034-8321-3C173F55CC98}" destId="{592E2976-9C04-40BB-BED0-5F9F5A8764BB}" srcOrd="0" destOrd="0" presId="urn:microsoft.com/office/officeart/2005/8/layout/arrow2"/>
    <dgm:cxn modelId="{015D126B-1B48-4B07-AA03-B90ABE2D447D}" type="presParOf" srcId="{7206B1E8-63B1-4E96-9AD8-E1B6D69560EE}" destId="{537983E3-5F32-4907-97B2-345D981E670D}" srcOrd="0" destOrd="0" presId="urn:microsoft.com/office/officeart/2005/8/layout/arrow2"/>
    <dgm:cxn modelId="{F520F9B8-0851-4186-9D9D-9A8455334BCC}" type="presParOf" srcId="{7206B1E8-63B1-4E96-9AD8-E1B6D69560EE}" destId="{4BFB764D-B91B-41C2-8FF3-E6FB683182CD}" srcOrd="1" destOrd="0" presId="urn:microsoft.com/office/officeart/2005/8/layout/arrow2"/>
    <dgm:cxn modelId="{42A78FE7-1D39-4080-A266-4FC02C86A414}" type="presParOf" srcId="{4BFB764D-B91B-41C2-8FF3-E6FB683182CD}" destId="{DE1F3683-7ABE-40AE-B0D4-D21615E7DFF8}" srcOrd="0" destOrd="0" presId="urn:microsoft.com/office/officeart/2005/8/layout/arrow2"/>
    <dgm:cxn modelId="{CFBBD521-27A7-4BB8-81B8-82BDE56E309D}" type="presParOf" srcId="{4BFB764D-B91B-41C2-8FF3-E6FB683182CD}" destId="{3A503ED5-AB98-40F8-BC30-352E4382889E}" srcOrd="1" destOrd="0" presId="urn:microsoft.com/office/officeart/2005/8/layout/arrow2"/>
    <dgm:cxn modelId="{7B2D6C1C-CBD9-4BA1-9456-2082247FEE7B}" type="presParOf" srcId="{4BFB764D-B91B-41C2-8FF3-E6FB683182CD}" destId="{2BF9D46E-B5E6-43B5-B8F9-A26608170E9A}" srcOrd="2" destOrd="0" presId="urn:microsoft.com/office/officeart/2005/8/layout/arrow2"/>
    <dgm:cxn modelId="{2D0F8211-D562-40A7-8669-34E46EAB11B2}" type="presParOf" srcId="{4BFB764D-B91B-41C2-8FF3-E6FB683182CD}" destId="{C4EC159D-C5C3-4D54-AF25-05ABF2C3918E}" srcOrd="3" destOrd="0" presId="urn:microsoft.com/office/officeart/2005/8/layout/arrow2"/>
    <dgm:cxn modelId="{D57494DA-7DAC-4761-B9C0-8FFAC42B6E82}" type="presParOf" srcId="{4BFB764D-B91B-41C2-8FF3-E6FB683182CD}" destId="{EAB8D0BC-9D61-4CF7-9CAE-2A418C57940A}" srcOrd="4" destOrd="0" presId="urn:microsoft.com/office/officeart/2005/8/layout/arrow2"/>
    <dgm:cxn modelId="{0D7F184F-5D2D-47B7-9ED8-18859BFF64FB}" type="presParOf" srcId="{4BFB764D-B91B-41C2-8FF3-E6FB683182CD}" destId="{18F5E454-176B-4E90-AE06-4DABF3F7EF87}" srcOrd="5" destOrd="0" presId="urn:microsoft.com/office/officeart/2005/8/layout/arrow2"/>
    <dgm:cxn modelId="{F3976BD9-691D-48AE-BA70-2BDDE8BADC14}" type="presParOf" srcId="{4BFB764D-B91B-41C2-8FF3-E6FB683182CD}" destId="{E84952F8-6F6A-4C4D-B1CC-31CBABDD13FC}" srcOrd="6" destOrd="0" presId="urn:microsoft.com/office/officeart/2005/8/layout/arrow2"/>
    <dgm:cxn modelId="{A863AB75-0A87-4BEE-A7B6-031322B0550C}" type="presParOf" srcId="{4BFB764D-B91B-41C2-8FF3-E6FB683182CD}" destId="{592E2976-9C04-40BB-BED0-5F9F5A8764BB}" srcOrd="7" destOrd="0" presId="urn:microsoft.com/office/officeart/2005/8/layout/arrow2"/>
    <dgm:cxn modelId="{8A056D1C-259C-4016-85E8-41D27FE5580D}" type="presParOf" srcId="{4BFB764D-B91B-41C2-8FF3-E6FB683182CD}" destId="{13AA7D72-CF16-4D88-9C23-B9D0C831A8AE}" srcOrd="8" destOrd="0" presId="urn:microsoft.com/office/officeart/2005/8/layout/arrow2"/>
    <dgm:cxn modelId="{D9EBC600-40A3-475F-B386-35BBEE8AF3AE}" type="presParOf" srcId="{4BFB764D-B91B-41C2-8FF3-E6FB683182CD}" destId="{22958B72-0FD0-43E8-9C70-3A497C856B79}" srcOrd="9"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637046D-9386-1D42-8B1F-176461EE832F}" type="doc">
      <dgm:prSet loTypeId="urn:microsoft.com/office/officeart/2005/8/layout/arrow2" loCatId="" qsTypeId="urn:microsoft.com/office/officeart/2005/8/quickstyle/simple1" qsCatId="simple" csTypeId="urn:microsoft.com/office/officeart/2005/8/colors/accent1_2" csCatId="accent1" phldr="1"/>
      <dgm:spPr/>
      <dgm:t>
        <a:bodyPr/>
        <a:lstStyle/>
        <a:p>
          <a:endParaRPr lang="en-US"/>
        </a:p>
      </dgm:t>
    </dgm:pt>
    <dgm:pt modelId="{675D01FF-70FA-124A-91E4-956897826F64}">
      <dgm:prSet phldrT="[Text]"/>
      <dgm:spPr/>
      <dgm:t>
        <a:bodyPr/>
        <a:lstStyle/>
        <a:p>
          <a:r>
            <a:rPr lang="en-US" dirty="0"/>
            <a:t>Drop Cam</a:t>
          </a:r>
        </a:p>
      </dgm:t>
    </dgm:pt>
    <dgm:pt modelId="{E05F948F-0961-0642-B533-20A5CA9ED1C3}" type="parTrans" cxnId="{BDCE3C2F-0991-3A49-BD5E-3094CAA289D9}">
      <dgm:prSet/>
      <dgm:spPr/>
      <dgm:t>
        <a:bodyPr/>
        <a:lstStyle/>
        <a:p>
          <a:endParaRPr lang="en-US"/>
        </a:p>
      </dgm:t>
    </dgm:pt>
    <dgm:pt modelId="{0CC2AD65-0942-6F42-8298-4B6C66B955DE}" type="sibTrans" cxnId="{BDCE3C2F-0991-3A49-BD5E-3094CAA289D9}">
      <dgm:prSet/>
      <dgm:spPr/>
      <dgm:t>
        <a:bodyPr/>
        <a:lstStyle/>
        <a:p>
          <a:endParaRPr lang="en-US"/>
        </a:p>
      </dgm:t>
    </dgm:pt>
    <dgm:pt modelId="{11181727-D0A3-9948-B9A6-F4F74CC8A403}">
      <dgm:prSet phldrT="[Text]"/>
      <dgm:spPr/>
      <dgm:t>
        <a:bodyPr/>
        <a:lstStyle/>
        <a:p>
          <a:r>
            <a:rPr lang="en-US" dirty="0"/>
            <a:t>ROV</a:t>
          </a:r>
        </a:p>
      </dgm:t>
    </dgm:pt>
    <dgm:pt modelId="{C7757364-A406-3146-9EDC-9DAED9E525A3}" type="parTrans" cxnId="{9BE6C435-33E4-204E-9289-139EA8E5909F}">
      <dgm:prSet/>
      <dgm:spPr/>
      <dgm:t>
        <a:bodyPr/>
        <a:lstStyle/>
        <a:p>
          <a:endParaRPr lang="en-US"/>
        </a:p>
      </dgm:t>
    </dgm:pt>
    <dgm:pt modelId="{E072476A-875D-6548-AB58-02BA9314264F}" type="sibTrans" cxnId="{9BE6C435-33E4-204E-9289-139EA8E5909F}">
      <dgm:prSet/>
      <dgm:spPr/>
      <dgm:t>
        <a:bodyPr/>
        <a:lstStyle/>
        <a:p>
          <a:endParaRPr lang="en-US"/>
        </a:p>
      </dgm:t>
    </dgm:pt>
    <dgm:pt modelId="{80E76146-BF0C-9849-A83B-326286E31777}">
      <dgm:prSet phldrT="[Text]"/>
      <dgm:spPr/>
      <dgm:t>
        <a:bodyPr/>
        <a:lstStyle/>
        <a:p>
          <a:r>
            <a:rPr lang="en-US" dirty="0"/>
            <a:t>I2map</a:t>
          </a:r>
        </a:p>
      </dgm:t>
    </dgm:pt>
    <dgm:pt modelId="{5D66812F-B9C3-3D47-A198-56BD15E7CDD1}" type="parTrans" cxnId="{6DE5A066-EFDC-E24E-BF08-2A6C8EC84672}">
      <dgm:prSet/>
      <dgm:spPr/>
      <dgm:t>
        <a:bodyPr/>
        <a:lstStyle/>
        <a:p>
          <a:endParaRPr lang="en-US"/>
        </a:p>
      </dgm:t>
    </dgm:pt>
    <dgm:pt modelId="{956089B2-71C8-DA49-97ED-13946B526F6F}" type="sibTrans" cxnId="{6DE5A066-EFDC-E24E-BF08-2A6C8EC84672}">
      <dgm:prSet/>
      <dgm:spPr/>
      <dgm:t>
        <a:bodyPr/>
        <a:lstStyle/>
        <a:p>
          <a:endParaRPr lang="en-US"/>
        </a:p>
      </dgm:t>
    </dgm:pt>
    <dgm:pt modelId="{A2AF29DE-B888-2D4F-BE78-43E9AFB27EA3}">
      <dgm:prSet phldrT="[Text]"/>
      <dgm:spPr/>
      <dgm:t>
        <a:bodyPr/>
        <a:lstStyle/>
        <a:p>
          <a:r>
            <a:rPr lang="en-US" dirty="0"/>
            <a:t>Camera Sled</a:t>
          </a:r>
        </a:p>
      </dgm:t>
    </dgm:pt>
    <dgm:pt modelId="{59559F38-A321-7647-B144-F50125A94597}" type="parTrans" cxnId="{E75DF662-141D-7748-BC8E-ED48C7896D8A}">
      <dgm:prSet/>
      <dgm:spPr/>
      <dgm:t>
        <a:bodyPr/>
        <a:lstStyle/>
        <a:p>
          <a:endParaRPr lang="en-US"/>
        </a:p>
      </dgm:t>
    </dgm:pt>
    <dgm:pt modelId="{60FD86C0-4025-294F-98B4-4DFC171F32DA}" type="sibTrans" cxnId="{E75DF662-141D-7748-BC8E-ED48C7896D8A}">
      <dgm:prSet/>
      <dgm:spPr/>
      <dgm:t>
        <a:bodyPr/>
        <a:lstStyle/>
        <a:p>
          <a:endParaRPr lang="en-US"/>
        </a:p>
      </dgm:t>
    </dgm:pt>
    <dgm:pt modelId="{1A7B771F-B2C2-774F-B786-204FCFF4BBE8}">
      <dgm:prSet/>
      <dgm:spPr/>
      <dgm:t>
        <a:bodyPr/>
        <a:lstStyle/>
        <a:p>
          <a:r>
            <a:rPr lang="en-US" dirty="0" err="1"/>
            <a:t>Mesobot</a:t>
          </a:r>
          <a:endParaRPr lang="en-US" dirty="0"/>
        </a:p>
      </dgm:t>
    </dgm:pt>
    <dgm:pt modelId="{96F8B7C0-8FED-E141-9C72-199E2AA4F7F8}" type="parTrans" cxnId="{D4E5D720-4BB9-E94D-82D3-60AD4CB89832}">
      <dgm:prSet/>
      <dgm:spPr/>
      <dgm:t>
        <a:bodyPr/>
        <a:lstStyle/>
        <a:p>
          <a:endParaRPr lang="en-US"/>
        </a:p>
      </dgm:t>
    </dgm:pt>
    <dgm:pt modelId="{C3F2C3A9-CA9F-C740-88D0-023E5D63B0A1}" type="sibTrans" cxnId="{D4E5D720-4BB9-E94D-82D3-60AD4CB89832}">
      <dgm:prSet/>
      <dgm:spPr/>
      <dgm:t>
        <a:bodyPr/>
        <a:lstStyle/>
        <a:p>
          <a:endParaRPr lang="en-US"/>
        </a:p>
      </dgm:t>
    </dgm:pt>
    <dgm:pt modelId="{BA15A5D4-6080-B44E-80C5-63F5BC92ED7C}" type="pres">
      <dgm:prSet presAssocID="{1637046D-9386-1D42-8B1F-176461EE832F}" presName="arrowDiagram" presStyleCnt="0">
        <dgm:presLayoutVars>
          <dgm:chMax val="5"/>
          <dgm:dir/>
          <dgm:resizeHandles val="exact"/>
        </dgm:presLayoutVars>
      </dgm:prSet>
      <dgm:spPr/>
      <dgm:t>
        <a:bodyPr/>
        <a:lstStyle/>
        <a:p>
          <a:endParaRPr lang="en-US"/>
        </a:p>
      </dgm:t>
    </dgm:pt>
    <dgm:pt modelId="{A67F6F83-1633-BB43-9741-6B852C9A6868}" type="pres">
      <dgm:prSet presAssocID="{1637046D-9386-1D42-8B1F-176461EE832F}" presName="arrow" presStyleLbl="bgShp" presStyleIdx="0" presStyleCnt="1" custScaleX="205128" custScaleY="85593" custLinFactNeighborX="-539" custLinFactNeighborY="14657"/>
      <dgm:spPr/>
    </dgm:pt>
    <dgm:pt modelId="{E9436713-CE07-AF4F-AAE3-5930EBFFE028}" type="pres">
      <dgm:prSet presAssocID="{1637046D-9386-1D42-8B1F-176461EE832F}" presName="arrowDiagram5" presStyleCnt="0"/>
      <dgm:spPr/>
    </dgm:pt>
    <dgm:pt modelId="{D2B73FFD-BEAD-7B46-AABA-4B5E0BF74FEB}" type="pres">
      <dgm:prSet presAssocID="{675D01FF-70FA-124A-91E4-956897826F64}" presName="bullet5a" presStyleLbl="node1" presStyleIdx="0" presStyleCnt="5" custLinFactX="-639149" custLinFactNeighborX="-700000" custLinFactNeighborY="54667"/>
      <dgm:spPr/>
    </dgm:pt>
    <dgm:pt modelId="{E266AA81-4A91-FE44-8A71-B5C6869E6B27}" type="pres">
      <dgm:prSet presAssocID="{675D01FF-70FA-124A-91E4-956897826F64}" presName="textBox5a" presStyleLbl="revTx" presStyleIdx="0" presStyleCnt="5" custLinFactX="-100000" custLinFactNeighborX="-135118" custLinFactNeighborY="8453">
        <dgm:presLayoutVars>
          <dgm:bulletEnabled val="1"/>
        </dgm:presLayoutVars>
      </dgm:prSet>
      <dgm:spPr/>
      <dgm:t>
        <a:bodyPr/>
        <a:lstStyle/>
        <a:p>
          <a:endParaRPr lang="en-US"/>
        </a:p>
      </dgm:t>
    </dgm:pt>
    <dgm:pt modelId="{18A2D09D-6749-5044-B4B4-B3FAA09DE61D}" type="pres">
      <dgm:prSet presAssocID="{A2AF29DE-B888-2D4F-BE78-43E9AFB27EA3}" presName="bullet5b" presStyleLbl="node1" presStyleIdx="1" presStyleCnt="5" custLinFactX="-309625" custLinFactY="64653" custLinFactNeighborX="-400000" custLinFactNeighborY="100000"/>
      <dgm:spPr/>
    </dgm:pt>
    <dgm:pt modelId="{BFE6F0DC-D91B-7F48-8E69-DB31EE4BFBDB}" type="pres">
      <dgm:prSet presAssocID="{A2AF29DE-B888-2D4F-BE78-43E9AFB27EA3}" presName="textBox5b" presStyleLbl="revTx" presStyleIdx="1" presStyleCnt="5" custScaleY="38999" custLinFactX="-47402" custLinFactNeighborX="-100000" custLinFactNeighborY="-7545">
        <dgm:presLayoutVars>
          <dgm:bulletEnabled val="1"/>
        </dgm:presLayoutVars>
      </dgm:prSet>
      <dgm:spPr/>
      <dgm:t>
        <a:bodyPr/>
        <a:lstStyle/>
        <a:p>
          <a:endParaRPr lang="en-US"/>
        </a:p>
      </dgm:t>
    </dgm:pt>
    <dgm:pt modelId="{B4F0B820-F658-494D-AED9-A3FAA471C1CD}" type="pres">
      <dgm:prSet presAssocID="{11181727-D0A3-9948-B9A6-F4F74CC8A403}" presName="bullet5c" presStyleLbl="node1" presStyleIdx="2" presStyleCnt="5" custLinFactX="-100000" custLinFactY="90848" custLinFactNeighborX="-184400" custLinFactNeighborY="100000"/>
      <dgm:spPr/>
    </dgm:pt>
    <dgm:pt modelId="{E8129BD7-A05D-A242-A5C2-CB7DCDA36320}" type="pres">
      <dgm:prSet presAssocID="{11181727-D0A3-9948-B9A6-F4F74CC8A403}" presName="textBox5c" presStyleLbl="revTx" presStyleIdx="2" presStyleCnt="5" custScaleY="19747" custLinFactNeighborX="-65720" custLinFactNeighborY="-17387">
        <dgm:presLayoutVars>
          <dgm:bulletEnabled val="1"/>
        </dgm:presLayoutVars>
      </dgm:prSet>
      <dgm:spPr/>
      <dgm:t>
        <a:bodyPr/>
        <a:lstStyle/>
        <a:p>
          <a:endParaRPr lang="en-US"/>
        </a:p>
      </dgm:t>
    </dgm:pt>
    <dgm:pt modelId="{760060A8-C1ED-1446-BCE8-D58EBD2B5BFC}" type="pres">
      <dgm:prSet presAssocID="{80E76146-BF0C-9849-A83B-326286E31777}" presName="bullet5d" presStyleLbl="node1" presStyleIdx="3" presStyleCnt="5" custLinFactX="100000" custLinFactY="57127" custLinFactNeighborX="125975" custLinFactNeighborY="100000"/>
      <dgm:spPr/>
    </dgm:pt>
    <dgm:pt modelId="{D384CF3B-4D7D-044A-9DED-21E865316E0E}" type="pres">
      <dgm:prSet presAssocID="{80E76146-BF0C-9849-A83B-326286E31777}" presName="textBox5d" presStyleLbl="revTx" presStyleIdx="3" presStyleCnt="5" custScaleY="20673" custLinFactNeighborX="76339" custLinFactNeighborY="-16199">
        <dgm:presLayoutVars>
          <dgm:bulletEnabled val="1"/>
        </dgm:presLayoutVars>
      </dgm:prSet>
      <dgm:spPr/>
      <dgm:t>
        <a:bodyPr/>
        <a:lstStyle/>
        <a:p>
          <a:endParaRPr lang="en-US"/>
        </a:p>
      </dgm:t>
    </dgm:pt>
    <dgm:pt modelId="{F9AD0503-9B4E-0444-AD75-AACF280E5E7A}" type="pres">
      <dgm:prSet presAssocID="{1A7B771F-B2C2-774F-B786-204FCFF4BBE8}" presName="bullet5e" presStyleLbl="node1" presStyleIdx="4" presStyleCnt="5" custLinFactX="272970" custLinFactNeighborX="300000" custLinFactNeighborY="99432"/>
      <dgm:spPr/>
    </dgm:pt>
    <dgm:pt modelId="{9FDAD0A6-282E-814A-917E-97AD5ABF972A}" type="pres">
      <dgm:prSet presAssocID="{1A7B771F-B2C2-774F-B786-204FCFF4BBE8}" presName="textBox5e" presStyleLbl="revTx" presStyleIdx="4" presStyleCnt="5" custScaleY="24662" custLinFactX="100000" custLinFactNeighborX="145183" custLinFactNeighborY="-14664">
        <dgm:presLayoutVars>
          <dgm:bulletEnabled val="1"/>
        </dgm:presLayoutVars>
      </dgm:prSet>
      <dgm:spPr/>
      <dgm:t>
        <a:bodyPr/>
        <a:lstStyle/>
        <a:p>
          <a:endParaRPr lang="en-US"/>
        </a:p>
      </dgm:t>
    </dgm:pt>
  </dgm:ptLst>
  <dgm:cxnLst>
    <dgm:cxn modelId="{2E92DD6C-5EDB-9841-B2EC-F409BA0AE11B}" type="presOf" srcId="{675D01FF-70FA-124A-91E4-956897826F64}" destId="{E266AA81-4A91-FE44-8A71-B5C6869E6B27}" srcOrd="0" destOrd="0" presId="urn:microsoft.com/office/officeart/2005/8/layout/arrow2"/>
    <dgm:cxn modelId="{CBB3DAED-835D-DC44-A74C-62EC609AD082}" type="presOf" srcId="{A2AF29DE-B888-2D4F-BE78-43E9AFB27EA3}" destId="{BFE6F0DC-D91B-7F48-8E69-DB31EE4BFBDB}" srcOrd="0" destOrd="0" presId="urn:microsoft.com/office/officeart/2005/8/layout/arrow2"/>
    <dgm:cxn modelId="{21874960-D456-6741-9FE4-164D82656220}" type="presOf" srcId="{1A7B771F-B2C2-774F-B786-204FCFF4BBE8}" destId="{9FDAD0A6-282E-814A-917E-97AD5ABF972A}" srcOrd="0" destOrd="0" presId="urn:microsoft.com/office/officeart/2005/8/layout/arrow2"/>
    <dgm:cxn modelId="{BDCE3C2F-0991-3A49-BD5E-3094CAA289D9}" srcId="{1637046D-9386-1D42-8B1F-176461EE832F}" destId="{675D01FF-70FA-124A-91E4-956897826F64}" srcOrd="0" destOrd="0" parTransId="{E05F948F-0961-0642-B533-20A5CA9ED1C3}" sibTransId="{0CC2AD65-0942-6F42-8298-4B6C66B955DE}"/>
    <dgm:cxn modelId="{29AA9AE8-EB41-634E-8333-AC5FCA7DBA6D}" type="presOf" srcId="{1637046D-9386-1D42-8B1F-176461EE832F}" destId="{BA15A5D4-6080-B44E-80C5-63F5BC92ED7C}" srcOrd="0" destOrd="0" presId="urn:microsoft.com/office/officeart/2005/8/layout/arrow2"/>
    <dgm:cxn modelId="{851BA7EC-A432-4546-A8A8-E95EADD18AB1}" type="presOf" srcId="{80E76146-BF0C-9849-A83B-326286E31777}" destId="{D384CF3B-4D7D-044A-9DED-21E865316E0E}" srcOrd="0" destOrd="0" presId="urn:microsoft.com/office/officeart/2005/8/layout/arrow2"/>
    <dgm:cxn modelId="{E75DF662-141D-7748-BC8E-ED48C7896D8A}" srcId="{1637046D-9386-1D42-8B1F-176461EE832F}" destId="{A2AF29DE-B888-2D4F-BE78-43E9AFB27EA3}" srcOrd="1" destOrd="0" parTransId="{59559F38-A321-7647-B144-F50125A94597}" sibTransId="{60FD86C0-4025-294F-98B4-4DFC171F32DA}"/>
    <dgm:cxn modelId="{D4E5D720-4BB9-E94D-82D3-60AD4CB89832}" srcId="{1637046D-9386-1D42-8B1F-176461EE832F}" destId="{1A7B771F-B2C2-774F-B786-204FCFF4BBE8}" srcOrd="4" destOrd="0" parTransId="{96F8B7C0-8FED-E141-9C72-199E2AA4F7F8}" sibTransId="{C3F2C3A9-CA9F-C740-88D0-023E5D63B0A1}"/>
    <dgm:cxn modelId="{6325C16E-BC65-614E-AD3E-BF5F9F713242}" type="presOf" srcId="{11181727-D0A3-9948-B9A6-F4F74CC8A403}" destId="{E8129BD7-A05D-A242-A5C2-CB7DCDA36320}" srcOrd="0" destOrd="0" presId="urn:microsoft.com/office/officeart/2005/8/layout/arrow2"/>
    <dgm:cxn modelId="{9BE6C435-33E4-204E-9289-139EA8E5909F}" srcId="{1637046D-9386-1D42-8B1F-176461EE832F}" destId="{11181727-D0A3-9948-B9A6-F4F74CC8A403}" srcOrd="2" destOrd="0" parTransId="{C7757364-A406-3146-9EDC-9DAED9E525A3}" sibTransId="{E072476A-875D-6548-AB58-02BA9314264F}"/>
    <dgm:cxn modelId="{6DE5A066-EFDC-E24E-BF08-2A6C8EC84672}" srcId="{1637046D-9386-1D42-8B1F-176461EE832F}" destId="{80E76146-BF0C-9849-A83B-326286E31777}" srcOrd="3" destOrd="0" parTransId="{5D66812F-B9C3-3D47-A198-56BD15E7CDD1}" sibTransId="{956089B2-71C8-DA49-97ED-13946B526F6F}"/>
    <dgm:cxn modelId="{2B8F4C86-8FEA-0C4E-91F6-8B01CE7129D1}" type="presParOf" srcId="{BA15A5D4-6080-B44E-80C5-63F5BC92ED7C}" destId="{A67F6F83-1633-BB43-9741-6B852C9A6868}" srcOrd="0" destOrd="0" presId="urn:microsoft.com/office/officeart/2005/8/layout/arrow2"/>
    <dgm:cxn modelId="{42AAD075-7CB4-504E-BA65-627789744764}" type="presParOf" srcId="{BA15A5D4-6080-B44E-80C5-63F5BC92ED7C}" destId="{E9436713-CE07-AF4F-AAE3-5930EBFFE028}" srcOrd="1" destOrd="0" presId="urn:microsoft.com/office/officeart/2005/8/layout/arrow2"/>
    <dgm:cxn modelId="{8C247C84-F56B-0746-85C0-A6C1705C072B}" type="presParOf" srcId="{E9436713-CE07-AF4F-AAE3-5930EBFFE028}" destId="{D2B73FFD-BEAD-7B46-AABA-4B5E0BF74FEB}" srcOrd="0" destOrd="0" presId="urn:microsoft.com/office/officeart/2005/8/layout/arrow2"/>
    <dgm:cxn modelId="{4646FD9A-A29A-2C40-B2AF-5AE6FC47BEC0}" type="presParOf" srcId="{E9436713-CE07-AF4F-AAE3-5930EBFFE028}" destId="{E266AA81-4A91-FE44-8A71-B5C6869E6B27}" srcOrd="1" destOrd="0" presId="urn:microsoft.com/office/officeart/2005/8/layout/arrow2"/>
    <dgm:cxn modelId="{9F60390D-BF58-E04A-9219-15165C76F863}" type="presParOf" srcId="{E9436713-CE07-AF4F-AAE3-5930EBFFE028}" destId="{18A2D09D-6749-5044-B4B4-B3FAA09DE61D}" srcOrd="2" destOrd="0" presId="urn:microsoft.com/office/officeart/2005/8/layout/arrow2"/>
    <dgm:cxn modelId="{40DC9940-C582-6744-9BD9-A950CFCA6784}" type="presParOf" srcId="{E9436713-CE07-AF4F-AAE3-5930EBFFE028}" destId="{BFE6F0DC-D91B-7F48-8E69-DB31EE4BFBDB}" srcOrd="3" destOrd="0" presId="urn:microsoft.com/office/officeart/2005/8/layout/arrow2"/>
    <dgm:cxn modelId="{32184248-0668-064E-8C46-AE94559CF16B}" type="presParOf" srcId="{E9436713-CE07-AF4F-AAE3-5930EBFFE028}" destId="{B4F0B820-F658-494D-AED9-A3FAA471C1CD}" srcOrd="4" destOrd="0" presId="urn:microsoft.com/office/officeart/2005/8/layout/arrow2"/>
    <dgm:cxn modelId="{B5BDCCC3-E00A-4F44-BE8C-77F976D6CB07}" type="presParOf" srcId="{E9436713-CE07-AF4F-AAE3-5930EBFFE028}" destId="{E8129BD7-A05D-A242-A5C2-CB7DCDA36320}" srcOrd="5" destOrd="0" presId="urn:microsoft.com/office/officeart/2005/8/layout/arrow2"/>
    <dgm:cxn modelId="{3EECF8D1-6F9F-B14A-85DF-12F0E844128E}" type="presParOf" srcId="{E9436713-CE07-AF4F-AAE3-5930EBFFE028}" destId="{760060A8-C1ED-1446-BCE8-D58EBD2B5BFC}" srcOrd="6" destOrd="0" presId="urn:microsoft.com/office/officeart/2005/8/layout/arrow2"/>
    <dgm:cxn modelId="{7EB2E025-FC70-B948-9BA0-0066554A9438}" type="presParOf" srcId="{E9436713-CE07-AF4F-AAE3-5930EBFFE028}" destId="{D384CF3B-4D7D-044A-9DED-21E865316E0E}" srcOrd="7" destOrd="0" presId="urn:microsoft.com/office/officeart/2005/8/layout/arrow2"/>
    <dgm:cxn modelId="{54E1E845-23E0-BB4C-B8B5-DC0EC09BA68B}" type="presParOf" srcId="{E9436713-CE07-AF4F-AAE3-5930EBFFE028}" destId="{F9AD0503-9B4E-0444-AD75-AACF280E5E7A}" srcOrd="8" destOrd="0" presId="urn:microsoft.com/office/officeart/2005/8/layout/arrow2"/>
    <dgm:cxn modelId="{244F3CC5-B2BE-FF4C-8F04-A7F404B074B3}" type="presParOf" srcId="{E9436713-CE07-AF4F-AAE3-5930EBFFE028}" destId="{9FDAD0A6-282E-814A-917E-97AD5ABF972A}" srcOrd="9"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5D6E9E8-3AE8-0943-AD7B-294D24D7AFD9}" type="doc">
      <dgm:prSet loTypeId="urn:microsoft.com/office/officeart/2005/8/layout/arrow2" loCatId="" qsTypeId="urn:microsoft.com/office/officeart/2005/8/quickstyle/simple1" qsCatId="simple" csTypeId="urn:microsoft.com/office/officeart/2005/8/colors/accent1_2" csCatId="accent1" phldr="1"/>
      <dgm:spPr/>
    </dgm:pt>
    <dgm:pt modelId="{223E6E24-5FF1-E240-A545-73A82561C1D7}">
      <dgm:prSet phldrT="[Text]"/>
      <dgm:spPr/>
      <dgm:t>
        <a:bodyPr/>
        <a:lstStyle/>
        <a:p>
          <a:r>
            <a:rPr lang="en-US" dirty="0"/>
            <a:t>Net tow</a:t>
          </a:r>
        </a:p>
      </dgm:t>
    </dgm:pt>
    <dgm:pt modelId="{326B40DF-611A-1F45-A41F-4BC032327660}" type="parTrans" cxnId="{EC9D1948-C513-B04E-BF66-1BD1F43DCB56}">
      <dgm:prSet/>
      <dgm:spPr/>
      <dgm:t>
        <a:bodyPr/>
        <a:lstStyle/>
        <a:p>
          <a:endParaRPr lang="en-US"/>
        </a:p>
      </dgm:t>
    </dgm:pt>
    <dgm:pt modelId="{E8424FC0-37EE-DF43-9325-D91171945066}" type="sibTrans" cxnId="{EC9D1948-C513-B04E-BF66-1BD1F43DCB56}">
      <dgm:prSet/>
      <dgm:spPr/>
      <dgm:t>
        <a:bodyPr/>
        <a:lstStyle/>
        <a:p>
          <a:endParaRPr lang="en-US"/>
        </a:p>
      </dgm:t>
    </dgm:pt>
    <dgm:pt modelId="{15A62EBE-F477-524E-839E-ACCF436D99C9}">
      <dgm:prSet phldrT="[Text]"/>
      <dgm:spPr/>
      <dgm:t>
        <a:bodyPr/>
        <a:lstStyle/>
        <a:p>
          <a:r>
            <a:rPr lang="en-US" dirty="0"/>
            <a:t>Camera sled</a:t>
          </a:r>
        </a:p>
      </dgm:t>
    </dgm:pt>
    <dgm:pt modelId="{31866896-9797-B64F-BA6F-EE33C223DF80}" type="parTrans" cxnId="{4DED4C46-7A79-F34E-BA15-6CEF5F9AE76C}">
      <dgm:prSet/>
      <dgm:spPr/>
      <dgm:t>
        <a:bodyPr/>
        <a:lstStyle/>
        <a:p>
          <a:endParaRPr lang="en-US"/>
        </a:p>
      </dgm:t>
    </dgm:pt>
    <dgm:pt modelId="{FDF890D1-4171-7E43-BA82-401FF3E5B19F}" type="sibTrans" cxnId="{4DED4C46-7A79-F34E-BA15-6CEF5F9AE76C}">
      <dgm:prSet/>
      <dgm:spPr/>
      <dgm:t>
        <a:bodyPr/>
        <a:lstStyle/>
        <a:p>
          <a:endParaRPr lang="en-US"/>
        </a:p>
      </dgm:t>
    </dgm:pt>
    <dgm:pt modelId="{2518DF5E-E283-D540-9192-49CE4D4B9DBF}">
      <dgm:prSet phldrT="[Text]"/>
      <dgm:spPr/>
      <dgm:t>
        <a:bodyPr/>
        <a:lstStyle/>
        <a:p>
          <a:r>
            <a:rPr lang="en-US" dirty="0"/>
            <a:t>ROV</a:t>
          </a:r>
        </a:p>
      </dgm:t>
    </dgm:pt>
    <dgm:pt modelId="{CD043872-4EFD-C440-AA78-6068C5C0B45A}" type="parTrans" cxnId="{983F67FE-74B1-7E4E-9A7C-51EB3A33F7BE}">
      <dgm:prSet/>
      <dgm:spPr/>
      <dgm:t>
        <a:bodyPr/>
        <a:lstStyle/>
        <a:p>
          <a:endParaRPr lang="en-US"/>
        </a:p>
      </dgm:t>
    </dgm:pt>
    <dgm:pt modelId="{608F7EFD-6661-C942-A1E4-96A12A060718}" type="sibTrans" cxnId="{983F67FE-74B1-7E4E-9A7C-51EB3A33F7BE}">
      <dgm:prSet/>
      <dgm:spPr/>
      <dgm:t>
        <a:bodyPr/>
        <a:lstStyle/>
        <a:p>
          <a:endParaRPr lang="en-US"/>
        </a:p>
      </dgm:t>
    </dgm:pt>
    <dgm:pt modelId="{5BB7BE7A-362A-564E-963E-AD7EE649F51F}">
      <dgm:prSet/>
      <dgm:spPr/>
      <dgm:t>
        <a:bodyPr/>
        <a:lstStyle/>
        <a:p>
          <a:r>
            <a:rPr lang="en-US" dirty="0"/>
            <a:t>i2map</a:t>
          </a:r>
        </a:p>
      </dgm:t>
    </dgm:pt>
    <dgm:pt modelId="{255A3318-65FA-094C-B097-AA8A11F8ECAA}" type="parTrans" cxnId="{A9B47863-C2BB-EF4D-A23F-1099758A995C}">
      <dgm:prSet/>
      <dgm:spPr/>
      <dgm:t>
        <a:bodyPr/>
        <a:lstStyle/>
        <a:p>
          <a:endParaRPr lang="en-US"/>
        </a:p>
      </dgm:t>
    </dgm:pt>
    <dgm:pt modelId="{5BA05817-DB62-A649-B4F5-62E36348C339}" type="sibTrans" cxnId="{A9B47863-C2BB-EF4D-A23F-1099758A995C}">
      <dgm:prSet/>
      <dgm:spPr/>
      <dgm:t>
        <a:bodyPr/>
        <a:lstStyle/>
        <a:p>
          <a:endParaRPr lang="en-US"/>
        </a:p>
      </dgm:t>
    </dgm:pt>
    <dgm:pt modelId="{DD92B5A9-239F-E84E-A19C-E2A70403A65D}">
      <dgm:prSet/>
      <dgm:spPr/>
      <dgm:t>
        <a:bodyPr/>
        <a:lstStyle/>
        <a:p>
          <a:r>
            <a:rPr lang="en-US" dirty="0" err="1"/>
            <a:t>Mesobot</a:t>
          </a:r>
          <a:endParaRPr lang="en-US" dirty="0"/>
        </a:p>
      </dgm:t>
    </dgm:pt>
    <dgm:pt modelId="{28217FD4-FFD5-E74E-8528-FC2458A3B8BF}" type="parTrans" cxnId="{AACEF69D-1E52-B842-A03B-DB8D278CE6B3}">
      <dgm:prSet/>
      <dgm:spPr/>
      <dgm:t>
        <a:bodyPr/>
        <a:lstStyle/>
        <a:p>
          <a:endParaRPr lang="en-US"/>
        </a:p>
      </dgm:t>
    </dgm:pt>
    <dgm:pt modelId="{84C521A7-00E1-DF46-9B65-E9A0932FF77A}" type="sibTrans" cxnId="{AACEF69D-1E52-B842-A03B-DB8D278CE6B3}">
      <dgm:prSet/>
      <dgm:spPr/>
      <dgm:t>
        <a:bodyPr/>
        <a:lstStyle/>
        <a:p>
          <a:endParaRPr lang="en-US"/>
        </a:p>
      </dgm:t>
    </dgm:pt>
    <dgm:pt modelId="{73A8B3FF-66A3-0245-AA20-DB6685E7125C}" type="pres">
      <dgm:prSet presAssocID="{F5D6E9E8-3AE8-0943-AD7B-294D24D7AFD9}" presName="arrowDiagram" presStyleCnt="0">
        <dgm:presLayoutVars>
          <dgm:chMax val="5"/>
          <dgm:dir/>
          <dgm:resizeHandles val="exact"/>
        </dgm:presLayoutVars>
      </dgm:prSet>
      <dgm:spPr/>
    </dgm:pt>
    <dgm:pt modelId="{FC3BEA67-64F7-B64C-95F3-40D2E31A25FE}" type="pres">
      <dgm:prSet presAssocID="{F5D6E9E8-3AE8-0943-AD7B-294D24D7AFD9}" presName="arrow" presStyleLbl="bgShp" presStyleIdx="0" presStyleCnt="1" custScaleX="114055" custScaleY="58348" custLinFactNeighborX="574" custLinFactNeighborY="-6615"/>
      <dgm:spPr/>
    </dgm:pt>
    <dgm:pt modelId="{448E3477-A186-F54A-9A44-8A47AB4760A4}" type="pres">
      <dgm:prSet presAssocID="{F5D6E9E8-3AE8-0943-AD7B-294D24D7AFD9}" presName="arrowDiagram5" presStyleCnt="0"/>
      <dgm:spPr/>
    </dgm:pt>
    <dgm:pt modelId="{C14DE81C-0F8F-3449-A674-BAB7A0EB8EF1}" type="pres">
      <dgm:prSet presAssocID="{223E6E24-5FF1-E240-A545-73A82561C1D7}" presName="bullet5a" presStyleLbl="node1" presStyleIdx="0" presStyleCnt="5" custLinFactX="-200000" custLinFactY="-136751" custLinFactNeighborX="-253678" custLinFactNeighborY="-200000"/>
      <dgm:spPr/>
    </dgm:pt>
    <dgm:pt modelId="{1FFE761F-650A-FB43-A7DC-4A07ED322CB6}" type="pres">
      <dgm:prSet presAssocID="{223E6E24-5FF1-E240-A545-73A82561C1D7}" presName="textBox5a" presStyleLbl="revTx" presStyleIdx="0" presStyleCnt="5" custLinFactNeighborX="-79653" custLinFactNeighborY="-52069">
        <dgm:presLayoutVars>
          <dgm:bulletEnabled val="1"/>
        </dgm:presLayoutVars>
      </dgm:prSet>
      <dgm:spPr/>
      <dgm:t>
        <a:bodyPr/>
        <a:lstStyle/>
        <a:p>
          <a:endParaRPr lang="en-US"/>
        </a:p>
      </dgm:t>
    </dgm:pt>
    <dgm:pt modelId="{7BE881B6-3055-0C45-BF85-943CDBD14402}" type="pres">
      <dgm:prSet presAssocID="{15A62EBE-F477-524E-839E-ACCF436D99C9}" presName="bullet5b" presStyleLbl="node1" presStyleIdx="1" presStyleCnt="5" custLinFactX="-79288" custLinFactY="-22514" custLinFactNeighborX="-100000" custLinFactNeighborY="-100000"/>
      <dgm:spPr/>
    </dgm:pt>
    <dgm:pt modelId="{40DFE3A1-E7D2-D048-9A69-580D4172FBC9}" type="pres">
      <dgm:prSet presAssocID="{15A62EBE-F477-524E-839E-ACCF436D99C9}" presName="textBox5b" presStyleLbl="revTx" presStyleIdx="1" presStyleCnt="5" custLinFactNeighborX="-38882" custLinFactNeighborY="-16842">
        <dgm:presLayoutVars>
          <dgm:bulletEnabled val="1"/>
        </dgm:presLayoutVars>
      </dgm:prSet>
      <dgm:spPr/>
      <dgm:t>
        <a:bodyPr/>
        <a:lstStyle/>
        <a:p>
          <a:endParaRPr lang="en-US"/>
        </a:p>
      </dgm:t>
    </dgm:pt>
    <dgm:pt modelId="{74321F4B-C3B1-FB4B-BDB1-FD58D29D3A2C}" type="pres">
      <dgm:prSet presAssocID="{2518DF5E-E283-D540-9192-49CE4D4B9DBF}" presName="bullet5c" presStyleLbl="node1" presStyleIdx="2" presStyleCnt="5"/>
      <dgm:spPr/>
    </dgm:pt>
    <dgm:pt modelId="{82BE4594-9AA9-EA46-BA0F-965C1A24C78F}" type="pres">
      <dgm:prSet presAssocID="{2518DF5E-E283-D540-9192-49CE4D4B9DBF}" presName="textBox5c" presStyleLbl="revTx" presStyleIdx="2" presStyleCnt="5">
        <dgm:presLayoutVars>
          <dgm:bulletEnabled val="1"/>
        </dgm:presLayoutVars>
      </dgm:prSet>
      <dgm:spPr/>
      <dgm:t>
        <a:bodyPr/>
        <a:lstStyle/>
        <a:p>
          <a:endParaRPr lang="en-US"/>
        </a:p>
      </dgm:t>
    </dgm:pt>
    <dgm:pt modelId="{7D3C41B1-C7D1-7347-8B19-F8DA90C2C8B1}" type="pres">
      <dgm:prSet presAssocID="{5BB7BE7A-362A-564E-963E-AD7EE649F51F}" presName="bullet5d" presStyleLbl="node1" presStyleIdx="3" presStyleCnt="5"/>
      <dgm:spPr/>
    </dgm:pt>
    <dgm:pt modelId="{2C9E8256-D8DA-264B-905C-433FE5572130}" type="pres">
      <dgm:prSet presAssocID="{5BB7BE7A-362A-564E-963E-AD7EE649F51F}" presName="textBox5d" presStyleLbl="revTx" presStyleIdx="3" presStyleCnt="5">
        <dgm:presLayoutVars>
          <dgm:bulletEnabled val="1"/>
        </dgm:presLayoutVars>
      </dgm:prSet>
      <dgm:spPr/>
      <dgm:t>
        <a:bodyPr/>
        <a:lstStyle/>
        <a:p>
          <a:endParaRPr lang="en-US"/>
        </a:p>
      </dgm:t>
    </dgm:pt>
    <dgm:pt modelId="{89299992-9091-6842-AE7E-1E4D837C8DAF}" type="pres">
      <dgm:prSet presAssocID="{DD92B5A9-239F-E84E-A19C-E2A70403A65D}" presName="bullet5e" presStyleLbl="node1" presStyleIdx="4" presStyleCnt="5"/>
      <dgm:spPr/>
    </dgm:pt>
    <dgm:pt modelId="{3E8771BE-139B-BC4E-8C42-0B48BC9FB06C}" type="pres">
      <dgm:prSet presAssocID="{DD92B5A9-239F-E84E-A19C-E2A70403A65D}" presName="textBox5e" presStyleLbl="revTx" presStyleIdx="4" presStyleCnt="5">
        <dgm:presLayoutVars>
          <dgm:bulletEnabled val="1"/>
        </dgm:presLayoutVars>
      </dgm:prSet>
      <dgm:spPr/>
      <dgm:t>
        <a:bodyPr/>
        <a:lstStyle/>
        <a:p>
          <a:endParaRPr lang="en-US"/>
        </a:p>
      </dgm:t>
    </dgm:pt>
  </dgm:ptLst>
  <dgm:cxnLst>
    <dgm:cxn modelId="{A9B47863-C2BB-EF4D-A23F-1099758A995C}" srcId="{F5D6E9E8-3AE8-0943-AD7B-294D24D7AFD9}" destId="{5BB7BE7A-362A-564E-963E-AD7EE649F51F}" srcOrd="3" destOrd="0" parTransId="{255A3318-65FA-094C-B097-AA8A11F8ECAA}" sibTransId="{5BA05817-DB62-A649-B4F5-62E36348C339}"/>
    <dgm:cxn modelId="{D90E67A7-8879-9346-B682-CCDB08CC7EEB}" type="presOf" srcId="{5BB7BE7A-362A-564E-963E-AD7EE649F51F}" destId="{2C9E8256-D8DA-264B-905C-433FE5572130}" srcOrd="0" destOrd="0" presId="urn:microsoft.com/office/officeart/2005/8/layout/arrow2"/>
    <dgm:cxn modelId="{4DED4C46-7A79-F34E-BA15-6CEF5F9AE76C}" srcId="{F5D6E9E8-3AE8-0943-AD7B-294D24D7AFD9}" destId="{15A62EBE-F477-524E-839E-ACCF436D99C9}" srcOrd="1" destOrd="0" parTransId="{31866896-9797-B64F-BA6F-EE33C223DF80}" sibTransId="{FDF890D1-4171-7E43-BA82-401FF3E5B19F}"/>
    <dgm:cxn modelId="{3396BCC4-E729-004A-B9BC-B8E4D1640DC5}" type="presOf" srcId="{2518DF5E-E283-D540-9192-49CE4D4B9DBF}" destId="{82BE4594-9AA9-EA46-BA0F-965C1A24C78F}" srcOrd="0" destOrd="0" presId="urn:microsoft.com/office/officeart/2005/8/layout/arrow2"/>
    <dgm:cxn modelId="{62E57ED8-E282-3149-BBDD-F7AE9447D59A}" type="presOf" srcId="{223E6E24-5FF1-E240-A545-73A82561C1D7}" destId="{1FFE761F-650A-FB43-A7DC-4A07ED322CB6}" srcOrd="0" destOrd="0" presId="urn:microsoft.com/office/officeart/2005/8/layout/arrow2"/>
    <dgm:cxn modelId="{AACEF69D-1E52-B842-A03B-DB8D278CE6B3}" srcId="{F5D6E9E8-3AE8-0943-AD7B-294D24D7AFD9}" destId="{DD92B5A9-239F-E84E-A19C-E2A70403A65D}" srcOrd="4" destOrd="0" parTransId="{28217FD4-FFD5-E74E-8528-FC2458A3B8BF}" sibTransId="{84C521A7-00E1-DF46-9B65-E9A0932FF77A}"/>
    <dgm:cxn modelId="{AAB96B86-04F8-1346-B9AC-10AF5B317412}" type="presOf" srcId="{15A62EBE-F477-524E-839E-ACCF436D99C9}" destId="{40DFE3A1-E7D2-D048-9A69-580D4172FBC9}" srcOrd="0" destOrd="0" presId="urn:microsoft.com/office/officeart/2005/8/layout/arrow2"/>
    <dgm:cxn modelId="{08ED871F-CFE1-3648-BF3E-D2410AF5721A}" type="presOf" srcId="{F5D6E9E8-3AE8-0943-AD7B-294D24D7AFD9}" destId="{73A8B3FF-66A3-0245-AA20-DB6685E7125C}" srcOrd="0" destOrd="0" presId="urn:microsoft.com/office/officeart/2005/8/layout/arrow2"/>
    <dgm:cxn modelId="{983F67FE-74B1-7E4E-9A7C-51EB3A33F7BE}" srcId="{F5D6E9E8-3AE8-0943-AD7B-294D24D7AFD9}" destId="{2518DF5E-E283-D540-9192-49CE4D4B9DBF}" srcOrd="2" destOrd="0" parTransId="{CD043872-4EFD-C440-AA78-6068C5C0B45A}" sibTransId="{608F7EFD-6661-C942-A1E4-96A12A060718}"/>
    <dgm:cxn modelId="{EC9D1948-C513-B04E-BF66-1BD1F43DCB56}" srcId="{F5D6E9E8-3AE8-0943-AD7B-294D24D7AFD9}" destId="{223E6E24-5FF1-E240-A545-73A82561C1D7}" srcOrd="0" destOrd="0" parTransId="{326B40DF-611A-1F45-A41F-4BC032327660}" sibTransId="{E8424FC0-37EE-DF43-9325-D91171945066}"/>
    <dgm:cxn modelId="{38FE77AD-BDD2-614A-842F-5BD33EF4A35A}" type="presOf" srcId="{DD92B5A9-239F-E84E-A19C-E2A70403A65D}" destId="{3E8771BE-139B-BC4E-8C42-0B48BC9FB06C}" srcOrd="0" destOrd="0" presId="urn:microsoft.com/office/officeart/2005/8/layout/arrow2"/>
    <dgm:cxn modelId="{49ADE481-CF55-E341-B232-684D753C7C3E}" type="presParOf" srcId="{73A8B3FF-66A3-0245-AA20-DB6685E7125C}" destId="{FC3BEA67-64F7-B64C-95F3-40D2E31A25FE}" srcOrd="0" destOrd="0" presId="urn:microsoft.com/office/officeart/2005/8/layout/arrow2"/>
    <dgm:cxn modelId="{85207381-6FAC-D748-A2A2-05739B802A30}" type="presParOf" srcId="{73A8B3FF-66A3-0245-AA20-DB6685E7125C}" destId="{448E3477-A186-F54A-9A44-8A47AB4760A4}" srcOrd="1" destOrd="0" presId="urn:microsoft.com/office/officeart/2005/8/layout/arrow2"/>
    <dgm:cxn modelId="{83D08F77-52B1-ED4D-B1F8-7B7CF8508F6B}" type="presParOf" srcId="{448E3477-A186-F54A-9A44-8A47AB4760A4}" destId="{C14DE81C-0F8F-3449-A674-BAB7A0EB8EF1}" srcOrd="0" destOrd="0" presId="urn:microsoft.com/office/officeart/2005/8/layout/arrow2"/>
    <dgm:cxn modelId="{BF2E7B86-45B6-BC4E-9451-3714739B6115}" type="presParOf" srcId="{448E3477-A186-F54A-9A44-8A47AB4760A4}" destId="{1FFE761F-650A-FB43-A7DC-4A07ED322CB6}" srcOrd="1" destOrd="0" presId="urn:microsoft.com/office/officeart/2005/8/layout/arrow2"/>
    <dgm:cxn modelId="{FC4F4800-D265-E44C-873F-D5D3D9A552A0}" type="presParOf" srcId="{448E3477-A186-F54A-9A44-8A47AB4760A4}" destId="{7BE881B6-3055-0C45-BF85-943CDBD14402}" srcOrd="2" destOrd="0" presId="urn:microsoft.com/office/officeart/2005/8/layout/arrow2"/>
    <dgm:cxn modelId="{E2F83A2B-83FF-2D47-807C-08F70E0AE3D7}" type="presParOf" srcId="{448E3477-A186-F54A-9A44-8A47AB4760A4}" destId="{40DFE3A1-E7D2-D048-9A69-580D4172FBC9}" srcOrd="3" destOrd="0" presId="urn:microsoft.com/office/officeart/2005/8/layout/arrow2"/>
    <dgm:cxn modelId="{B25A74FC-37D9-684E-A36A-5C1FED7400BA}" type="presParOf" srcId="{448E3477-A186-F54A-9A44-8A47AB4760A4}" destId="{74321F4B-C3B1-FB4B-BDB1-FD58D29D3A2C}" srcOrd="4" destOrd="0" presId="urn:microsoft.com/office/officeart/2005/8/layout/arrow2"/>
    <dgm:cxn modelId="{54B3BA4E-EFDF-6D46-BD86-30EFB385E70C}" type="presParOf" srcId="{448E3477-A186-F54A-9A44-8A47AB4760A4}" destId="{82BE4594-9AA9-EA46-BA0F-965C1A24C78F}" srcOrd="5" destOrd="0" presId="urn:microsoft.com/office/officeart/2005/8/layout/arrow2"/>
    <dgm:cxn modelId="{C3A1D4DB-8314-EE45-B564-FC8AE910F627}" type="presParOf" srcId="{448E3477-A186-F54A-9A44-8A47AB4760A4}" destId="{7D3C41B1-C7D1-7347-8B19-F8DA90C2C8B1}" srcOrd="6" destOrd="0" presId="urn:microsoft.com/office/officeart/2005/8/layout/arrow2"/>
    <dgm:cxn modelId="{CC7DE635-76AF-814F-A904-209E732E631E}" type="presParOf" srcId="{448E3477-A186-F54A-9A44-8A47AB4760A4}" destId="{2C9E8256-D8DA-264B-905C-433FE5572130}" srcOrd="7" destOrd="0" presId="urn:microsoft.com/office/officeart/2005/8/layout/arrow2"/>
    <dgm:cxn modelId="{7E8AA5D8-5635-8749-BE5F-EF6055599BD0}" type="presParOf" srcId="{448E3477-A186-F54A-9A44-8A47AB4760A4}" destId="{89299992-9091-6842-AE7E-1E4D837C8DAF}" srcOrd="8" destOrd="0" presId="urn:microsoft.com/office/officeart/2005/8/layout/arrow2"/>
    <dgm:cxn modelId="{E02BFB1E-FBB7-9E47-9770-DBD92D6E0C01}" type="presParOf" srcId="{448E3477-A186-F54A-9A44-8A47AB4760A4}" destId="{3E8771BE-139B-BC4E-8C42-0B48BC9FB06C}" srcOrd="9"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49AD45-B5A8-49EE-9B80-3A6BC603700C}">
      <dsp:nvSpPr>
        <dsp:cNvPr id="0" name=""/>
        <dsp:cNvSpPr/>
      </dsp:nvSpPr>
      <dsp:spPr>
        <a:xfrm>
          <a:off x="3348265" y="3658137"/>
          <a:ext cx="2320468" cy="232046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US" sz="2500" kern="1200" dirty="0" smtClean="0"/>
            <a:t>Successful Investment </a:t>
          </a:r>
          <a:endParaRPr lang="en-US" sz="2500" kern="1200" dirty="0"/>
        </a:p>
      </dsp:txBody>
      <dsp:txXfrm>
        <a:off x="3688090" y="3997962"/>
        <a:ext cx="1640818" cy="1640818"/>
      </dsp:txXfrm>
    </dsp:sp>
    <dsp:sp modelId="{3FB466C7-4D7C-4D0D-9CF6-7F572D095F27}">
      <dsp:nvSpPr>
        <dsp:cNvPr id="0" name=""/>
        <dsp:cNvSpPr/>
      </dsp:nvSpPr>
      <dsp:spPr>
        <a:xfrm rot="10800000">
          <a:off x="1102912" y="4487704"/>
          <a:ext cx="2121858" cy="661333"/>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A156E3D-C019-475A-9054-D5C43B52B754}">
      <dsp:nvSpPr>
        <dsp:cNvPr id="0" name=""/>
        <dsp:cNvSpPr/>
      </dsp:nvSpPr>
      <dsp:spPr>
        <a:xfrm>
          <a:off x="690" y="3936593"/>
          <a:ext cx="2204445" cy="17635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43815" rIns="43815" bIns="43815" numCol="1" spcCol="1270" anchor="ctr" anchorCtr="0">
          <a:noAutofit/>
        </a:bodyPr>
        <a:lstStyle/>
        <a:p>
          <a:pPr lvl="0" algn="ctr" defTabSz="1022350">
            <a:lnSpc>
              <a:spcPct val="90000"/>
            </a:lnSpc>
            <a:spcBef>
              <a:spcPct val="0"/>
            </a:spcBef>
            <a:spcAft>
              <a:spcPct val="35000"/>
            </a:spcAft>
          </a:pPr>
          <a:r>
            <a:rPr lang="en-US" sz="2300" kern="1200" dirty="0" smtClean="0"/>
            <a:t>MBARI’s </a:t>
          </a:r>
          <a:r>
            <a:rPr lang="en-US" sz="2300" kern="1200" dirty="0" err="1" smtClean="0"/>
            <a:t>Strenghts</a:t>
          </a:r>
          <a:r>
            <a:rPr lang="en-US" sz="2300" kern="1200" dirty="0" smtClean="0"/>
            <a:t> in Operations and Engineering</a:t>
          </a:r>
          <a:endParaRPr lang="en-US" sz="2300" kern="1200" dirty="0"/>
        </a:p>
      </dsp:txBody>
      <dsp:txXfrm>
        <a:off x="52343" y="3988246"/>
        <a:ext cx="2101139" cy="1660250"/>
      </dsp:txXfrm>
    </dsp:sp>
    <dsp:sp modelId="{4AEFA7F5-A35F-43F0-B98D-8A1F6D5C63F3}">
      <dsp:nvSpPr>
        <dsp:cNvPr id="0" name=""/>
        <dsp:cNvSpPr/>
      </dsp:nvSpPr>
      <dsp:spPr>
        <a:xfrm rot="13500000">
          <a:off x="1789647" y="2829781"/>
          <a:ext cx="2121858" cy="661333"/>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B955E37-3EB1-4457-B873-77E935D5E818}">
      <dsp:nvSpPr>
        <dsp:cNvPr id="0" name=""/>
        <dsp:cNvSpPr/>
      </dsp:nvSpPr>
      <dsp:spPr>
        <a:xfrm>
          <a:off x="998163" y="1528479"/>
          <a:ext cx="2204445" cy="17635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43815" rIns="43815" bIns="43815" numCol="1" spcCol="1270" anchor="ctr" anchorCtr="0">
          <a:noAutofit/>
        </a:bodyPr>
        <a:lstStyle/>
        <a:p>
          <a:pPr lvl="0" algn="ctr" defTabSz="1022350">
            <a:lnSpc>
              <a:spcPct val="90000"/>
            </a:lnSpc>
            <a:spcBef>
              <a:spcPct val="0"/>
            </a:spcBef>
            <a:spcAft>
              <a:spcPct val="35000"/>
            </a:spcAft>
          </a:pPr>
          <a:r>
            <a:rPr lang="en-US" sz="2300" kern="1200" dirty="0" smtClean="0"/>
            <a:t>Long term Commitment</a:t>
          </a:r>
          <a:endParaRPr lang="en-US" sz="2300" kern="1200" dirty="0"/>
        </a:p>
      </dsp:txBody>
      <dsp:txXfrm>
        <a:off x="1049816" y="1580132"/>
        <a:ext cx="2101139" cy="1660250"/>
      </dsp:txXfrm>
    </dsp:sp>
    <dsp:sp modelId="{5EBD327F-8EE9-44FB-AB75-E48E3B0C07E5}">
      <dsp:nvSpPr>
        <dsp:cNvPr id="0" name=""/>
        <dsp:cNvSpPr/>
      </dsp:nvSpPr>
      <dsp:spPr>
        <a:xfrm rot="16200000">
          <a:off x="3447570" y="2143046"/>
          <a:ext cx="2121858" cy="661333"/>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5D93C58-1953-4DD1-9C61-97B27238F7AC}">
      <dsp:nvSpPr>
        <dsp:cNvPr id="0" name=""/>
        <dsp:cNvSpPr/>
      </dsp:nvSpPr>
      <dsp:spPr>
        <a:xfrm>
          <a:off x="3406277" y="531006"/>
          <a:ext cx="2204445" cy="17635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43815" rIns="43815" bIns="43815" numCol="1" spcCol="1270" anchor="ctr" anchorCtr="0">
          <a:noAutofit/>
        </a:bodyPr>
        <a:lstStyle/>
        <a:p>
          <a:pPr lvl="0" algn="ctr" defTabSz="1022350">
            <a:lnSpc>
              <a:spcPct val="90000"/>
            </a:lnSpc>
            <a:spcBef>
              <a:spcPct val="0"/>
            </a:spcBef>
            <a:spcAft>
              <a:spcPct val="35000"/>
            </a:spcAft>
          </a:pPr>
          <a:r>
            <a:rPr lang="en-US" sz="2300" kern="1200" dirty="0" smtClean="0"/>
            <a:t>New and Innovative </a:t>
          </a:r>
        </a:p>
        <a:p>
          <a:pPr lvl="0" algn="ctr" defTabSz="1022350">
            <a:lnSpc>
              <a:spcPct val="90000"/>
            </a:lnSpc>
            <a:spcBef>
              <a:spcPct val="0"/>
            </a:spcBef>
            <a:spcAft>
              <a:spcPct val="35000"/>
            </a:spcAft>
          </a:pPr>
          <a:r>
            <a:rPr lang="en-US" sz="2300" kern="1200" dirty="0" smtClean="0"/>
            <a:t>R &amp; D</a:t>
          </a:r>
          <a:endParaRPr lang="en-US" sz="2300" kern="1200" dirty="0"/>
        </a:p>
      </dsp:txBody>
      <dsp:txXfrm>
        <a:off x="3457930" y="582659"/>
        <a:ext cx="2101139" cy="1660250"/>
      </dsp:txXfrm>
    </dsp:sp>
    <dsp:sp modelId="{D8FA258E-4996-47B5-96B8-226470C56E60}">
      <dsp:nvSpPr>
        <dsp:cNvPr id="0" name=""/>
        <dsp:cNvSpPr/>
      </dsp:nvSpPr>
      <dsp:spPr>
        <a:xfrm rot="18900000">
          <a:off x="5105494" y="2829781"/>
          <a:ext cx="2121858" cy="661333"/>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F8F199E-4ED8-49D4-8E4D-26E2BAA88C76}">
      <dsp:nvSpPr>
        <dsp:cNvPr id="0" name=""/>
        <dsp:cNvSpPr/>
      </dsp:nvSpPr>
      <dsp:spPr>
        <a:xfrm>
          <a:off x="5814391" y="1528479"/>
          <a:ext cx="2204445" cy="17635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43815" rIns="43815" bIns="43815" numCol="1" spcCol="1270" anchor="ctr" anchorCtr="0">
          <a:noAutofit/>
        </a:bodyPr>
        <a:lstStyle/>
        <a:p>
          <a:pPr lvl="0" algn="ctr" defTabSz="1022350">
            <a:lnSpc>
              <a:spcPct val="90000"/>
            </a:lnSpc>
            <a:spcBef>
              <a:spcPct val="0"/>
            </a:spcBef>
            <a:spcAft>
              <a:spcPct val="35000"/>
            </a:spcAft>
          </a:pPr>
          <a:r>
            <a:rPr lang="en-US" sz="2300" kern="1200" dirty="0" smtClean="0"/>
            <a:t>Set Future Direction</a:t>
          </a:r>
          <a:endParaRPr lang="en-US" sz="2300" kern="1200" dirty="0"/>
        </a:p>
      </dsp:txBody>
      <dsp:txXfrm>
        <a:off x="5866044" y="1580132"/>
        <a:ext cx="2101139" cy="1660250"/>
      </dsp:txXfrm>
    </dsp:sp>
    <dsp:sp modelId="{81C57247-7670-4257-8CA9-25CD5D94A77C}">
      <dsp:nvSpPr>
        <dsp:cNvPr id="0" name=""/>
        <dsp:cNvSpPr/>
      </dsp:nvSpPr>
      <dsp:spPr>
        <a:xfrm rot="10800000">
          <a:off x="5658445" y="4487704"/>
          <a:ext cx="932684" cy="661333"/>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EA8C3BC-89CF-4B3A-AEF3-C0485BE915A3}">
      <dsp:nvSpPr>
        <dsp:cNvPr id="0" name=""/>
        <dsp:cNvSpPr/>
      </dsp:nvSpPr>
      <dsp:spPr>
        <a:xfrm>
          <a:off x="6811864" y="3936593"/>
          <a:ext cx="2204445" cy="17635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43815" rIns="43815" bIns="43815" numCol="1" spcCol="1270" anchor="ctr" anchorCtr="0">
          <a:noAutofit/>
        </a:bodyPr>
        <a:lstStyle/>
        <a:p>
          <a:pPr lvl="0" algn="ctr" defTabSz="1022350">
            <a:lnSpc>
              <a:spcPct val="90000"/>
            </a:lnSpc>
            <a:spcBef>
              <a:spcPct val="0"/>
            </a:spcBef>
            <a:spcAft>
              <a:spcPct val="35000"/>
            </a:spcAft>
          </a:pPr>
          <a:r>
            <a:rPr lang="en-US" sz="2300" kern="1200" dirty="0" smtClean="0"/>
            <a:t>Dissemination</a:t>
          </a:r>
          <a:endParaRPr lang="en-US" sz="2300" kern="1200" dirty="0"/>
        </a:p>
      </dsp:txBody>
      <dsp:txXfrm>
        <a:off x="6863517" y="3988246"/>
        <a:ext cx="2101139" cy="16602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E1D306-4A7E-4856-AD08-03A252C0EBDD}">
      <dsp:nvSpPr>
        <dsp:cNvPr id="0" name=""/>
        <dsp:cNvSpPr/>
      </dsp:nvSpPr>
      <dsp:spPr>
        <a:xfrm>
          <a:off x="0" y="337950"/>
          <a:ext cx="11989058" cy="450601"/>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8C4DD15-70C8-4686-9256-620117007709}">
      <dsp:nvSpPr>
        <dsp:cNvPr id="0" name=""/>
        <dsp:cNvSpPr/>
      </dsp:nvSpPr>
      <dsp:spPr>
        <a:xfrm>
          <a:off x="2963" y="0"/>
          <a:ext cx="1725475" cy="4506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lvl="0" algn="ctr" defTabSz="711200">
            <a:lnSpc>
              <a:spcPct val="90000"/>
            </a:lnSpc>
            <a:spcBef>
              <a:spcPct val="0"/>
            </a:spcBef>
            <a:spcAft>
              <a:spcPct val="35000"/>
            </a:spcAft>
          </a:pPr>
          <a:r>
            <a:rPr lang="en-US" sz="1600" kern="1200" dirty="0" smtClean="0"/>
            <a:t>Date 1</a:t>
          </a:r>
          <a:endParaRPr lang="en-US" sz="1600" kern="1200" dirty="0"/>
        </a:p>
      </dsp:txBody>
      <dsp:txXfrm>
        <a:off x="2963" y="0"/>
        <a:ext cx="1725475" cy="450601"/>
      </dsp:txXfrm>
    </dsp:sp>
    <dsp:sp modelId="{2B44AA26-CD78-4104-ADAA-619AB20F8BE9}">
      <dsp:nvSpPr>
        <dsp:cNvPr id="0" name=""/>
        <dsp:cNvSpPr/>
      </dsp:nvSpPr>
      <dsp:spPr>
        <a:xfrm>
          <a:off x="809376" y="506926"/>
          <a:ext cx="112650" cy="11265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E61BF6-BE82-40A8-9F5A-6A9ACACAE39A}">
      <dsp:nvSpPr>
        <dsp:cNvPr id="0" name=""/>
        <dsp:cNvSpPr/>
      </dsp:nvSpPr>
      <dsp:spPr>
        <a:xfrm>
          <a:off x="1814713" y="675901"/>
          <a:ext cx="1725475" cy="4506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lvl="0" algn="ctr" defTabSz="711200">
            <a:lnSpc>
              <a:spcPct val="90000"/>
            </a:lnSpc>
            <a:spcBef>
              <a:spcPct val="0"/>
            </a:spcBef>
            <a:spcAft>
              <a:spcPct val="35000"/>
            </a:spcAft>
          </a:pPr>
          <a:r>
            <a:rPr lang="en-US" sz="1600" kern="1200" dirty="0" smtClean="0"/>
            <a:t>Date 2</a:t>
          </a:r>
          <a:endParaRPr lang="en-US" sz="1600" kern="1200" dirty="0"/>
        </a:p>
      </dsp:txBody>
      <dsp:txXfrm>
        <a:off x="1814713" y="675901"/>
        <a:ext cx="1725475" cy="450601"/>
      </dsp:txXfrm>
    </dsp:sp>
    <dsp:sp modelId="{A82ED1F5-10F8-4871-A85B-D10037517CF8}">
      <dsp:nvSpPr>
        <dsp:cNvPr id="0" name=""/>
        <dsp:cNvSpPr/>
      </dsp:nvSpPr>
      <dsp:spPr>
        <a:xfrm>
          <a:off x="2621126" y="506926"/>
          <a:ext cx="112650" cy="11265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8B402A-F483-4AC8-A5A3-DED3BC0234D8}">
      <dsp:nvSpPr>
        <dsp:cNvPr id="0" name=""/>
        <dsp:cNvSpPr/>
      </dsp:nvSpPr>
      <dsp:spPr>
        <a:xfrm>
          <a:off x="3626463" y="0"/>
          <a:ext cx="1725475" cy="4506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lvl="0" algn="ctr" defTabSz="711200">
            <a:lnSpc>
              <a:spcPct val="90000"/>
            </a:lnSpc>
            <a:spcBef>
              <a:spcPct val="0"/>
            </a:spcBef>
            <a:spcAft>
              <a:spcPct val="35000"/>
            </a:spcAft>
          </a:pPr>
          <a:r>
            <a:rPr lang="en-US" sz="1600" kern="1200" dirty="0" smtClean="0"/>
            <a:t>Date 3</a:t>
          </a:r>
          <a:endParaRPr lang="en-US" sz="1600" kern="1200" dirty="0"/>
        </a:p>
      </dsp:txBody>
      <dsp:txXfrm>
        <a:off x="3626463" y="0"/>
        <a:ext cx="1725475" cy="450601"/>
      </dsp:txXfrm>
    </dsp:sp>
    <dsp:sp modelId="{F386C401-1704-41B5-B471-8DC3E0A92760}">
      <dsp:nvSpPr>
        <dsp:cNvPr id="0" name=""/>
        <dsp:cNvSpPr/>
      </dsp:nvSpPr>
      <dsp:spPr>
        <a:xfrm>
          <a:off x="4432876" y="506926"/>
          <a:ext cx="112650" cy="11265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E68999-7E5D-497B-84A2-31D461358DAF}">
      <dsp:nvSpPr>
        <dsp:cNvPr id="0" name=""/>
        <dsp:cNvSpPr/>
      </dsp:nvSpPr>
      <dsp:spPr>
        <a:xfrm>
          <a:off x="5438212" y="675901"/>
          <a:ext cx="1725475" cy="4506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lvl="0" algn="ctr" defTabSz="711200">
            <a:lnSpc>
              <a:spcPct val="90000"/>
            </a:lnSpc>
            <a:spcBef>
              <a:spcPct val="0"/>
            </a:spcBef>
            <a:spcAft>
              <a:spcPct val="35000"/>
            </a:spcAft>
          </a:pPr>
          <a:r>
            <a:rPr lang="en-US" sz="1600" kern="1200" dirty="0" smtClean="0"/>
            <a:t>Date 4</a:t>
          </a:r>
          <a:endParaRPr lang="en-US" sz="1600" kern="1200" dirty="0"/>
        </a:p>
      </dsp:txBody>
      <dsp:txXfrm>
        <a:off x="5438212" y="675901"/>
        <a:ext cx="1725475" cy="450601"/>
      </dsp:txXfrm>
    </dsp:sp>
    <dsp:sp modelId="{FD6921A7-8FE8-4E96-9F9E-1201633523D3}">
      <dsp:nvSpPr>
        <dsp:cNvPr id="0" name=""/>
        <dsp:cNvSpPr/>
      </dsp:nvSpPr>
      <dsp:spPr>
        <a:xfrm>
          <a:off x="6244625" y="506926"/>
          <a:ext cx="112650" cy="11265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6EC538-3D38-4D45-810E-30DE7FF87D06}">
      <dsp:nvSpPr>
        <dsp:cNvPr id="0" name=""/>
        <dsp:cNvSpPr/>
      </dsp:nvSpPr>
      <dsp:spPr>
        <a:xfrm>
          <a:off x="7249962" y="0"/>
          <a:ext cx="1725475" cy="4506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lvl="0" algn="ctr" defTabSz="711200">
            <a:lnSpc>
              <a:spcPct val="90000"/>
            </a:lnSpc>
            <a:spcBef>
              <a:spcPct val="0"/>
            </a:spcBef>
            <a:spcAft>
              <a:spcPct val="35000"/>
            </a:spcAft>
          </a:pPr>
          <a:r>
            <a:rPr lang="en-US" sz="1600" kern="1200" dirty="0" smtClean="0"/>
            <a:t>Date 5</a:t>
          </a:r>
          <a:endParaRPr lang="en-US" sz="1600" kern="1200" dirty="0"/>
        </a:p>
      </dsp:txBody>
      <dsp:txXfrm>
        <a:off x="7249962" y="0"/>
        <a:ext cx="1725475" cy="450601"/>
      </dsp:txXfrm>
    </dsp:sp>
    <dsp:sp modelId="{54BD11BA-EB9A-46A4-AA36-AAAE621610FE}">
      <dsp:nvSpPr>
        <dsp:cNvPr id="0" name=""/>
        <dsp:cNvSpPr/>
      </dsp:nvSpPr>
      <dsp:spPr>
        <a:xfrm>
          <a:off x="8056375" y="506926"/>
          <a:ext cx="112650" cy="11265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7278A0-1E44-41F0-B1FF-B0D34298DCC2}">
      <dsp:nvSpPr>
        <dsp:cNvPr id="0" name=""/>
        <dsp:cNvSpPr/>
      </dsp:nvSpPr>
      <dsp:spPr>
        <a:xfrm>
          <a:off x="9061712" y="675901"/>
          <a:ext cx="1725475" cy="4506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lvl="0" algn="ctr" defTabSz="711200">
            <a:lnSpc>
              <a:spcPct val="90000"/>
            </a:lnSpc>
            <a:spcBef>
              <a:spcPct val="0"/>
            </a:spcBef>
            <a:spcAft>
              <a:spcPct val="35000"/>
            </a:spcAft>
          </a:pPr>
          <a:endParaRPr lang="en-US" sz="1600" kern="1200" dirty="0"/>
        </a:p>
      </dsp:txBody>
      <dsp:txXfrm>
        <a:off x="9061712" y="675901"/>
        <a:ext cx="1725475" cy="450601"/>
      </dsp:txXfrm>
    </dsp:sp>
    <dsp:sp modelId="{775A254F-8301-4E59-A5FD-C4B291001A6F}">
      <dsp:nvSpPr>
        <dsp:cNvPr id="0" name=""/>
        <dsp:cNvSpPr/>
      </dsp:nvSpPr>
      <dsp:spPr>
        <a:xfrm>
          <a:off x="10466723" y="506926"/>
          <a:ext cx="112650" cy="11265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7983E3-5F32-4907-97B2-345D981E670D}">
      <dsp:nvSpPr>
        <dsp:cNvPr id="0" name=""/>
        <dsp:cNvSpPr/>
      </dsp:nvSpPr>
      <dsp:spPr>
        <a:xfrm>
          <a:off x="290965" y="0"/>
          <a:ext cx="11463211" cy="5418667"/>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1F3683-7ABE-40AE-B0D4-D21615E7DFF8}">
      <dsp:nvSpPr>
        <dsp:cNvPr id="0" name=""/>
        <dsp:cNvSpPr/>
      </dsp:nvSpPr>
      <dsp:spPr>
        <a:xfrm>
          <a:off x="1194958" y="4262076"/>
          <a:ext cx="199406" cy="19940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A503ED5-AB98-40F8-BC30-352E4382889E}">
      <dsp:nvSpPr>
        <dsp:cNvPr id="0" name=""/>
        <dsp:cNvSpPr/>
      </dsp:nvSpPr>
      <dsp:spPr>
        <a:xfrm>
          <a:off x="1477539" y="4403363"/>
          <a:ext cx="1135752" cy="46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662" tIns="0" rIns="0" bIns="0" numCol="1" spcCol="1270" anchor="t" anchorCtr="0">
          <a:noAutofit/>
        </a:bodyPr>
        <a:lstStyle/>
        <a:p>
          <a:pPr lvl="0" algn="l" defTabSz="755650">
            <a:lnSpc>
              <a:spcPct val="90000"/>
            </a:lnSpc>
            <a:spcBef>
              <a:spcPct val="0"/>
            </a:spcBef>
            <a:spcAft>
              <a:spcPct val="35000"/>
            </a:spcAft>
          </a:pPr>
          <a:r>
            <a:rPr lang="en-US" sz="1700" kern="1200" dirty="0" smtClean="0"/>
            <a:t>CTD AUV</a:t>
          </a:r>
          <a:endParaRPr lang="en-US" sz="1700" kern="1200" dirty="0"/>
        </a:p>
      </dsp:txBody>
      <dsp:txXfrm>
        <a:off x="1477539" y="4403363"/>
        <a:ext cx="1135752" cy="463123"/>
      </dsp:txXfrm>
    </dsp:sp>
    <dsp:sp modelId="{2BF9D46E-B5E6-43B5-B8F9-A26608170E9A}">
      <dsp:nvSpPr>
        <dsp:cNvPr id="0" name=""/>
        <dsp:cNvSpPr/>
      </dsp:nvSpPr>
      <dsp:spPr>
        <a:xfrm>
          <a:off x="2681678" y="3119818"/>
          <a:ext cx="312115" cy="31211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EC159D-C5C3-4D54-AF25-05ABF2C3918E}">
      <dsp:nvSpPr>
        <dsp:cNvPr id="0" name=""/>
        <dsp:cNvSpPr/>
      </dsp:nvSpPr>
      <dsp:spPr>
        <a:xfrm>
          <a:off x="3020618" y="3318038"/>
          <a:ext cx="1439197" cy="916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383" tIns="0" rIns="0" bIns="0" numCol="1" spcCol="1270" anchor="t" anchorCtr="0">
          <a:noAutofit/>
        </a:bodyPr>
        <a:lstStyle/>
        <a:p>
          <a:pPr lvl="0" algn="l" defTabSz="755650">
            <a:lnSpc>
              <a:spcPct val="90000"/>
            </a:lnSpc>
            <a:spcBef>
              <a:spcPct val="0"/>
            </a:spcBef>
            <a:spcAft>
              <a:spcPct val="35000"/>
            </a:spcAft>
          </a:pPr>
          <a:r>
            <a:rPr lang="en-US" sz="1700" kern="1200" dirty="0" smtClean="0"/>
            <a:t>Mapping AUV</a:t>
          </a:r>
          <a:endParaRPr lang="en-US" sz="1700" kern="1200" dirty="0"/>
        </a:p>
      </dsp:txBody>
      <dsp:txXfrm>
        <a:off x="3020618" y="3318038"/>
        <a:ext cx="1439197" cy="916682"/>
      </dsp:txXfrm>
    </dsp:sp>
    <dsp:sp modelId="{EAB8D0BC-9D61-4CF7-9CAE-2A418C57940A}">
      <dsp:nvSpPr>
        <dsp:cNvPr id="0" name=""/>
        <dsp:cNvSpPr/>
      </dsp:nvSpPr>
      <dsp:spPr>
        <a:xfrm>
          <a:off x="4559308" y="2281676"/>
          <a:ext cx="416153" cy="41615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F5E454-176B-4E90-AE06-4DABF3F7EF87}">
      <dsp:nvSpPr>
        <dsp:cNvPr id="0" name=""/>
        <dsp:cNvSpPr/>
      </dsp:nvSpPr>
      <dsp:spPr>
        <a:xfrm>
          <a:off x="4854634" y="2597722"/>
          <a:ext cx="1091734" cy="4966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511" tIns="0" rIns="0" bIns="0" numCol="1" spcCol="1270" anchor="t" anchorCtr="0">
          <a:noAutofit/>
        </a:bodyPr>
        <a:lstStyle/>
        <a:p>
          <a:pPr lvl="0" algn="l" defTabSz="755650">
            <a:lnSpc>
              <a:spcPct val="90000"/>
            </a:lnSpc>
            <a:spcBef>
              <a:spcPct val="0"/>
            </a:spcBef>
            <a:spcAft>
              <a:spcPct val="35000"/>
            </a:spcAft>
          </a:pPr>
          <a:r>
            <a:rPr lang="en-US" sz="1700" kern="1200" dirty="0" smtClean="0"/>
            <a:t>LRAUV</a:t>
          </a:r>
          <a:endParaRPr lang="en-US" sz="1700" kern="1200" dirty="0"/>
        </a:p>
      </dsp:txBody>
      <dsp:txXfrm>
        <a:off x="4854634" y="2597722"/>
        <a:ext cx="1091734" cy="496626"/>
      </dsp:txXfrm>
    </dsp:sp>
    <dsp:sp modelId="{E84952F8-6F6A-4C4D-B1CC-31CBABDD13FC}">
      <dsp:nvSpPr>
        <dsp:cNvPr id="0" name=""/>
        <dsp:cNvSpPr/>
      </dsp:nvSpPr>
      <dsp:spPr>
        <a:xfrm>
          <a:off x="6253942" y="1757520"/>
          <a:ext cx="537531" cy="53753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2E2976-9C04-40BB-BED0-5F9F5A8764BB}">
      <dsp:nvSpPr>
        <dsp:cNvPr id="0" name=""/>
        <dsp:cNvSpPr/>
      </dsp:nvSpPr>
      <dsp:spPr>
        <a:xfrm>
          <a:off x="6626808" y="2052878"/>
          <a:ext cx="1178859" cy="12813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4827" tIns="0" rIns="0" bIns="0" numCol="1" spcCol="1270" anchor="t" anchorCtr="0">
          <a:noAutofit/>
        </a:bodyPr>
        <a:lstStyle/>
        <a:p>
          <a:pPr lvl="0" algn="l" defTabSz="755650">
            <a:lnSpc>
              <a:spcPct val="90000"/>
            </a:lnSpc>
            <a:spcBef>
              <a:spcPct val="0"/>
            </a:spcBef>
            <a:spcAft>
              <a:spcPct val="35000"/>
            </a:spcAft>
          </a:pPr>
          <a:r>
            <a:rPr lang="en-US" sz="1700" kern="1200" dirty="0" smtClean="0"/>
            <a:t>LRAUV+ 3G ESP</a:t>
          </a:r>
          <a:endParaRPr lang="en-US" sz="1700" kern="1200" dirty="0"/>
        </a:p>
      </dsp:txBody>
      <dsp:txXfrm>
        <a:off x="6626808" y="2052878"/>
        <a:ext cx="1178859" cy="1281314"/>
      </dsp:txXfrm>
    </dsp:sp>
    <dsp:sp modelId="{13AA7D72-CF16-4D88-9C23-B9D0C831A8AE}">
      <dsp:nvSpPr>
        <dsp:cNvPr id="0" name=""/>
        <dsp:cNvSpPr/>
      </dsp:nvSpPr>
      <dsp:spPr>
        <a:xfrm>
          <a:off x="8197942" y="1279544"/>
          <a:ext cx="684919" cy="684919"/>
        </a:xfrm>
        <a:prstGeom prst="ellipse">
          <a:avLst/>
        </a:prstGeom>
        <a:blipFill rotWithShape="0">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958B72-0FD0-43E8-9C70-3A497C856B79}">
      <dsp:nvSpPr>
        <dsp:cNvPr id="0" name=""/>
        <dsp:cNvSpPr/>
      </dsp:nvSpPr>
      <dsp:spPr>
        <a:xfrm>
          <a:off x="8631689" y="1735680"/>
          <a:ext cx="1501534" cy="11380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2925" tIns="0" rIns="0" bIns="0" numCol="1" spcCol="1270" anchor="t" anchorCtr="0">
          <a:noAutofit/>
        </a:bodyPr>
        <a:lstStyle/>
        <a:p>
          <a:pPr lvl="0" algn="l" defTabSz="755650">
            <a:lnSpc>
              <a:spcPct val="90000"/>
            </a:lnSpc>
            <a:spcBef>
              <a:spcPct val="0"/>
            </a:spcBef>
            <a:spcAft>
              <a:spcPct val="35000"/>
            </a:spcAft>
          </a:pPr>
          <a:r>
            <a:rPr lang="en-US" sz="1700" kern="1200" dirty="0" smtClean="0"/>
            <a:t>Wave Glider</a:t>
          </a:r>
          <a:endParaRPr lang="en-US" sz="1700" kern="1200" dirty="0"/>
        </a:p>
      </dsp:txBody>
      <dsp:txXfrm>
        <a:off x="8631689" y="1735680"/>
        <a:ext cx="1501534" cy="113809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7F6F83-1633-BB43-9741-6B852C9A6868}">
      <dsp:nvSpPr>
        <dsp:cNvPr id="0" name=""/>
        <dsp:cNvSpPr/>
      </dsp:nvSpPr>
      <dsp:spPr>
        <a:xfrm>
          <a:off x="41083" y="515040"/>
          <a:ext cx="11733098" cy="3059891"/>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2B73FFD-BEAD-7B46-AABA-4B5E0BF74FEB}">
      <dsp:nvSpPr>
        <dsp:cNvPr id="0" name=""/>
        <dsp:cNvSpPr/>
      </dsp:nvSpPr>
      <dsp:spPr>
        <a:xfrm>
          <a:off x="1880175" y="2601477"/>
          <a:ext cx="131557" cy="13155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66AA81-4A91-FE44-8A71-B5C6869E6B27}">
      <dsp:nvSpPr>
        <dsp:cNvPr id="0" name=""/>
        <dsp:cNvSpPr/>
      </dsp:nvSpPr>
      <dsp:spPr>
        <a:xfrm>
          <a:off x="1945952" y="2667259"/>
          <a:ext cx="749305" cy="8508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710" tIns="0" rIns="0" bIns="0" numCol="1" spcCol="1270" anchor="t" anchorCtr="0">
          <a:noAutofit/>
        </a:bodyPr>
        <a:lstStyle/>
        <a:p>
          <a:pPr lvl="0" algn="l" defTabSz="800100">
            <a:lnSpc>
              <a:spcPct val="90000"/>
            </a:lnSpc>
            <a:spcBef>
              <a:spcPct val="0"/>
            </a:spcBef>
            <a:spcAft>
              <a:spcPct val="35000"/>
            </a:spcAft>
          </a:pPr>
          <a:r>
            <a:rPr lang="en-US" sz="1800" kern="1200" dirty="0"/>
            <a:t>Drop Cam</a:t>
          </a:r>
        </a:p>
      </dsp:txBody>
      <dsp:txXfrm>
        <a:off x="1945952" y="2667259"/>
        <a:ext cx="749305" cy="850833"/>
      </dsp:txXfrm>
    </dsp:sp>
    <dsp:sp modelId="{18A2D09D-6749-5044-B4B4-B3FAA09DE61D}">
      <dsp:nvSpPr>
        <dsp:cNvPr id="0" name=""/>
        <dsp:cNvSpPr/>
      </dsp:nvSpPr>
      <dsp:spPr>
        <a:xfrm>
          <a:off x="2892821" y="2184364"/>
          <a:ext cx="205916" cy="20591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E6F0DC-D91B-7F48-8E69-DB31EE4BFBDB}">
      <dsp:nvSpPr>
        <dsp:cNvPr id="0" name=""/>
        <dsp:cNvSpPr/>
      </dsp:nvSpPr>
      <dsp:spPr>
        <a:xfrm>
          <a:off x="3057426" y="2292125"/>
          <a:ext cx="949501" cy="584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111" tIns="0" rIns="0" bIns="0" numCol="1" spcCol="1270" anchor="t" anchorCtr="0">
          <a:noAutofit/>
        </a:bodyPr>
        <a:lstStyle/>
        <a:p>
          <a:pPr lvl="0" algn="l" defTabSz="800100">
            <a:lnSpc>
              <a:spcPct val="90000"/>
            </a:lnSpc>
            <a:spcBef>
              <a:spcPct val="0"/>
            </a:spcBef>
            <a:spcAft>
              <a:spcPct val="35000"/>
            </a:spcAft>
          </a:pPr>
          <a:r>
            <a:rPr lang="en-US" sz="1800" kern="1200" dirty="0"/>
            <a:t>Camera Sled</a:t>
          </a:r>
        </a:p>
      </dsp:txBody>
      <dsp:txXfrm>
        <a:off x="3057426" y="2292125"/>
        <a:ext cx="949501" cy="584164"/>
      </dsp:txXfrm>
    </dsp:sp>
    <dsp:sp modelId="{B4F0B820-F658-494D-AED9-A3FAA471C1CD}">
      <dsp:nvSpPr>
        <dsp:cNvPr id="0" name=""/>
        <dsp:cNvSpPr/>
      </dsp:nvSpPr>
      <dsp:spPr>
        <a:xfrm>
          <a:off x="4488401" y="1823765"/>
          <a:ext cx="274554" cy="27455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129BD7-A05D-A242-A5C2-CB7DCDA36320}">
      <dsp:nvSpPr>
        <dsp:cNvPr id="0" name=""/>
        <dsp:cNvSpPr/>
      </dsp:nvSpPr>
      <dsp:spPr>
        <a:xfrm>
          <a:off x="4681004" y="1893922"/>
          <a:ext cx="1103939" cy="3967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5481" tIns="0" rIns="0" bIns="0" numCol="1" spcCol="1270" anchor="t" anchorCtr="0">
          <a:noAutofit/>
        </a:bodyPr>
        <a:lstStyle/>
        <a:p>
          <a:pPr lvl="0" algn="l" defTabSz="800100">
            <a:lnSpc>
              <a:spcPct val="90000"/>
            </a:lnSpc>
            <a:spcBef>
              <a:spcPct val="0"/>
            </a:spcBef>
            <a:spcAft>
              <a:spcPct val="35000"/>
            </a:spcAft>
          </a:pPr>
          <a:r>
            <a:rPr lang="en-US" sz="1800" kern="1200" dirty="0"/>
            <a:t>ROV</a:t>
          </a:r>
        </a:p>
      </dsp:txBody>
      <dsp:txXfrm>
        <a:off x="4681004" y="1893922"/>
        <a:ext cx="1103939" cy="396739"/>
      </dsp:txXfrm>
    </dsp:sp>
    <dsp:sp modelId="{760060A8-C1ED-1446-BCE8-D58EBD2B5BFC}">
      <dsp:nvSpPr>
        <dsp:cNvPr id="0" name=""/>
        <dsp:cNvSpPr/>
      </dsp:nvSpPr>
      <dsp:spPr>
        <a:xfrm>
          <a:off x="7134517" y="1430875"/>
          <a:ext cx="354633" cy="3546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384CF3B-4D7D-044A-9DED-21E865316E0E}">
      <dsp:nvSpPr>
        <dsp:cNvPr id="0" name=""/>
        <dsp:cNvSpPr/>
      </dsp:nvSpPr>
      <dsp:spPr>
        <a:xfrm>
          <a:off x="7383753" y="1612990"/>
          <a:ext cx="1143978" cy="495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7913" tIns="0" rIns="0" bIns="0" numCol="1" spcCol="1270" anchor="t" anchorCtr="0">
          <a:noAutofit/>
        </a:bodyPr>
        <a:lstStyle/>
        <a:p>
          <a:pPr lvl="0" algn="l" defTabSz="800100">
            <a:lnSpc>
              <a:spcPct val="90000"/>
            </a:lnSpc>
            <a:spcBef>
              <a:spcPct val="0"/>
            </a:spcBef>
            <a:spcAft>
              <a:spcPct val="35000"/>
            </a:spcAft>
          </a:pPr>
          <a:r>
            <a:rPr lang="en-US" sz="1800" kern="1200" dirty="0"/>
            <a:t>I2map</a:t>
          </a:r>
        </a:p>
      </dsp:txBody>
      <dsp:txXfrm>
        <a:off x="7383753" y="1612990"/>
        <a:ext cx="1143978" cy="495160"/>
      </dsp:txXfrm>
    </dsp:sp>
    <dsp:sp modelId="{F9AD0503-9B4E-0444-AD75-AACF280E5E7A}">
      <dsp:nvSpPr>
        <dsp:cNvPr id="0" name=""/>
        <dsp:cNvSpPr/>
      </dsp:nvSpPr>
      <dsp:spPr>
        <a:xfrm>
          <a:off x="10017582" y="1038391"/>
          <a:ext cx="451871" cy="45187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DAD0A6-282E-814A-917E-97AD5ABF972A}">
      <dsp:nvSpPr>
        <dsp:cNvPr id="0" name=""/>
        <dsp:cNvSpPr/>
      </dsp:nvSpPr>
      <dsp:spPr>
        <a:xfrm>
          <a:off x="10459270" y="1420317"/>
          <a:ext cx="1143978" cy="6488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9437" tIns="0" rIns="0" bIns="0" numCol="1" spcCol="1270" anchor="t" anchorCtr="0">
          <a:noAutofit/>
        </a:bodyPr>
        <a:lstStyle/>
        <a:p>
          <a:pPr lvl="0" algn="l" defTabSz="800100">
            <a:lnSpc>
              <a:spcPct val="90000"/>
            </a:lnSpc>
            <a:spcBef>
              <a:spcPct val="0"/>
            </a:spcBef>
            <a:spcAft>
              <a:spcPct val="35000"/>
            </a:spcAft>
          </a:pPr>
          <a:r>
            <a:rPr lang="en-US" sz="1800" kern="1200" dirty="0" err="1"/>
            <a:t>Mesobot</a:t>
          </a:r>
          <a:endParaRPr lang="en-US" sz="1800" kern="1200" dirty="0"/>
        </a:p>
      </dsp:txBody>
      <dsp:txXfrm>
        <a:off x="10459270" y="1420317"/>
        <a:ext cx="1143978" cy="64889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3BEA67-64F7-B64C-95F3-40D2E31A25FE}">
      <dsp:nvSpPr>
        <dsp:cNvPr id="0" name=""/>
        <dsp:cNvSpPr/>
      </dsp:nvSpPr>
      <dsp:spPr>
        <a:xfrm>
          <a:off x="178941" y="248978"/>
          <a:ext cx="10893228" cy="3482958"/>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14DE81C-0F8F-3449-A674-BAB7A0EB8EF1}">
      <dsp:nvSpPr>
        <dsp:cNvPr id="0" name=""/>
        <dsp:cNvSpPr/>
      </dsp:nvSpPr>
      <dsp:spPr>
        <a:xfrm>
          <a:off x="739471" y="3099704"/>
          <a:ext cx="219669" cy="21966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FE761F-650A-FB43-A7DC-4A07ED322CB6}">
      <dsp:nvSpPr>
        <dsp:cNvPr id="0" name=""/>
        <dsp:cNvSpPr/>
      </dsp:nvSpPr>
      <dsp:spPr>
        <a:xfrm>
          <a:off x="849311" y="3209539"/>
          <a:ext cx="1251162" cy="14206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398" tIns="0" rIns="0" bIns="0" numCol="1" spcCol="1270" anchor="t" anchorCtr="0">
          <a:noAutofit/>
        </a:bodyPr>
        <a:lstStyle/>
        <a:p>
          <a:pPr lvl="0" algn="l" defTabSz="1377950">
            <a:lnSpc>
              <a:spcPct val="90000"/>
            </a:lnSpc>
            <a:spcBef>
              <a:spcPct val="0"/>
            </a:spcBef>
            <a:spcAft>
              <a:spcPct val="35000"/>
            </a:spcAft>
          </a:pPr>
          <a:r>
            <a:rPr lang="en-US" sz="3100" kern="1200" dirty="0"/>
            <a:t>Net tow</a:t>
          </a:r>
        </a:p>
      </dsp:txBody>
      <dsp:txXfrm>
        <a:off x="849311" y="3209539"/>
        <a:ext cx="1251162" cy="1420689"/>
      </dsp:txXfrm>
    </dsp:sp>
    <dsp:sp modelId="{7BE881B6-3055-0C45-BF85-943CDBD14402}">
      <dsp:nvSpPr>
        <dsp:cNvPr id="0" name=""/>
        <dsp:cNvSpPr/>
      </dsp:nvSpPr>
      <dsp:spPr>
        <a:xfrm>
          <a:off x="2308698" y="2275682"/>
          <a:ext cx="343830" cy="34383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DFE3A1-E7D2-D048-9A69-580D4172FBC9}">
      <dsp:nvSpPr>
        <dsp:cNvPr id="0" name=""/>
        <dsp:cNvSpPr/>
      </dsp:nvSpPr>
      <dsp:spPr>
        <a:xfrm>
          <a:off x="2480610" y="2447597"/>
          <a:ext cx="1585442" cy="2501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189" tIns="0" rIns="0" bIns="0" numCol="1" spcCol="1270" anchor="t" anchorCtr="0">
          <a:noAutofit/>
        </a:bodyPr>
        <a:lstStyle/>
        <a:p>
          <a:pPr lvl="0" algn="l" defTabSz="1377950">
            <a:lnSpc>
              <a:spcPct val="90000"/>
            </a:lnSpc>
            <a:spcBef>
              <a:spcPct val="0"/>
            </a:spcBef>
            <a:spcAft>
              <a:spcPct val="35000"/>
            </a:spcAft>
          </a:pPr>
          <a:r>
            <a:rPr lang="en-US" sz="3100" kern="1200" dirty="0"/>
            <a:t>Camera sled</a:t>
          </a:r>
        </a:p>
      </dsp:txBody>
      <dsp:txXfrm>
        <a:off x="2480610" y="2447597"/>
        <a:ext cx="1585442" cy="2501130"/>
      </dsp:txXfrm>
    </dsp:sp>
    <dsp:sp modelId="{74321F4B-C3B1-FB4B-BDB1-FD58D29D3A2C}">
      <dsp:nvSpPr>
        <dsp:cNvPr id="0" name=""/>
        <dsp:cNvSpPr/>
      </dsp:nvSpPr>
      <dsp:spPr>
        <a:xfrm>
          <a:off x="4453283" y="1786010"/>
          <a:ext cx="458441" cy="45844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BE4594-9AA9-EA46-BA0F-965C1A24C78F}">
      <dsp:nvSpPr>
        <dsp:cNvPr id="0" name=""/>
        <dsp:cNvSpPr/>
      </dsp:nvSpPr>
      <dsp:spPr>
        <a:xfrm>
          <a:off x="4682503" y="2015230"/>
          <a:ext cx="1843315" cy="33547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2918" tIns="0" rIns="0" bIns="0" numCol="1" spcCol="1270" anchor="t" anchorCtr="0">
          <a:noAutofit/>
        </a:bodyPr>
        <a:lstStyle/>
        <a:p>
          <a:pPr lvl="0" algn="l" defTabSz="1377950">
            <a:lnSpc>
              <a:spcPct val="90000"/>
            </a:lnSpc>
            <a:spcBef>
              <a:spcPct val="0"/>
            </a:spcBef>
            <a:spcAft>
              <a:spcPct val="35000"/>
            </a:spcAft>
          </a:pPr>
          <a:r>
            <a:rPr lang="en-US" sz="3100" kern="1200" dirty="0"/>
            <a:t>ROV</a:t>
          </a:r>
        </a:p>
      </dsp:txBody>
      <dsp:txXfrm>
        <a:off x="4682503" y="2015230"/>
        <a:ext cx="1843315" cy="3354738"/>
      </dsp:txXfrm>
    </dsp:sp>
    <dsp:sp modelId="{7D3C41B1-C7D1-7347-8B19-F8DA90C2C8B1}">
      <dsp:nvSpPr>
        <dsp:cNvPr id="0" name=""/>
        <dsp:cNvSpPr/>
      </dsp:nvSpPr>
      <dsp:spPr>
        <a:xfrm>
          <a:off x="6229742" y="1074471"/>
          <a:ext cx="592153" cy="59215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9E8256-D8DA-264B-905C-433FE5572130}">
      <dsp:nvSpPr>
        <dsp:cNvPr id="0" name=""/>
        <dsp:cNvSpPr/>
      </dsp:nvSpPr>
      <dsp:spPr>
        <a:xfrm>
          <a:off x="6525819" y="1370547"/>
          <a:ext cx="1910171" cy="3999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3770" tIns="0" rIns="0" bIns="0" numCol="1" spcCol="1270" anchor="t" anchorCtr="0">
          <a:noAutofit/>
        </a:bodyPr>
        <a:lstStyle/>
        <a:p>
          <a:pPr lvl="0" algn="l" defTabSz="1377950">
            <a:lnSpc>
              <a:spcPct val="90000"/>
            </a:lnSpc>
            <a:spcBef>
              <a:spcPct val="0"/>
            </a:spcBef>
            <a:spcAft>
              <a:spcPct val="35000"/>
            </a:spcAft>
          </a:pPr>
          <a:r>
            <a:rPr lang="en-US" sz="3100" kern="1200" dirty="0"/>
            <a:t>i2map</a:t>
          </a:r>
        </a:p>
      </dsp:txBody>
      <dsp:txXfrm>
        <a:off x="6525819" y="1370547"/>
        <a:ext cx="1910171" cy="3999420"/>
      </dsp:txXfrm>
    </dsp:sp>
    <dsp:sp modelId="{89299992-9091-6842-AE7E-1E4D837C8DAF}">
      <dsp:nvSpPr>
        <dsp:cNvPr id="0" name=""/>
        <dsp:cNvSpPr/>
      </dsp:nvSpPr>
      <dsp:spPr>
        <a:xfrm>
          <a:off x="8058731" y="599316"/>
          <a:ext cx="754517" cy="75451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8771BE-139B-BC4E-8C42-0B48BC9FB06C}">
      <dsp:nvSpPr>
        <dsp:cNvPr id="0" name=""/>
        <dsp:cNvSpPr/>
      </dsp:nvSpPr>
      <dsp:spPr>
        <a:xfrm>
          <a:off x="8435990" y="976575"/>
          <a:ext cx="1910171" cy="43933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99803" tIns="0" rIns="0" bIns="0" numCol="1" spcCol="1270" anchor="t" anchorCtr="0">
          <a:noAutofit/>
        </a:bodyPr>
        <a:lstStyle/>
        <a:p>
          <a:pPr lvl="0" algn="l" defTabSz="1377950">
            <a:lnSpc>
              <a:spcPct val="90000"/>
            </a:lnSpc>
            <a:spcBef>
              <a:spcPct val="0"/>
            </a:spcBef>
            <a:spcAft>
              <a:spcPct val="35000"/>
            </a:spcAft>
          </a:pPr>
          <a:r>
            <a:rPr lang="en-US" sz="3100" kern="1200" dirty="0" err="1"/>
            <a:t>Mesobot</a:t>
          </a:r>
          <a:endParaRPr lang="en-US" sz="3100" kern="1200" dirty="0"/>
        </a:p>
      </dsp:txBody>
      <dsp:txXfrm>
        <a:off x="8435990" y="976575"/>
        <a:ext cx="1910171" cy="4393393"/>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4.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5.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6B088F-2376-483C-A2CA-E2F9F52BA240}" type="datetimeFigureOut">
              <a:rPr lang="en-US" smtClean="0"/>
              <a:t>6/3/2019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5ECA62-0424-477E-B623-E75261026B4D}" type="slidenum">
              <a:rPr lang="en-US" smtClean="0"/>
              <a:t>‹#›</a:t>
            </a:fld>
            <a:endParaRPr lang="en-US"/>
          </a:p>
        </p:txBody>
      </p:sp>
    </p:spTree>
    <p:extLst>
      <p:ext uri="{BB962C8B-B14F-4D97-AF65-F5344CB8AC3E}">
        <p14:creationId xmlns:p14="http://schemas.microsoft.com/office/powerpoint/2010/main" val="4109871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 rickets, wave glider on bottom</a:t>
            </a:r>
            <a:r>
              <a:rPr lang="en-US" baseline="0" dirty="0" smtClean="0"/>
              <a:t> side of time line, mooring (NB)</a:t>
            </a:r>
            <a:endParaRPr lang="en-US" dirty="0"/>
          </a:p>
        </p:txBody>
      </p:sp>
      <p:sp>
        <p:nvSpPr>
          <p:cNvPr id="4" name="Slide Number Placeholder 3"/>
          <p:cNvSpPr>
            <a:spLocks noGrp="1"/>
          </p:cNvSpPr>
          <p:nvPr>
            <p:ph type="sldNum" sz="quarter" idx="10"/>
          </p:nvPr>
        </p:nvSpPr>
        <p:spPr/>
        <p:txBody>
          <a:bodyPr/>
          <a:lstStyle/>
          <a:p>
            <a:fld id="{565ECA62-0424-477E-B623-E75261026B4D}" type="slidenum">
              <a:rPr lang="en-US" smtClean="0"/>
              <a:t>6</a:t>
            </a:fld>
            <a:endParaRPr lang="en-US"/>
          </a:p>
        </p:txBody>
      </p:sp>
    </p:spTree>
    <p:extLst>
      <p:ext uri="{BB962C8B-B14F-4D97-AF65-F5344CB8AC3E}">
        <p14:creationId xmlns:p14="http://schemas.microsoft.com/office/powerpoint/2010/main" val="12070874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Ventana</a:t>
            </a:r>
            <a:r>
              <a:rPr lang="en-US" dirty="0" smtClean="0"/>
              <a:t>, modified oil</a:t>
            </a:r>
            <a:r>
              <a:rPr lang="en-US" baseline="0" dirty="0" smtClean="0"/>
              <a:t> field ROV, Tiburon: first ROV built to do research, things developed on MBARI’s ROVs became the standard such as HD video, Ricketts custom ROV built for MBARI by third party</a:t>
            </a:r>
            <a:endParaRPr lang="en-US" dirty="0"/>
          </a:p>
        </p:txBody>
      </p:sp>
      <p:sp>
        <p:nvSpPr>
          <p:cNvPr id="4" name="Slide Number Placeholder 3"/>
          <p:cNvSpPr>
            <a:spLocks noGrp="1"/>
          </p:cNvSpPr>
          <p:nvPr>
            <p:ph type="sldNum" sz="quarter" idx="10"/>
          </p:nvPr>
        </p:nvSpPr>
        <p:spPr/>
        <p:txBody>
          <a:bodyPr/>
          <a:lstStyle/>
          <a:p>
            <a:fld id="{565ECA62-0424-477E-B623-E75261026B4D}" type="slidenum">
              <a:rPr lang="en-US" smtClean="0"/>
              <a:t>7</a:t>
            </a:fld>
            <a:endParaRPr lang="en-US"/>
          </a:p>
        </p:txBody>
      </p:sp>
    </p:spTree>
    <p:extLst>
      <p:ext uri="{BB962C8B-B14F-4D97-AF65-F5344CB8AC3E}">
        <p14:creationId xmlns:p14="http://schemas.microsoft.com/office/powerpoint/2010/main" val="18793477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Ideally the</a:t>
            </a:r>
            <a:r>
              <a:rPr lang="en-US" baseline="0" dirty="0" smtClean="0"/>
              <a:t> “seeing” part would be a bunch of images over time showing increased resolution</a:t>
            </a:r>
            <a:endParaRPr lang="en-US" dirty="0"/>
          </a:p>
        </p:txBody>
      </p:sp>
      <p:sp>
        <p:nvSpPr>
          <p:cNvPr id="4" name="Slide Number Placeholder 3"/>
          <p:cNvSpPr>
            <a:spLocks noGrp="1"/>
          </p:cNvSpPr>
          <p:nvPr>
            <p:ph type="sldNum" sz="quarter" idx="10"/>
          </p:nvPr>
        </p:nvSpPr>
        <p:spPr/>
        <p:txBody>
          <a:bodyPr/>
          <a:lstStyle/>
          <a:p>
            <a:fld id="{565ECA62-0424-477E-B623-E75261026B4D}" type="slidenum">
              <a:rPr lang="en-US" smtClean="0"/>
              <a:t>8</a:t>
            </a:fld>
            <a:endParaRPr lang="en-US"/>
          </a:p>
        </p:txBody>
      </p:sp>
    </p:spTree>
    <p:extLst>
      <p:ext uri="{BB962C8B-B14F-4D97-AF65-F5344CB8AC3E}">
        <p14:creationId xmlns:p14="http://schemas.microsoft.com/office/powerpoint/2010/main" val="35633523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5ECA62-0424-477E-B623-E75261026B4D}" type="slidenum">
              <a:rPr lang="en-US" smtClean="0"/>
              <a:t>9</a:t>
            </a:fld>
            <a:endParaRPr lang="en-US"/>
          </a:p>
        </p:txBody>
      </p:sp>
    </p:spTree>
    <p:extLst>
      <p:ext uri="{BB962C8B-B14F-4D97-AF65-F5344CB8AC3E}">
        <p14:creationId xmlns:p14="http://schemas.microsoft.com/office/powerpoint/2010/main" val="40398083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Full Blee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9C14E82-CC0F-8D4C-A29B-CED0AAE9475A}"/>
              </a:ext>
            </a:extLst>
          </p:cNvPr>
          <p:cNvPicPr>
            <a:picLocks noChangeAspect="1"/>
          </p:cNvPicPr>
          <p:nvPr userDrawn="1"/>
        </p:nvPicPr>
        <p:blipFill rotWithShape="1">
          <a:blip r:embed="rId2"/>
          <a:srcRect b="17222"/>
          <a:stretch/>
        </p:blipFill>
        <p:spPr>
          <a:xfrm>
            <a:off x="0" y="129810"/>
            <a:ext cx="12192000" cy="6728190"/>
          </a:xfrm>
          <a:prstGeom prst="rect">
            <a:avLst/>
          </a:prstGeom>
        </p:spPr>
      </p:pic>
      <p:sp>
        <p:nvSpPr>
          <p:cNvPr id="2" name="Title 1">
            <a:extLst>
              <a:ext uri="{FF2B5EF4-FFF2-40B4-BE49-F238E27FC236}">
                <a16:creationId xmlns:a16="http://schemas.microsoft.com/office/drawing/2014/main" id="{44996CFF-3C26-AA4C-956D-1452DAED40AF}"/>
              </a:ext>
            </a:extLst>
          </p:cNvPr>
          <p:cNvSpPr>
            <a:spLocks noGrp="1"/>
          </p:cNvSpPr>
          <p:nvPr>
            <p:ph type="ctrTitle"/>
          </p:nvPr>
        </p:nvSpPr>
        <p:spPr>
          <a:xfrm>
            <a:off x="749808" y="2798064"/>
            <a:ext cx="10735056" cy="1161288"/>
          </a:xfrm>
        </p:spPr>
        <p:txBody>
          <a:bodyPr anchor="t">
            <a:normAutofit/>
          </a:bodyPr>
          <a:lstStyle>
            <a:lvl1pPr algn="ctr">
              <a:defRPr sz="3600" b="1">
                <a:solidFill>
                  <a:schemeClr val="bg1"/>
                </a:solidFill>
              </a:defRPr>
            </a:lvl1pPr>
          </a:lstStyle>
          <a:p>
            <a:r>
              <a:rPr lang="en-US" dirty="0"/>
              <a:t>Click to edit Master title style</a:t>
            </a:r>
          </a:p>
        </p:txBody>
      </p:sp>
      <p:pic>
        <p:nvPicPr>
          <p:cNvPr id="6" name="Picture 5">
            <a:extLst>
              <a:ext uri="{FF2B5EF4-FFF2-40B4-BE49-F238E27FC236}">
                <a16:creationId xmlns:a16="http://schemas.microsoft.com/office/drawing/2014/main" id="{72C24003-7383-1A40-927E-EC2B29209ADB}"/>
              </a:ext>
            </a:extLst>
          </p:cNvPr>
          <p:cNvPicPr>
            <a:picLocks noChangeAspect="1"/>
          </p:cNvPicPr>
          <p:nvPr userDrawn="1"/>
        </p:nvPicPr>
        <p:blipFill>
          <a:blip r:embed="rId3"/>
          <a:stretch>
            <a:fillRect/>
          </a:stretch>
        </p:blipFill>
        <p:spPr>
          <a:xfrm>
            <a:off x="612648" y="6055435"/>
            <a:ext cx="4242816" cy="590459"/>
          </a:xfrm>
          <a:prstGeom prst="rect">
            <a:avLst/>
          </a:prstGeom>
          <a:ln>
            <a:noFill/>
          </a:ln>
        </p:spPr>
      </p:pic>
      <p:sp>
        <p:nvSpPr>
          <p:cNvPr id="8" name="Text Placeholder 2">
            <a:extLst>
              <a:ext uri="{FF2B5EF4-FFF2-40B4-BE49-F238E27FC236}">
                <a16:creationId xmlns:a16="http://schemas.microsoft.com/office/drawing/2014/main" id="{259F2D0C-3C37-8F48-9F47-6ADF207AAC85}"/>
              </a:ext>
            </a:extLst>
          </p:cNvPr>
          <p:cNvSpPr>
            <a:spLocks noGrp="1"/>
          </p:cNvSpPr>
          <p:nvPr>
            <p:ph type="body" idx="1"/>
          </p:nvPr>
        </p:nvSpPr>
        <p:spPr>
          <a:xfrm>
            <a:off x="749808" y="4928080"/>
            <a:ext cx="10735056" cy="590459"/>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539992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AC4382-2C01-7B47-A513-58074808A31D}"/>
              </a:ext>
            </a:extLst>
          </p:cNvPr>
          <p:cNvSpPr/>
          <p:nvPr userDrawn="1"/>
        </p:nvSpPr>
        <p:spPr>
          <a:xfrm>
            <a:off x="0" y="0"/>
            <a:ext cx="12192000" cy="6858000"/>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2" name="Title 1">
            <a:extLst>
              <a:ext uri="{FF2B5EF4-FFF2-40B4-BE49-F238E27FC236}">
                <a16:creationId xmlns:a16="http://schemas.microsoft.com/office/drawing/2014/main" id="{52283E5F-66FC-1444-B7FA-E14C32F8EEB1}"/>
              </a:ext>
            </a:extLst>
          </p:cNvPr>
          <p:cNvSpPr>
            <a:spLocks noGrp="1"/>
          </p:cNvSpPr>
          <p:nvPr>
            <p:ph type="title"/>
          </p:nvPr>
        </p:nvSpPr>
        <p:spPr>
          <a:xfrm>
            <a:off x="831850" y="1709739"/>
            <a:ext cx="10515600" cy="1719262"/>
          </a:xfrm>
        </p:spPr>
        <p:txBody>
          <a:bodyPr anchor="b">
            <a:normAutofit/>
          </a:bodyPr>
          <a:lstStyle>
            <a:lvl1pPr algn="ctr">
              <a:defRPr sz="4800">
                <a:solidFill>
                  <a:schemeClr val="bg1"/>
                </a:solidFill>
              </a:defRPr>
            </a:lvl1pPr>
          </a:lstStyle>
          <a:p>
            <a:endParaRPr lang="en-US" dirty="0"/>
          </a:p>
        </p:txBody>
      </p:sp>
      <p:pic>
        <p:nvPicPr>
          <p:cNvPr id="8" name="Picture 7">
            <a:extLst>
              <a:ext uri="{FF2B5EF4-FFF2-40B4-BE49-F238E27FC236}">
                <a16:creationId xmlns:a16="http://schemas.microsoft.com/office/drawing/2014/main" id="{D6794A81-C6BF-154A-9A5B-40AD0E981F69}"/>
              </a:ext>
            </a:extLst>
          </p:cNvPr>
          <p:cNvPicPr>
            <a:picLocks noChangeAspect="1"/>
          </p:cNvPicPr>
          <p:nvPr userDrawn="1"/>
        </p:nvPicPr>
        <p:blipFill>
          <a:blip r:embed="rId2"/>
          <a:stretch>
            <a:fillRect/>
          </a:stretch>
        </p:blipFill>
        <p:spPr>
          <a:xfrm>
            <a:off x="5189883" y="4776470"/>
            <a:ext cx="1812234" cy="1395730"/>
          </a:xfrm>
          <a:prstGeom prst="rect">
            <a:avLst/>
          </a:prstGeom>
        </p:spPr>
      </p:pic>
    </p:spTree>
    <p:extLst>
      <p:ext uri="{BB962C8B-B14F-4D97-AF65-F5344CB8AC3E}">
        <p14:creationId xmlns:p14="http://schemas.microsoft.com/office/powerpoint/2010/main" val="4233399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F7EE-8C86-9141-9348-E5B25EBCEC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CFD709-2BD3-1342-A04D-E1065C8D2DDE}"/>
              </a:ext>
            </a:extLst>
          </p:cNvPr>
          <p:cNvSpPr>
            <a:spLocks noGrp="1"/>
          </p:cNvSpPr>
          <p:nvPr>
            <p:ph sz="half" idx="1"/>
          </p:nvPr>
        </p:nvSpPr>
        <p:spPr>
          <a:xfrm>
            <a:off x="838200" y="1253330"/>
            <a:ext cx="5181600" cy="456225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5F3E8C-5F11-E946-A912-BDCDB050315B}"/>
              </a:ext>
            </a:extLst>
          </p:cNvPr>
          <p:cNvSpPr>
            <a:spLocks noGrp="1"/>
          </p:cNvSpPr>
          <p:nvPr>
            <p:ph sz="half" idx="2"/>
          </p:nvPr>
        </p:nvSpPr>
        <p:spPr>
          <a:xfrm>
            <a:off x="6172200" y="1253331"/>
            <a:ext cx="5181600" cy="45622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ubtitle 2">
            <a:extLst>
              <a:ext uri="{FF2B5EF4-FFF2-40B4-BE49-F238E27FC236}">
                <a16:creationId xmlns:a16="http://schemas.microsoft.com/office/drawing/2014/main" id="{45963CB9-DC1E-E749-A1A8-C95F5B9E55C5}"/>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094226018"/>
      </p:ext>
    </p:extLst>
  </p:cSld>
  <p:clrMapOvr>
    <a:masterClrMapping/>
  </p:clrMapOvr>
  <p:extLst>
    <p:ext uri="{DCECCB84-F9BA-43D5-87BE-67443E8EF086}">
      <p15:sldGuideLst xmlns:p15="http://schemas.microsoft.com/office/powerpoint/2012/main">
        <p15:guide id="1" orient="horz" pos="2136">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Content-with-Cap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F7EE-8C86-9141-9348-E5B25EBCEC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CFD709-2BD3-1342-A04D-E1065C8D2DDE}"/>
              </a:ext>
            </a:extLst>
          </p:cNvPr>
          <p:cNvSpPr>
            <a:spLocks noGrp="1"/>
          </p:cNvSpPr>
          <p:nvPr>
            <p:ph sz="half" idx="1" hasCustomPrompt="1"/>
          </p:nvPr>
        </p:nvSpPr>
        <p:spPr>
          <a:xfrm>
            <a:off x="838200" y="5065776"/>
            <a:ext cx="5181600" cy="1161288"/>
          </a:xfrm>
        </p:spPr>
        <p:txBody>
          <a:bodyPr anchor="b">
            <a:normAutofit/>
          </a:bodyPr>
          <a:lstStyle>
            <a:lvl1pPr marL="0" indent="0">
              <a:buFontTx/>
              <a:buNone/>
              <a:defRPr sz="1600"/>
            </a:lvl1pPr>
            <a:lvl2pPr>
              <a:defRPr sz="1600"/>
            </a:lvl2pPr>
            <a:lvl3pPr>
              <a:defRPr sz="1600"/>
            </a:lvl3pPr>
            <a:lvl4pPr>
              <a:defRPr sz="1600"/>
            </a:lvl4pPr>
            <a:lvl5pPr>
              <a:defRPr sz="1600"/>
            </a:lvl5pPr>
          </a:lstStyle>
          <a:p>
            <a:pPr lvl="0"/>
            <a:r>
              <a:rPr lang="en-US" dirty="0"/>
              <a:t>Edit Master text styles</a:t>
            </a:r>
          </a:p>
          <a:p>
            <a:pPr lvl="0"/>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455F3E8C-5F11-E946-A912-BDCDB050315B}"/>
              </a:ext>
            </a:extLst>
          </p:cNvPr>
          <p:cNvSpPr>
            <a:spLocks noGrp="1"/>
          </p:cNvSpPr>
          <p:nvPr>
            <p:ph sz="half" idx="2" hasCustomPrompt="1"/>
          </p:nvPr>
        </p:nvSpPr>
        <p:spPr>
          <a:xfrm>
            <a:off x="6172200" y="5065773"/>
            <a:ext cx="5181600" cy="1161289"/>
          </a:xfrm>
        </p:spPr>
        <p:txBody>
          <a:bodyPr anchor="b">
            <a:normAutofit/>
          </a:bodyPr>
          <a:lstStyle>
            <a:lvl1pPr marL="0" indent="0">
              <a:buFontTx/>
              <a:buNone/>
              <a:defRPr sz="1600"/>
            </a:lvl1pPr>
            <a:lvl2pPr>
              <a:defRPr sz="1600"/>
            </a:lvl2pPr>
            <a:lvl3pPr>
              <a:defRPr sz="1600"/>
            </a:lvl3pPr>
            <a:lvl4pPr>
              <a:defRPr sz="1600"/>
            </a:lvl4pPr>
            <a:lvl5pPr>
              <a:defRPr sz="1600"/>
            </a:lvl5pPr>
          </a:lstStyle>
          <a:p>
            <a:pPr lvl="0"/>
            <a:r>
              <a:rPr lang="en-US" dirty="0"/>
              <a:t>Edit Master text styles</a:t>
            </a:r>
          </a:p>
          <a:p>
            <a:pPr lvl="0"/>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310528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643ED-15A6-A34E-92EA-DBC0D748BAB9}"/>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6099301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39243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1113E-9882-EE48-9196-F57FC12138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86A9D55-D28B-7B40-A5DC-D7AF20BBB3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1633DE6-8E4C-C34D-85FE-A0A4F9ADBF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5053136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CBFB9-C146-AE42-ABE7-A173842293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C301FE-0B54-8644-9318-943E74F2B7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03A447E-B890-8449-BA08-5973A38936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42090327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10459" y="274849"/>
            <a:ext cx="10971097" cy="1143491"/>
          </a:xfrm>
          <a:prstGeom prst="rect">
            <a:avLst/>
          </a:prstGeom>
        </p:spPr>
        <p:txBody>
          <a:bodyPr/>
          <a:lstStyle/>
          <a:p>
            <a:r>
              <a:rPr lang="en-US"/>
              <a:t>Click to edit Master title style</a:t>
            </a:r>
          </a:p>
        </p:txBody>
      </p:sp>
      <p:sp>
        <p:nvSpPr>
          <p:cNvPr id="3" name="ClipArt Placeholder 2"/>
          <p:cNvSpPr>
            <a:spLocks noGrp="1"/>
          </p:cNvSpPr>
          <p:nvPr>
            <p:ph type="clipArt" sz="half" idx="1"/>
          </p:nvPr>
        </p:nvSpPr>
        <p:spPr>
          <a:xfrm>
            <a:off x="710623" y="2129715"/>
            <a:ext cx="5395777" cy="3966940"/>
          </a:xfrm>
        </p:spPr>
        <p:txBody>
          <a:bodyPr rtlCol="0">
            <a:normAutofit/>
          </a:bodyPr>
          <a:lstStyle/>
          <a:p>
            <a:pPr lvl="0"/>
            <a:endParaRPr lang="en-US" noProof="0"/>
          </a:p>
        </p:txBody>
      </p:sp>
      <p:sp>
        <p:nvSpPr>
          <p:cNvPr id="4" name="Text Placeholder 3"/>
          <p:cNvSpPr>
            <a:spLocks noGrp="1"/>
          </p:cNvSpPr>
          <p:nvPr>
            <p:ph type="body" sz="half" idx="2"/>
          </p:nvPr>
        </p:nvSpPr>
        <p:spPr>
          <a:xfrm>
            <a:off x="6287829" y="2129715"/>
            <a:ext cx="5395776" cy="39669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422882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33608-B339-894B-A2BE-AA933F5B3C7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406496-01BE-6841-94DF-513200B3B51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C2C301-0441-3443-BEBA-F7C8A178E3D7}"/>
              </a:ext>
            </a:extLst>
          </p:cNvPr>
          <p:cNvSpPr>
            <a:spLocks noGrp="1"/>
          </p:cNvSpPr>
          <p:nvPr>
            <p:ph type="dt" sz="half" idx="10"/>
          </p:nvPr>
        </p:nvSpPr>
        <p:spPr/>
        <p:txBody>
          <a:bodyPr/>
          <a:lstStyle/>
          <a:p>
            <a:fld id="{C35A62A4-0B50-B441-818A-D786AE852364}" type="datetimeFigureOut">
              <a:rPr lang="en-US" smtClean="0"/>
              <a:t>6/3/2019</a:t>
            </a:fld>
            <a:endParaRPr lang="en-US"/>
          </a:p>
        </p:txBody>
      </p:sp>
      <p:sp>
        <p:nvSpPr>
          <p:cNvPr id="5" name="Footer Placeholder 4">
            <a:extLst>
              <a:ext uri="{FF2B5EF4-FFF2-40B4-BE49-F238E27FC236}">
                <a16:creationId xmlns:a16="http://schemas.microsoft.com/office/drawing/2014/main" id="{748B86C1-A5FE-F045-B60D-D6F327DCAB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67AD78-C5F6-1640-87FA-57B0D94B1887}"/>
              </a:ext>
            </a:extLst>
          </p:cNvPr>
          <p:cNvSpPr>
            <a:spLocks noGrp="1"/>
          </p:cNvSpPr>
          <p:nvPr>
            <p:ph type="sldNum" sz="quarter" idx="12"/>
          </p:nvPr>
        </p:nvSpPr>
        <p:spPr/>
        <p:txBody>
          <a:bodyPr/>
          <a:lstStyle/>
          <a:p>
            <a:fld id="{A4FE19E3-795E-784A-8DFC-D9E8037F45F4}" type="slidenum">
              <a:rPr lang="en-US" smtClean="0"/>
              <a:t>‹#›</a:t>
            </a:fld>
            <a:endParaRPr lang="en-US"/>
          </a:p>
        </p:txBody>
      </p:sp>
    </p:spTree>
    <p:extLst>
      <p:ext uri="{BB962C8B-B14F-4D97-AF65-F5344CB8AC3E}">
        <p14:creationId xmlns:p14="http://schemas.microsoft.com/office/powerpoint/2010/main" val="20542672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ransition Slide - Dark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96CFF-3C26-AA4C-956D-1452DAED40AF}"/>
              </a:ext>
            </a:extLst>
          </p:cNvPr>
          <p:cNvSpPr>
            <a:spLocks noGrp="1"/>
          </p:cNvSpPr>
          <p:nvPr>
            <p:ph type="ctrTitle"/>
          </p:nvPr>
        </p:nvSpPr>
        <p:spPr>
          <a:xfrm>
            <a:off x="749808" y="3429000"/>
            <a:ext cx="10735056" cy="1161288"/>
          </a:xfrm>
        </p:spPr>
        <p:txBody>
          <a:bodyPr anchor="t">
            <a:normAutofit/>
          </a:bodyPr>
          <a:lstStyle>
            <a:lvl1pPr algn="ctr">
              <a:defRPr sz="3600" b="1">
                <a:solidFill>
                  <a:schemeClr val="bg1"/>
                </a:solidFill>
              </a:defRPr>
            </a:lvl1pPr>
          </a:lstStyle>
          <a:p>
            <a:r>
              <a:rPr lang="en-US" dirty="0"/>
              <a:t>Click to edit Master title style</a:t>
            </a:r>
          </a:p>
        </p:txBody>
      </p:sp>
      <p:pic>
        <p:nvPicPr>
          <p:cNvPr id="6" name="Picture 5">
            <a:extLst>
              <a:ext uri="{FF2B5EF4-FFF2-40B4-BE49-F238E27FC236}">
                <a16:creationId xmlns:a16="http://schemas.microsoft.com/office/drawing/2014/main" id="{72C24003-7383-1A40-927E-EC2B29209ADB}"/>
              </a:ext>
            </a:extLst>
          </p:cNvPr>
          <p:cNvPicPr>
            <a:picLocks noChangeAspect="1"/>
          </p:cNvPicPr>
          <p:nvPr userDrawn="1"/>
        </p:nvPicPr>
        <p:blipFill>
          <a:blip r:embed="rId2"/>
          <a:stretch>
            <a:fillRect/>
          </a:stretch>
        </p:blipFill>
        <p:spPr>
          <a:xfrm>
            <a:off x="612648" y="5940106"/>
            <a:ext cx="4242816" cy="590459"/>
          </a:xfrm>
          <a:prstGeom prst="rect">
            <a:avLst/>
          </a:prstGeom>
          <a:ln>
            <a:noFill/>
          </a:ln>
        </p:spPr>
      </p:pic>
      <p:sp>
        <p:nvSpPr>
          <p:cNvPr id="8" name="Text Placeholder 2">
            <a:extLst>
              <a:ext uri="{FF2B5EF4-FFF2-40B4-BE49-F238E27FC236}">
                <a16:creationId xmlns:a16="http://schemas.microsoft.com/office/drawing/2014/main" id="{259F2D0C-3C37-8F48-9F47-6ADF207AAC85}"/>
              </a:ext>
            </a:extLst>
          </p:cNvPr>
          <p:cNvSpPr>
            <a:spLocks noGrp="1"/>
          </p:cNvSpPr>
          <p:nvPr>
            <p:ph type="body" idx="1"/>
          </p:nvPr>
        </p:nvSpPr>
        <p:spPr>
          <a:xfrm>
            <a:off x="749808" y="4928080"/>
            <a:ext cx="10735056" cy="590459"/>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Rectangle 6">
            <a:extLst>
              <a:ext uri="{FF2B5EF4-FFF2-40B4-BE49-F238E27FC236}">
                <a16:creationId xmlns:a16="http://schemas.microsoft.com/office/drawing/2014/main" id="{2C88E884-2E08-1D47-ABAD-384F636F14B3}"/>
              </a:ext>
            </a:extLst>
          </p:cNvPr>
          <p:cNvSpPr/>
          <p:nvPr userDrawn="1"/>
        </p:nvSpPr>
        <p:spPr>
          <a:xfrm>
            <a:off x="0" y="6643"/>
            <a:ext cx="12192000" cy="136525"/>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1399167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ransition Slide - Light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96CFF-3C26-AA4C-956D-1452DAED40AF}"/>
              </a:ext>
            </a:extLst>
          </p:cNvPr>
          <p:cNvSpPr>
            <a:spLocks noGrp="1"/>
          </p:cNvSpPr>
          <p:nvPr>
            <p:ph type="ctrTitle"/>
          </p:nvPr>
        </p:nvSpPr>
        <p:spPr>
          <a:xfrm>
            <a:off x="749808" y="3429000"/>
            <a:ext cx="10735056" cy="1161288"/>
          </a:xfrm>
        </p:spPr>
        <p:txBody>
          <a:bodyPr anchor="t">
            <a:normAutofit/>
          </a:bodyPr>
          <a:lstStyle>
            <a:lvl1pPr algn="ctr">
              <a:defRPr sz="3600" b="1">
                <a:solidFill>
                  <a:schemeClr val="tx2"/>
                </a:solidFill>
              </a:defRPr>
            </a:lvl1pPr>
          </a:lstStyle>
          <a:p>
            <a:r>
              <a:rPr lang="en-US" dirty="0"/>
              <a:t>Click to edit Master title style</a:t>
            </a:r>
          </a:p>
        </p:txBody>
      </p:sp>
      <p:sp>
        <p:nvSpPr>
          <p:cNvPr id="8" name="Text Placeholder 2">
            <a:extLst>
              <a:ext uri="{FF2B5EF4-FFF2-40B4-BE49-F238E27FC236}">
                <a16:creationId xmlns:a16="http://schemas.microsoft.com/office/drawing/2014/main" id="{259F2D0C-3C37-8F48-9F47-6ADF207AAC85}"/>
              </a:ext>
            </a:extLst>
          </p:cNvPr>
          <p:cNvSpPr>
            <a:spLocks noGrp="1"/>
          </p:cNvSpPr>
          <p:nvPr>
            <p:ph type="body" idx="1"/>
          </p:nvPr>
        </p:nvSpPr>
        <p:spPr>
          <a:xfrm>
            <a:off x="749808" y="4928080"/>
            <a:ext cx="10735056" cy="590459"/>
          </a:xfrm>
        </p:spPr>
        <p:txBody>
          <a:bodyPr>
            <a:normAutofit/>
          </a:bodyPr>
          <a:lstStyle>
            <a:lvl1pPr marL="0" indent="0" algn="ctr">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Rectangle 6">
            <a:extLst>
              <a:ext uri="{FF2B5EF4-FFF2-40B4-BE49-F238E27FC236}">
                <a16:creationId xmlns:a16="http://schemas.microsoft.com/office/drawing/2014/main" id="{2C88E884-2E08-1D47-ABAD-384F636F14B3}"/>
              </a:ext>
            </a:extLst>
          </p:cNvPr>
          <p:cNvSpPr/>
          <p:nvPr userDrawn="1"/>
        </p:nvSpPr>
        <p:spPr>
          <a:xfrm>
            <a:off x="0" y="6643"/>
            <a:ext cx="12192000" cy="136525"/>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pic>
        <p:nvPicPr>
          <p:cNvPr id="9" name="Picture 8">
            <a:extLst>
              <a:ext uri="{FF2B5EF4-FFF2-40B4-BE49-F238E27FC236}">
                <a16:creationId xmlns:a16="http://schemas.microsoft.com/office/drawing/2014/main" id="{DCD01108-E200-C846-9410-855C69A36805}"/>
              </a:ext>
            </a:extLst>
          </p:cNvPr>
          <p:cNvPicPr>
            <a:picLocks noChangeAspect="1"/>
          </p:cNvPicPr>
          <p:nvPr userDrawn="1"/>
        </p:nvPicPr>
        <p:blipFill>
          <a:blip r:embed="rId2"/>
          <a:stretch>
            <a:fillRect/>
          </a:stretch>
        </p:blipFill>
        <p:spPr>
          <a:xfrm>
            <a:off x="821724" y="5848862"/>
            <a:ext cx="3915033" cy="729160"/>
          </a:xfrm>
          <a:prstGeom prst="rect">
            <a:avLst/>
          </a:prstGeom>
        </p:spPr>
      </p:pic>
    </p:spTree>
    <p:extLst>
      <p:ext uri="{BB962C8B-B14F-4D97-AF65-F5344CB8AC3E}">
        <p14:creationId xmlns:p14="http://schemas.microsoft.com/office/powerpoint/2010/main" val="3461603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96CFF-3C26-AA4C-956D-1452DAED40AF}"/>
              </a:ext>
            </a:extLst>
          </p:cNvPr>
          <p:cNvSpPr>
            <a:spLocks noGrp="1"/>
          </p:cNvSpPr>
          <p:nvPr>
            <p:ph type="ctrTitle"/>
          </p:nvPr>
        </p:nvSpPr>
        <p:spPr>
          <a:xfrm>
            <a:off x="749808" y="310896"/>
            <a:ext cx="10680192" cy="621792"/>
          </a:xfrm>
        </p:spPr>
        <p:txBody>
          <a:bodyPr anchor="t">
            <a:normAutofit/>
          </a:bodyPr>
          <a:lstStyle>
            <a:lvl1pPr algn="l">
              <a:defRPr sz="2800" b="1">
                <a:solidFill>
                  <a:srgbClr val="004261"/>
                </a:solidFill>
              </a:defRPr>
            </a:lvl1pPr>
          </a:lstStyle>
          <a:p>
            <a:r>
              <a:rPr lang="en-US" dirty="0"/>
              <a:t>Click to edit Master title style</a:t>
            </a:r>
          </a:p>
        </p:txBody>
      </p:sp>
      <p:sp>
        <p:nvSpPr>
          <p:cNvPr id="3" name="Subtitle 2">
            <a:extLst>
              <a:ext uri="{FF2B5EF4-FFF2-40B4-BE49-F238E27FC236}">
                <a16:creationId xmlns:a16="http://schemas.microsoft.com/office/drawing/2014/main" id="{3CA5AA2F-F167-774C-976A-216F94FF4BC2}"/>
              </a:ext>
            </a:extLst>
          </p:cNvPr>
          <p:cNvSpPr>
            <a:spLocks noGrp="1"/>
          </p:cNvSpPr>
          <p:nvPr>
            <p:ph type="subTitle" idx="1"/>
          </p:nvPr>
        </p:nvSpPr>
        <p:spPr>
          <a:xfrm>
            <a:off x="749808" y="6071616"/>
            <a:ext cx="10680192" cy="32004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96190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50087-7F35-C149-8CCC-868895653B11}"/>
              </a:ext>
            </a:extLst>
          </p:cNvPr>
          <p:cNvSpPr>
            <a:spLocks noGrp="1"/>
          </p:cNvSpPr>
          <p:nvPr>
            <p:ph type="title"/>
          </p:nvPr>
        </p:nvSpPr>
        <p:spPr/>
        <p:txBody>
          <a:bodyPr>
            <a:normAutofit/>
          </a:bodyPr>
          <a:lstStyle>
            <a:lvl1pPr>
              <a:defRPr sz="2400"/>
            </a:lvl1pPr>
          </a:lstStyle>
          <a:p>
            <a:r>
              <a:rPr lang="en-US" dirty="0"/>
              <a:t>Click to edit Master title style</a:t>
            </a:r>
          </a:p>
        </p:txBody>
      </p:sp>
      <p:sp>
        <p:nvSpPr>
          <p:cNvPr id="3" name="Content Placeholder 2">
            <a:extLst>
              <a:ext uri="{FF2B5EF4-FFF2-40B4-BE49-F238E27FC236}">
                <a16:creationId xmlns:a16="http://schemas.microsoft.com/office/drawing/2014/main" id="{43EA0183-F42B-9642-B6B4-7CE8D4E316BA}"/>
              </a:ext>
            </a:extLst>
          </p:cNvPr>
          <p:cNvSpPr>
            <a:spLocks noGrp="1"/>
          </p:cNvSpPr>
          <p:nvPr>
            <p:ph idx="1"/>
          </p:nvPr>
        </p:nvSpPr>
        <p:spPr>
          <a:xfrm>
            <a:off x="838200" y="1202637"/>
            <a:ext cx="10515600" cy="47958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ubtitle 2">
            <a:extLst>
              <a:ext uri="{FF2B5EF4-FFF2-40B4-BE49-F238E27FC236}">
                <a16:creationId xmlns:a16="http://schemas.microsoft.com/office/drawing/2014/main" id="{5B18710F-5752-3041-ABB0-70AAF289D0C6}"/>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978365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83E5F-66FC-1444-B7FA-E14C32F8EEB1}"/>
              </a:ext>
            </a:extLst>
          </p:cNvPr>
          <p:cNvSpPr>
            <a:spLocks noGrp="1"/>
          </p:cNvSpPr>
          <p:nvPr>
            <p:ph type="title"/>
          </p:nvPr>
        </p:nvSpPr>
        <p:spPr>
          <a:xfrm>
            <a:off x="831850" y="1709738"/>
            <a:ext cx="10515600" cy="2852737"/>
          </a:xfrm>
        </p:spPr>
        <p:txBody>
          <a:bodyPr anchor="b">
            <a:normAutofit/>
          </a:bodyPr>
          <a:lstStyle>
            <a:lvl1pPr>
              <a:defRPr sz="4800"/>
            </a:lvl1pPr>
          </a:lstStyle>
          <a:p>
            <a:r>
              <a:rPr lang="en-US" dirty="0"/>
              <a:t>Click to edit Master title style</a:t>
            </a:r>
          </a:p>
        </p:txBody>
      </p:sp>
      <p:sp>
        <p:nvSpPr>
          <p:cNvPr id="3" name="Text Placeholder 2">
            <a:extLst>
              <a:ext uri="{FF2B5EF4-FFF2-40B4-BE49-F238E27FC236}">
                <a16:creationId xmlns:a16="http://schemas.microsoft.com/office/drawing/2014/main" id="{0121D4A5-2EF7-8043-8632-895FA3DA4A8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5413347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secHead" preserve="1">
  <p:cSld name="Section Header - Dark Photo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83E5F-66FC-1444-B7FA-E14C32F8EEB1}"/>
              </a:ext>
            </a:extLst>
          </p:cNvPr>
          <p:cNvSpPr>
            <a:spLocks noGrp="1"/>
          </p:cNvSpPr>
          <p:nvPr>
            <p:ph type="title"/>
          </p:nvPr>
        </p:nvSpPr>
        <p:spPr>
          <a:xfrm>
            <a:off x="831850" y="1709738"/>
            <a:ext cx="10515600" cy="2852737"/>
          </a:xfrm>
        </p:spPr>
        <p:txBody>
          <a:bodyPr anchor="b">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0121D4A5-2EF7-8043-8632-895FA3DA4A88}"/>
              </a:ext>
            </a:extLst>
          </p:cNvPr>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pic>
        <p:nvPicPr>
          <p:cNvPr id="4" name="Picture 3">
            <a:extLst>
              <a:ext uri="{FF2B5EF4-FFF2-40B4-BE49-F238E27FC236}">
                <a16:creationId xmlns:a16="http://schemas.microsoft.com/office/drawing/2014/main" id="{D808CC86-87AE-5648-80C0-94CEEA449B0F}"/>
              </a:ext>
            </a:extLst>
          </p:cNvPr>
          <p:cNvPicPr>
            <a:picLocks noChangeAspect="1"/>
          </p:cNvPicPr>
          <p:nvPr userDrawn="1"/>
        </p:nvPicPr>
        <p:blipFill>
          <a:blip r:embed="rId2"/>
          <a:stretch>
            <a:fillRect/>
          </a:stretch>
        </p:blipFill>
        <p:spPr>
          <a:xfrm>
            <a:off x="612648" y="6055435"/>
            <a:ext cx="4242816" cy="590459"/>
          </a:xfrm>
          <a:prstGeom prst="rect">
            <a:avLst/>
          </a:prstGeom>
          <a:ln>
            <a:noFill/>
          </a:ln>
        </p:spPr>
      </p:pic>
    </p:spTree>
    <p:extLst>
      <p:ext uri="{BB962C8B-B14F-4D97-AF65-F5344CB8AC3E}">
        <p14:creationId xmlns:p14="http://schemas.microsoft.com/office/powerpoint/2010/main" val="39644118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 Light Photo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83E5F-66FC-1444-B7FA-E14C32F8EEB1}"/>
              </a:ext>
            </a:extLst>
          </p:cNvPr>
          <p:cNvSpPr>
            <a:spLocks noGrp="1"/>
          </p:cNvSpPr>
          <p:nvPr>
            <p:ph type="title"/>
          </p:nvPr>
        </p:nvSpPr>
        <p:spPr>
          <a:xfrm>
            <a:off x="831850" y="1709738"/>
            <a:ext cx="10515600" cy="2852737"/>
          </a:xfrm>
        </p:spPr>
        <p:txBody>
          <a:bodyPr anchor="b">
            <a:normAutofit/>
          </a:bodyPr>
          <a:lstStyle>
            <a:lvl1pPr>
              <a:defRPr sz="4800">
                <a:solidFill>
                  <a:schemeClr val="tx2"/>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0121D4A5-2EF7-8043-8632-895FA3DA4A88}"/>
              </a:ext>
            </a:extLst>
          </p:cNvPr>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4955777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peaker Nam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DD5C2A7-A3CE-A747-8C5D-D8C4B84E4639}"/>
              </a:ext>
            </a:extLst>
          </p:cNvPr>
          <p:cNvSpPr/>
          <p:nvPr userDrawn="1"/>
        </p:nvSpPr>
        <p:spPr>
          <a:xfrm>
            <a:off x="0" y="0"/>
            <a:ext cx="12192000" cy="6858000"/>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pic>
        <p:nvPicPr>
          <p:cNvPr id="5" name="Picture 4">
            <a:extLst>
              <a:ext uri="{FF2B5EF4-FFF2-40B4-BE49-F238E27FC236}">
                <a16:creationId xmlns:a16="http://schemas.microsoft.com/office/drawing/2014/main" id="{9D6DF286-98B5-9540-B77E-3EB8A01C5100}"/>
              </a:ext>
            </a:extLst>
          </p:cNvPr>
          <p:cNvPicPr>
            <a:picLocks noChangeAspect="1"/>
          </p:cNvPicPr>
          <p:nvPr userDrawn="1"/>
        </p:nvPicPr>
        <p:blipFill>
          <a:blip r:embed="rId2"/>
          <a:stretch>
            <a:fillRect/>
          </a:stretch>
        </p:blipFill>
        <p:spPr>
          <a:xfrm>
            <a:off x="5189883" y="4876483"/>
            <a:ext cx="1812234" cy="1395730"/>
          </a:xfrm>
          <a:prstGeom prst="rect">
            <a:avLst/>
          </a:prstGeom>
        </p:spPr>
      </p:pic>
      <p:sp>
        <p:nvSpPr>
          <p:cNvPr id="2" name="Title 1">
            <a:extLst>
              <a:ext uri="{FF2B5EF4-FFF2-40B4-BE49-F238E27FC236}">
                <a16:creationId xmlns:a16="http://schemas.microsoft.com/office/drawing/2014/main" id="{52283E5F-66FC-1444-B7FA-E14C32F8EEB1}"/>
              </a:ext>
            </a:extLst>
          </p:cNvPr>
          <p:cNvSpPr>
            <a:spLocks noGrp="1"/>
          </p:cNvSpPr>
          <p:nvPr>
            <p:ph type="title"/>
          </p:nvPr>
        </p:nvSpPr>
        <p:spPr>
          <a:xfrm>
            <a:off x="831850" y="1181100"/>
            <a:ext cx="10515600" cy="1092200"/>
          </a:xfrm>
        </p:spPr>
        <p:txBody>
          <a:bodyPr anchor="b">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0121D4A5-2EF7-8043-8632-895FA3DA4A88}"/>
              </a:ext>
            </a:extLst>
          </p:cNvPr>
          <p:cNvSpPr>
            <a:spLocks noGrp="1"/>
          </p:cNvSpPr>
          <p:nvPr>
            <p:ph type="body" idx="1"/>
          </p:nvPr>
        </p:nvSpPr>
        <p:spPr>
          <a:xfrm>
            <a:off x="831850" y="2305296"/>
            <a:ext cx="10515600" cy="1495179"/>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967631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A0EBA8-353E-A144-A37D-FE74D53824C4}"/>
              </a:ext>
            </a:extLst>
          </p:cNvPr>
          <p:cNvSpPr>
            <a:spLocks noGrp="1"/>
          </p:cNvSpPr>
          <p:nvPr>
            <p:ph type="title"/>
          </p:nvPr>
        </p:nvSpPr>
        <p:spPr>
          <a:xfrm>
            <a:off x="838200" y="365126"/>
            <a:ext cx="10515600" cy="60891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72B1F67-4823-2841-8D0E-C799FCA6877D}"/>
              </a:ext>
            </a:extLst>
          </p:cNvPr>
          <p:cNvSpPr>
            <a:spLocks noGrp="1"/>
          </p:cNvSpPr>
          <p:nvPr>
            <p:ph type="body" idx="1"/>
          </p:nvPr>
        </p:nvSpPr>
        <p:spPr>
          <a:xfrm>
            <a:off x="838200" y="1202637"/>
            <a:ext cx="10515600" cy="497432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5CD45CD5-CC97-4047-AF1E-94FCCEE7F757}"/>
              </a:ext>
            </a:extLst>
          </p:cNvPr>
          <p:cNvSpPr>
            <a:spLocks noGrp="1"/>
          </p:cNvSpPr>
          <p:nvPr>
            <p:ph type="sldNum" sz="quarter" idx="4"/>
          </p:nvPr>
        </p:nvSpPr>
        <p:spPr>
          <a:xfrm>
            <a:off x="9809923" y="6382064"/>
            <a:ext cx="1543878" cy="365125"/>
          </a:xfrm>
          <a:prstGeom prst="rect">
            <a:avLst/>
          </a:prstGeom>
        </p:spPr>
        <p:txBody>
          <a:bodyPr vert="horz" lIns="91440" tIns="45720" rIns="91440" bIns="45720" rtlCol="0" anchor="b"/>
          <a:lstStyle>
            <a:lvl1pPr algn="r">
              <a:defRPr sz="1200" b="0" i="0">
                <a:solidFill>
                  <a:schemeClr val="tx1">
                    <a:tint val="75000"/>
                  </a:schemeClr>
                </a:solidFill>
                <a:latin typeface="Arial" panose="020B0604020202020204" pitchFamily="34" charset="0"/>
                <a:cs typeface="Arial" panose="020B0604020202020204" pitchFamily="34" charset="0"/>
              </a:defRPr>
            </a:lvl1pPr>
          </a:lstStyle>
          <a:p>
            <a:r>
              <a:rPr lang="en-US" dirty="0" err="1"/>
              <a:t>MBARI.org</a:t>
            </a:r>
            <a:endParaRPr lang="en-US" dirty="0"/>
          </a:p>
        </p:txBody>
      </p:sp>
      <p:sp>
        <p:nvSpPr>
          <p:cNvPr id="7" name="Rectangle 6">
            <a:extLst>
              <a:ext uri="{FF2B5EF4-FFF2-40B4-BE49-F238E27FC236}">
                <a16:creationId xmlns:a16="http://schemas.microsoft.com/office/drawing/2014/main" id="{D9C93F5E-6F7E-BD4C-A8DD-F5E395828DE9}"/>
              </a:ext>
            </a:extLst>
          </p:cNvPr>
          <p:cNvSpPr/>
          <p:nvPr userDrawn="1"/>
        </p:nvSpPr>
        <p:spPr>
          <a:xfrm>
            <a:off x="0" y="6643"/>
            <a:ext cx="12192000" cy="136525"/>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pic>
        <p:nvPicPr>
          <p:cNvPr id="9" name="Picture 8">
            <a:extLst>
              <a:ext uri="{FF2B5EF4-FFF2-40B4-BE49-F238E27FC236}">
                <a16:creationId xmlns:a16="http://schemas.microsoft.com/office/drawing/2014/main" id="{FDE83C0B-85E9-9B4F-969D-6972CD24060D}"/>
              </a:ext>
            </a:extLst>
          </p:cNvPr>
          <p:cNvPicPr>
            <a:picLocks noChangeAspect="1"/>
          </p:cNvPicPr>
          <p:nvPr userDrawn="1"/>
        </p:nvPicPr>
        <p:blipFill>
          <a:blip r:embed="rId20"/>
          <a:stretch>
            <a:fillRect/>
          </a:stretch>
        </p:blipFill>
        <p:spPr>
          <a:xfrm>
            <a:off x="838200" y="6310940"/>
            <a:ext cx="2342322" cy="436249"/>
          </a:xfrm>
          <a:prstGeom prst="rect">
            <a:avLst/>
          </a:prstGeom>
        </p:spPr>
      </p:pic>
    </p:spTree>
    <p:extLst>
      <p:ext uri="{BB962C8B-B14F-4D97-AF65-F5344CB8AC3E}">
        <p14:creationId xmlns:p14="http://schemas.microsoft.com/office/powerpoint/2010/main" val="11884494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l" defTabSz="914400" rtl="0" eaLnBrk="1" latinLnBrk="0" hangingPunct="1">
        <a:lnSpc>
          <a:spcPct val="90000"/>
        </a:lnSpc>
        <a:spcBef>
          <a:spcPct val="0"/>
        </a:spcBef>
        <a:buNone/>
        <a:defRPr sz="2400" b="1" i="0" kern="1200">
          <a:solidFill>
            <a:srgbClr val="0042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40">
          <p15:clr>
            <a:srgbClr val="F26B43"/>
          </p15:clr>
        </p15:guide>
        <p15:guide id="3" orient="horz" pos="744">
          <p15:clr>
            <a:srgbClr val="F26B43"/>
          </p15:clr>
        </p15:guide>
        <p15:guide id="4" orient="horz" pos="3888">
          <p15:clr>
            <a:srgbClr val="F26B43"/>
          </p15:clr>
        </p15:guide>
        <p15:guide id="5" pos="528">
          <p15:clr>
            <a:srgbClr val="F26B43"/>
          </p15:clr>
        </p15:guide>
        <p15:guide id="6" pos="7152">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8" Type="http://schemas.openxmlformats.org/officeDocument/2006/relationships/image" Target="../media/image32.jpg"/><Relationship Id="rId3" Type="http://schemas.openxmlformats.org/officeDocument/2006/relationships/diagramLayout" Target="../diagrams/layout3.xml"/><Relationship Id="rId7" Type="http://schemas.openxmlformats.org/officeDocument/2006/relationships/image" Target="../media/image31.jpg"/><Relationship Id="rId12" Type="http://schemas.openxmlformats.org/officeDocument/2006/relationships/image" Target="../media/image36.jpg"/><Relationship Id="rId2" Type="http://schemas.openxmlformats.org/officeDocument/2006/relationships/diagramData" Target="../diagrams/data3.xml"/><Relationship Id="rId1" Type="http://schemas.openxmlformats.org/officeDocument/2006/relationships/slideLayout" Target="../slideLayouts/slideLayout11.xml"/><Relationship Id="rId6" Type="http://schemas.microsoft.com/office/2007/relationships/diagramDrawing" Target="../diagrams/drawing3.xml"/><Relationship Id="rId11" Type="http://schemas.openxmlformats.org/officeDocument/2006/relationships/image" Target="../media/image35.jpg"/><Relationship Id="rId5" Type="http://schemas.openxmlformats.org/officeDocument/2006/relationships/diagramColors" Target="../diagrams/colors3.xml"/><Relationship Id="rId10" Type="http://schemas.openxmlformats.org/officeDocument/2006/relationships/image" Target="../media/image34.jpg"/><Relationship Id="rId4" Type="http://schemas.openxmlformats.org/officeDocument/2006/relationships/diagramQuickStyle" Target="../diagrams/quickStyle3.xml"/><Relationship Id="rId9" Type="http://schemas.openxmlformats.org/officeDocument/2006/relationships/image" Target="../media/image33.jpg"/></Relationships>
</file>

<file path=ppt/slides/_rels/slide13.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7.jpg"/><Relationship Id="rId1" Type="http://schemas.openxmlformats.org/officeDocument/2006/relationships/slideLayout" Target="../slideLayouts/slideLayout11.xml"/><Relationship Id="rId4" Type="http://schemas.openxmlformats.org/officeDocument/2006/relationships/image" Target="../media/image39.jpg"/></Relationships>
</file>

<file path=ppt/slides/_rels/slide1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11.xml"/><Relationship Id="rId4" Type="http://schemas.openxmlformats.org/officeDocument/2006/relationships/image" Target="../media/image42.jpeg"/></Relationships>
</file>

<file path=ppt/slides/_rels/slide15.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jp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diagramLayout" Target="../diagrams/layout4.xml"/><Relationship Id="rId7" Type="http://schemas.openxmlformats.org/officeDocument/2006/relationships/image" Target="../media/image45.jpeg"/><Relationship Id="rId2" Type="http://schemas.openxmlformats.org/officeDocument/2006/relationships/diagramData" Target="../diagrams/data4.xml"/><Relationship Id="rId1" Type="http://schemas.openxmlformats.org/officeDocument/2006/relationships/slideLayout" Target="../slideLayouts/slideLayout18.xml"/><Relationship Id="rId6" Type="http://schemas.microsoft.com/office/2007/relationships/diagramDrawing" Target="../diagrams/drawing4.xml"/><Relationship Id="rId5" Type="http://schemas.openxmlformats.org/officeDocument/2006/relationships/diagramColors" Target="../diagrams/colors4.xml"/><Relationship Id="rId10" Type="http://schemas.openxmlformats.org/officeDocument/2006/relationships/image" Target="../media/image48.jpeg"/><Relationship Id="rId4" Type="http://schemas.openxmlformats.org/officeDocument/2006/relationships/diagramQuickStyle" Target="../diagrams/quickStyle4.xml"/><Relationship Id="rId9" Type="http://schemas.openxmlformats.org/officeDocument/2006/relationships/image" Target="../media/image47.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5.xml"/><Relationship Id="rId4" Type="http://schemas.openxmlformats.org/officeDocument/2006/relationships/image" Target="../media/image5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eg"/><Relationship Id="rId1" Type="http://schemas.openxmlformats.org/officeDocument/2006/relationships/slideLayout" Target="../slideLayouts/slideLayout5.xml"/><Relationship Id="rId4" Type="http://schemas.openxmlformats.org/officeDocument/2006/relationships/image" Target="../media/image54.emf"/></Relationships>
</file>

<file path=ppt/slides/_rels/slide2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8.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image" Target="../media/image9.png"/><Relationship Id="rId7" Type="http://schemas.openxmlformats.org/officeDocument/2006/relationships/image" Target="../media/image13.jpg"/><Relationship Id="rId12"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2.jpg"/><Relationship Id="rId11" Type="http://schemas.openxmlformats.org/officeDocument/2006/relationships/diagramColors" Target="../diagrams/colors2.xml"/><Relationship Id="rId5" Type="http://schemas.openxmlformats.org/officeDocument/2006/relationships/image" Target="../media/image11.jpg"/><Relationship Id="rId10" Type="http://schemas.openxmlformats.org/officeDocument/2006/relationships/diagramQuickStyle" Target="../diagrams/quickStyle2.xml"/><Relationship Id="rId4" Type="http://schemas.openxmlformats.org/officeDocument/2006/relationships/image" Target="../media/image10.jpg"/><Relationship Id="rId9"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g"/></Relationships>
</file>

<file path=ppt/slides/_rels/slide8.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image" Target="../media/image18.jpg"/><Relationship Id="rId7" Type="http://schemas.openxmlformats.org/officeDocument/2006/relationships/image" Target="../media/image22.JP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21.jpg"/><Relationship Id="rId5" Type="http://schemas.openxmlformats.org/officeDocument/2006/relationships/image" Target="../media/image20.jpg"/><Relationship Id="rId4" Type="http://schemas.openxmlformats.org/officeDocument/2006/relationships/image" Target="../media/image19.jpg"/></Relationships>
</file>

<file path=ppt/slides/_rels/slide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4.xml"/><Relationship Id="rId1" Type="http://schemas.openxmlformats.org/officeDocument/2006/relationships/slideLayout" Target="../slideLayouts/slideLayout11.xml"/><Relationship Id="rId5" Type="http://schemas.openxmlformats.org/officeDocument/2006/relationships/image" Target="../media/image26.png"/><Relationship Id="rId4" Type="http://schemas.openxmlformats.org/officeDocument/2006/relationships/image" Target="../media/image2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7FC5A7-7E4A-744A-A9F6-8639EEB64803}"/>
              </a:ext>
            </a:extLst>
          </p:cNvPr>
          <p:cNvSpPr>
            <a:spLocks noGrp="1"/>
          </p:cNvSpPr>
          <p:nvPr>
            <p:ph type="ctrTitle"/>
          </p:nvPr>
        </p:nvSpPr>
        <p:spPr/>
        <p:txBody>
          <a:bodyPr/>
          <a:lstStyle/>
          <a:p>
            <a:r>
              <a:rPr lang="en-US" b="0" dirty="0"/>
              <a:t>Major MBARI technology initiatives: Looking back and looking forward</a:t>
            </a:r>
            <a:endParaRPr lang="en-US" dirty="0">
              <a:effectLst/>
            </a:endParaRPr>
          </a:p>
        </p:txBody>
      </p:sp>
      <p:sp>
        <p:nvSpPr>
          <p:cNvPr id="4" name="Text Placeholder 3"/>
          <p:cNvSpPr>
            <a:spLocks noGrp="1"/>
          </p:cNvSpPr>
          <p:nvPr>
            <p:ph type="body" idx="1"/>
          </p:nvPr>
        </p:nvSpPr>
        <p:spPr/>
        <p:txBody>
          <a:bodyPr/>
          <a:lstStyle/>
          <a:p>
            <a:r>
              <a:rPr lang="en-US" dirty="0" smtClean="0"/>
              <a:t>Alana Sherman and Mathieu Kemp</a:t>
            </a:r>
            <a:endParaRPr lang="en-US" dirty="0"/>
          </a:p>
        </p:txBody>
      </p:sp>
    </p:spTree>
    <p:extLst>
      <p:ext uri="{BB962C8B-B14F-4D97-AF65-F5344CB8AC3E}">
        <p14:creationId xmlns:p14="http://schemas.microsoft.com/office/powerpoint/2010/main" val="7830727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ROV Enable Research Today</a:t>
            </a:r>
            <a:endParaRPr lang="en-US" dirty="0"/>
          </a:p>
        </p:txBody>
      </p:sp>
      <p:sp>
        <p:nvSpPr>
          <p:cNvPr id="3" name="Content Placeholder 2"/>
          <p:cNvSpPr>
            <a:spLocks noGrp="1"/>
          </p:cNvSpPr>
          <p:nvPr>
            <p:ph sz="half" idx="1"/>
          </p:nvPr>
        </p:nvSpPr>
        <p:spPr/>
        <p:txBody>
          <a:bodyPr/>
          <a:lstStyle/>
          <a:p>
            <a:r>
              <a:rPr lang="en-US" dirty="0" smtClean="0"/>
              <a:t>Bioacoustics or OI Sur Ridge work?</a:t>
            </a:r>
            <a:endParaRPr lang="en-US" dirty="0"/>
          </a:p>
        </p:txBody>
      </p:sp>
      <p:sp>
        <p:nvSpPr>
          <p:cNvPr id="5" name="Subtitle 4"/>
          <p:cNvSpPr>
            <a:spLocks noGrp="1"/>
          </p:cNvSpPr>
          <p:nvPr>
            <p:ph type="subTitle" idx="10"/>
          </p:nvPr>
        </p:nvSpPr>
        <p:spPr/>
        <p:txBody>
          <a:bodyPr/>
          <a:lstStyle/>
          <a:p>
            <a:endParaRPr lang="en-US"/>
          </a:p>
        </p:txBody>
      </p:sp>
      <p:pic>
        <p:nvPicPr>
          <p:cNvPr id="6" name="Content Placeholder 5"/>
          <p:cNvPicPr>
            <a:picLocks noGrp="1" noChangeAspect="1"/>
          </p:cNvPicPr>
          <p:nvPr>
            <p:ph sz="half" idx="2"/>
          </p:nvPr>
        </p:nvPicPr>
        <p:blipFill>
          <a:blip r:embed="rId2"/>
          <a:stretch>
            <a:fillRect/>
          </a:stretch>
        </p:blipFill>
        <p:spPr>
          <a:xfrm>
            <a:off x="6172200" y="1552887"/>
            <a:ext cx="5181600" cy="3961776"/>
          </a:xfrm>
          <a:prstGeom prst="rect">
            <a:avLst/>
          </a:prstGeom>
        </p:spPr>
      </p:pic>
    </p:spTree>
    <p:extLst>
      <p:ext uri="{BB962C8B-B14F-4D97-AF65-F5344CB8AC3E}">
        <p14:creationId xmlns:p14="http://schemas.microsoft.com/office/powerpoint/2010/main" val="2022645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 to Cut the Cord - AUVs at MBARI</a:t>
            </a:r>
            <a:endParaRPr lang="en-US" dirty="0"/>
          </a:p>
        </p:txBody>
      </p:sp>
      <p:pic>
        <p:nvPicPr>
          <p:cNvPr id="6"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838200" y="1832091"/>
            <a:ext cx="5181600" cy="3403369"/>
          </a:xfrm>
        </p:spPr>
      </p:pic>
      <p:pic>
        <p:nvPicPr>
          <p:cNvPr id="7" name="Content Placeholder 6"/>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72200" y="1811151"/>
            <a:ext cx="5181600" cy="3445249"/>
          </a:xfrm>
        </p:spPr>
      </p:pic>
      <p:sp>
        <p:nvSpPr>
          <p:cNvPr id="5" name="Subtitle 4"/>
          <p:cNvSpPr>
            <a:spLocks noGrp="1"/>
          </p:cNvSpPr>
          <p:nvPr>
            <p:ph type="subTitle" idx="10"/>
          </p:nvPr>
        </p:nvSpPr>
        <p:spPr/>
        <p:txBody>
          <a:bodyPr/>
          <a:lstStyle/>
          <a:p>
            <a:endParaRPr lang="en-US"/>
          </a:p>
        </p:txBody>
      </p:sp>
    </p:spTree>
    <p:extLst>
      <p:ext uri="{BB962C8B-B14F-4D97-AF65-F5344CB8AC3E}">
        <p14:creationId xmlns:p14="http://schemas.microsoft.com/office/powerpoint/2010/main" val="36501710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Evolution of MBARI’s AUVs</a:t>
            </a:r>
            <a:endParaRPr lang="en-US" dirty="0"/>
          </a:p>
        </p:txBody>
      </p:sp>
      <p:sp>
        <p:nvSpPr>
          <p:cNvPr id="5" name="Subtitle 4"/>
          <p:cNvSpPr>
            <a:spLocks noGrp="1"/>
          </p:cNvSpPr>
          <p:nvPr>
            <p:ph type="subTitle" idx="10"/>
          </p:nvPr>
        </p:nvSpPr>
        <p:spPr/>
        <p:txBody>
          <a:bodyPr/>
          <a:lstStyle/>
          <a:p>
            <a:endParaRPr lang="en-US"/>
          </a:p>
        </p:txBody>
      </p:sp>
      <p:graphicFrame>
        <p:nvGraphicFramePr>
          <p:cNvPr id="3" name="Diagram 2"/>
          <p:cNvGraphicFramePr/>
          <p:nvPr>
            <p:extLst>
              <p:ext uri="{D42A27DB-BD31-4B8C-83A1-F6EECF244321}">
                <p14:modId xmlns:p14="http://schemas.microsoft.com/office/powerpoint/2010/main" val="3261556661"/>
              </p:ext>
            </p:extLst>
          </p:nvPr>
        </p:nvGraphicFramePr>
        <p:xfrm>
          <a:off x="0" y="719666"/>
          <a:ext cx="12045142"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Oval 3"/>
          <p:cNvSpPr/>
          <p:nvPr/>
        </p:nvSpPr>
        <p:spPr>
          <a:xfrm>
            <a:off x="10050087" y="1604356"/>
            <a:ext cx="789709" cy="789709"/>
          </a:xfrm>
          <a:prstGeom prst="ellipse">
            <a:avLst/>
          </a:pr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0548850" y="2394065"/>
            <a:ext cx="1022465" cy="923330"/>
          </a:xfrm>
          <a:prstGeom prst="rect">
            <a:avLst/>
          </a:prstGeom>
          <a:noFill/>
        </p:spPr>
        <p:txBody>
          <a:bodyPr wrap="square" rtlCol="0">
            <a:spAutoFit/>
          </a:bodyPr>
          <a:lstStyle/>
          <a:p>
            <a:r>
              <a:rPr lang="en-US" dirty="0" smtClean="0"/>
              <a:t>Coastal Profiling Float</a:t>
            </a:r>
            <a:endParaRPr lang="en-US" dirty="0"/>
          </a:p>
        </p:txBody>
      </p:sp>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358" y="3317395"/>
            <a:ext cx="1575683" cy="1181762"/>
          </a:xfrm>
          <a:prstGeom prst="rect">
            <a:avLst/>
          </a:prstGeom>
        </p:spPr>
      </p:pic>
      <p:pic>
        <p:nvPicPr>
          <p:cNvPr id="9" name="Picture 8"/>
          <p:cNvPicPr>
            <a:picLocks noChangeAspect="1"/>
          </p:cNvPicPr>
          <p:nvPr/>
        </p:nvPicPr>
        <p:blipFill rotWithShape="1">
          <a:blip r:embed="rId8">
            <a:extLst>
              <a:ext uri="{28A0092B-C50C-407E-A947-70E740481C1C}">
                <a14:useLocalDpi xmlns:a14="http://schemas.microsoft.com/office/drawing/2010/main" val="0"/>
              </a:ext>
            </a:extLst>
          </a:blip>
          <a:srcRect l="17788" b="35152"/>
          <a:stretch/>
        </p:blipFill>
        <p:spPr>
          <a:xfrm>
            <a:off x="2992582" y="4494000"/>
            <a:ext cx="2327563" cy="1376977"/>
          </a:xfrm>
          <a:prstGeom prst="rect">
            <a:avLst/>
          </a:prstGeom>
        </p:spPr>
      </p:pic>
      <p:pic>
        <p:nvPicPr>
          <p:cNvPr id="10" name="Picture 9"/>
          <p:cNvPicPr>
            <a:picLocks noChangeAspect="1"/>
          </p:cNvPicPr>
          <p:nvPr/>
        </p:nvPicPr>
        <p:blipFill rotWithShape="1">
          <a:blip r:embed="rId9">
            <a:extLst>
              <a:ext uri="{28A0092B-C50C-407E-A947-70E740481C1C}">
                <a14:useLocalDpi xmlns:a14="http://schemas.microsoft.com/office/drawing/2010/main" val="0"/>
              </a:ext>
            </a:extLst>
          </a:blip>
          <a:srcRect l="16990" t="5989" r="5434" b="9741"/>
          <a:stretch/>
        </p:blipFill>
        <p:spPr>
          <a:xfrm>
            <a:off x="2767571" y="1271880"/>
            <a:ext cx="2951586" cy="1346661"/>
          </a:xfrm>
          <a:prstGeom prst="rect">
            <a:avLst/>
          </a:prstGeom>
        </p:spPr>
      </p:pic>
      <p:pic>
        <p:nvPicPr>
          <p:cNvPr id="12" name="Picture 11"/>
          <p:cNvPicPr>
            <a:picLocks noChangeAspect="1"/>
          </p:cNvPicPr>
          <p:nvPr/>
        </p:nvPicPr>
        <p:blipFill rotWithShape="1">
          <a:blip r:embed="rId10">
            <a:extLst>
              <a:ext uri="{28A0092B-C50C-407E-A947-70E740481C1C}">
                <a14:useLocalDpi xmlns:a14="http://schemas.microsoft.com/office/drawing/2010/main" val="0"/>
              </a:ext>
            </a:extLst>
          </a:blip>
          <a:srcRect l="19804" t="18992"/>
          <a:stretch/>
        </p:blipFill>
        <p:spPr>
          <a:xfrm>
            <a:off x="7362882" y="365126"/>
            <a:ext cx="2247692" cy="1558712"/>
          </a:xfrm>
          <a:prstGeom prst="rect">
            <a:avLst/>
          </a:prstGeom>
        </p:spPr>
      </p:pic>
      <p:pic>
        <p:nvPicPr>
          <p:cNvPr id="13" name="Picture 1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826281" y="3281099"/>
            <a:ext cx="2442410" cy="1625017"/>
          </a:xfrm>
          <a:prstGeom prst="rect">
            <a:avLst/>
          </a:prstGeom>
        </p:spPr>
      </p:pic>
      <p:pic>
        <p:nvPicPr>
          <p:cNvPr id="14" name="Picture 13"/>
          <p:cNvPicPr>
            <a:picLocks noChangeAspect="1"/>
          </p:cNvPicPr>
          <p:nvPr/>
        </p:nvPicPr>
        <p:blipFill rotWithShape="1">
          <a:blip r:embed="rId12">
            <a:extLst>
              <a:ext uri="{28A0092B-C50C-407E-A947-70E740481C1C}">
                <a14:useLocalDpi xmlns:a14="http://schemas.microsoft.com/office/drawing/2010/main" val="0"/>
              </a:ext>
            </a:extLst>
          </a:blip>
          <a:srcRect r="43666"/>
          <a:stretch/>
        </p:blipFill>
        <p:spPr>
          <a:xfrm>
            <a:off x="10839795" y="3260559"/>
            <a:ext cx="1147157" cy="1995645"/>
          </a:xfrm>
          <a:prstGeom prst="rect">
            <a:avLst/>
          </a:prstGeom>
        </p:spPr>
      </p:pic>
    </p:spTree>
    <p:extLst>
      <p:ext uri="{BB962C8B-B14F-4D97-AF65-F5344CB8AC3E}">
        <p14:creationId xmlns:p14="http://schemas.microsoft.com/office/powerpoint/2010/main" val="19366827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AUVs allow us to do</a:t>
            </a:r>
            <a:endParaRPr lang="en-US" dirty="0"/>
          </a:p>
        </p:txBody>
      </p:sp>
      <p:sp>
        <p:nvSpPr>
          <p:cNvPr id="3" name="Content Placeholder 2"/>
          <p:cNvSpPr>
            <a:spLocks noGrp="1"/>
          </p:cNvSpPr>
          <p:nvPr>
            <p:ph sz="half" idx="1"/>
          </p:nvPr>
        </p:nvSpPr>
        <p:spPr/>
        <p:txBody>
          <a:bodyPr/>
          <a:lstStyle/>
          <a:p>
            <a:pPr marL="0" indent="0">
              <a:buNone/>
            </a:pPr>
            <a:r>
              <a:rPr lang="en-US" dirty="0" smtClean="0"/>
              <a:t>“See”</a:t>
            </a:r>
          </a:p>
          <a:p>
            <a:pPr marL="0" indent="0">
              <a:buNone/>
            </a:pPr>
            <a:endParaRPr lang="en-US" dirty="0"/>
          </a:p>
          <a:p>
            <a:pPr marL="0" indent="0">
              <a:buNone/>
            </a:pPr>
            <a:endParaRPr lang="en-US" dirty="0" smtClean="0"/>
          </a:p>
          <a:p>
            <a:pPr marL="0" indent="0">
              <a:buNone/>
            </a:pPr>
            <a:endParaRPr lang="en-US" dirty="0"/>
          </a:p>
          <a:p>
            <a:pPr marL="0" indent="0">
              <a:buNone/>
            </a:pPr>
            <a:r>
              <a:rPr lang="en-US" dirty="0" smtClean="0"/>
              <a:t>Sense</a:t>
            </a:r>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r>
              <a:rPr lang="en-US" dirty="0" smtClean="0"/>
              <a:t>Sample</a:t>
            </a: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1856" y="268662"/>
            <a:ext cx="2083820" cy="2375555"/>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8595" y="2768634"/>
            <a:ext cx="3498859" cy="1632801"/>
          </a:xfrm>
          <a:prstGeom prst="rect">
            <a:avLst/>
          </a:prstGeom>
        </p:spPr>
      </p:pic>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l="11040" t="13839" b="10946"/>
          <a:stretch/>
        </p:blipFill>
        <p:spPr>
          <a:xfrm>
            <a:off x="6694850" y="4538645"/>
            <a:ext cx="2610977" cy="1657388"/>
          </a:xfrm>
          <a:prstGeom prst="rect">
            <a:avLst/>
          </a:prstGeom>
        </p:spPr>
      </p:pic>
    </p:spTree>
    <p:extLst>
      <p:ext uri="{BB962C8B-B14F-4D97-AF65-F5344CB8AC3E}">
        <p14:creationId xmlns:p14="http://schemas.microsoft.com/office/powerpoint/2010/main" val="30461188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Seeing with an AUV</a:t>
            </a:r>
            <a:endParaRPr lang="en-US" dirty="0"/>
          </a:p>
        </p:txBody>
      </p:sp>
      <p:sp>
        <p:nvSpPr>
          <p:cNvPr id="3" name="Content Placeholder 2"/>
          <p:cNvSpPr>
            <a:spLocks noGrp="1"/>
          </p:cNvSpPr>
          <p:nvPr>
            <p:ph sz="half" idx="1"/>
          </p:nvPr>
        </p:nvSpPr>
        <p:spPr/>
        <p:txBody>
          <a:bodyPr/>
          <a:lstStyle/>
          <a:p>
            <a:endParaRPr lang="en-US"/>
          </a:p>
        </p:txBody>
      </p:sp>
      <p:sp>
        <p:nvSpPr>
          <p:cNvPr id="5" name="Subtitle 4"/>
          <p:cNvSpPr>
            <a:spLocks noGrp="1"/>
          </p:cNvSpPr>
          <p:nvPr>
            <p:ph type="subTitle" idx="10"/>
          </p:nvPr>
        </p:nvSpPr>
        <p:spPr/>
        <p:txBody>
          <a:bodyPr/>
          <a:lstStyle/>
          <a:p>
            <a:endParaRPr lang="en-US"/>
          </a:p>
        </p:txBody>
      </p:sp>
      <p:pic>
        <p:nvPicPr>
          <p:cNvPr id="6" name="Picture 3" descr="T:\alana\DOEST\mapping-auv-high.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396" t="11402" r="5321" b="12285"/>
          <a:stretch/>
        </p:blipFill>
        <p:spPr bwMode="auto">
          <a:xfrm>
            <a:off x="6551525" y="452146"/>
            <a:ext cx="4858377" cy="311416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X:\DOEST Presentation\AUV-disassembled\auv-al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2466" y="3832959"/>
            <a:ext cx="6189952" cy="197201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1" descr="MBgrdvizCoaxial2.jpg"/>
          <p:cNvPicPr>
            <a:picLocks noGrp="1" noChangeAspect="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6925826" y="4001247"/>
            <a:ext cx="5181600" cy="1635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52368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AUVs: Coordinated experiments</a:t>
            </a:r>
            <a:endParaRPr lang="en-US" dirty="0"/>
          </a:p>
        </p:txBody>
      </p:sp>
      <p:pic>
        <p:nvPicPr>
          <p:cNvPr id="8" name="Content Placeholder 7"/>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172200" y="1806575"/>
            <a:ext cx="5181600" cy="3454400"/>
          </a:xfrm>
        </p:spPr>
      </p:pic>
      <p:sp>
        <p:nvSpPr>
          <p:cNvPr id="5" name="Subtitle 4"/>
          <p:cNvSpPr>
            <a:spLocks noGrp="1"/>
          </p:cNvSpPr>
          <p:nvPr>
            <p:ph type="subTitle" idx="10"/>
          </p:nvPr>
        </p:nvSpPr>
        <p:spPr/>
        <p:txBody>
          <a:bodyPr/>
          <a:lstStyle/>
          <a:p>
            <a:endParaRPr lang="en-US"/>
          </a:p>
        </p:txBody>
      </p:sp>
      <p:pic>
        <p:nvPicPr>
          <p:cNvPr id="9" name="Content Placeholder 8"/>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889000" y="1317625"/>
            <a:ext cx="5080000" cy="4432300"/>
          </a:xfrm>
        </p:spPr>
      </p:pic>
    </p:spTree>
    <p:extLst>
      <p:ext uri="{BB962C8B-B14F-4D97-AF65-F5344CB8AC3E}">
        <p14:creationId xmlns:p14="http://schemas.microsoft.com/office/powerpoint/2010/main" val="34839550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Expanding our measurements</a:t>
            </a:r>
            <a:endParaRPr lang="en-US" dirty="0"/>
          </a:p>
        </p:txBody>
      </p:sp>
      <p:sp>
        <p:nvSpPr>
          <p:cNvPr id="5" name="Content Placeholder 4"/>
          <p:cNvSpPr>
            <a:spLocks noGrp="1"/>
          </p:cNvSpPr>
          <p:nvPr>
            <p:ph idx="1"/>
          </p:nvPr>
        </p:nvSpPr>
        <p:spPr/>
        <p:txBody>
          <a:bodyPr/>
          <a:lstStyle/>
          <a:p>
            <a:r>
              <a:rPr lang="en-US" dirty="0" smtClean="0"/>
              <a:t>Throughout all the technical development one theme is consistent, the desire to expand our measurements spatially and temporally</a:t>
            </a:r>
          </a:p>
          <a:p>
            <a:r>
              <a:rPr lang="en-US" dirty="0" smtClean="0"/>
              <a:t>Illustration??</a:t>
            </a:r>
          </a:p>
          <a:p>
            <a:endParaRPr lang="en-US" dirty="0" smtClean="0"/>
          </a:p>
        </p:txBody>
      </p:sp>
      <p:sp>
        <p:nvSpPr>
          <p:cNvPr id="6" name="Subtitle 5"/>
          <p:cNvSpPr>
            <a:spLocks noGrp="1"/>
          </p:cNvSpPr>
          <p:nvPr>
            <p:ph type="subTitle" idx="10"/>
          </p:nvPr>
        </p:nvSpPr>
        <p:spPr/>
        <p:txBody>
          <a:bodyPr/>
          <a:lstStyle/>
          <a:p>
            <a:endParaRPr lang="en-US"/>
          </a:p>
        </p:txBody>
      </p:sp>
    </p:spTree>
    <p:extLst>
      <p:ext uri="{BB962C8B-B14F-4D97-AF65-F5344CB8AC3E}">
        <p14:creationId xmlns:p14="http://schemas.microsoft.com/office/powerpoint/2010/main" val="1707897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A76C0-1AB6-DC4B-9517-29C1C32B52B9}"/>
              </a:ext>
            </a:extLst>
          </p:cNvPr>
          <p:cNvSpPr>
            <a:spLocks noGrp="1"/>
          </p:cNvSpPr>
          <p:nvPr>
            <p:ph type="title"/>
          </p:nvPr>
        </p:nvSpPr>
        <p:spPr/>
        <p:txBody>
          <a:bodyPr>
            <a:normAutofit/>
          </a:bodyPr>
          <a:lstStyle/>
          <a:p>
            <a:r>
              <a:rPr lang="en-US" dirty="0" smtClean="0"/>
              <a:t>Putting it all together – </a:t>
            </a:r>
            <a:r>
              <a:rPr lang="en-US" dirty="0"/>
              <a:t>Visualizing the </a:t>
            </a:r>
            <a:r>
              <a:rPr lang="en-US" dirty="0" smtClean="0"/>
              <a:t>Midwater</a:t>
            </a:r>
            <a:endParaRPr lang="en-US" dirty="0"/>
          </a:p>
        </p:txBody>
      </p:sp>
      <p:graphicFrame>
        <p:nvGraphicFramePr>
          <p:cNvPr id="5" name="Diagram 4">
            <a:extLst>
              <a:ext uri="{FF2B5EF4-FFF2-40B4-BE49-F238E27FC236}">
                <a16:creationId xmlns:a16="http://schemas.microsoft.com/office/drawing/2014/main" id="{DF3BF0D8-A8CE-544C-A8E8-D7EFE4D35FE6}"/>
              </a:ext>
            </a:extLst>
          </p:cNvPr>
          <p:cNvGraphicFramePr/>
          <p:nvPr>
            <p:extLst>
              <p:ext uri="{D42A27DB-BD31-4B8C-83A1-F6EECF244321}">
                <p14:modId xmlns:p14="http://schemas.microsoft.com/office/powerpoint/2010/main" val="2894274457"/>
              </p:ext>
            </p:extLst>
          </p:nvPr>
        </p:nvGraphicFramePr>
        <p:xfrm>
          <a:off x="82193" y="719667"/>
          <a:ext cx="11876926" cy="35749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52" name="Picture 4" descr="The midwater tucker trawl collects specimens while being towed behind the Western Flyer. Researchers have the option of trawling with the net open (as seen in this photo) or keeping the net closed until a particular depth is reached and then opening the net. The net can then be closed prior to recovery. This provides scientists with a discrete sample from a particular depth.">
            <a:extLst>
              <a:ext uri="{FF2B5EF4-FFF2-40B4-BE49-F238E27FC236}">
                <a16:creationId xmlns:a16="http://schemas.microsoft.com/office/drawing/2014/main" id="{D77E2636-0DAF-7544-8AAD-AEA276B5929B}"/>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14512"/>
          <a:stretch/>
        </p:blipFill>
        <p:spPr bwMode="auto">
          <a:xfrm>
            <a:off x="82193" y="4387066"/>
            <a:ext cx="1919532" cy="146399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age of the ROV Tiburon outfitted with the new 4000-meter MCS. ">
            <a:extLst>
              <a:ext uri="{FF2B5EF4-FFF2-40B4-BE49-F238E27FC236}">
                <a16:creationId xmlns:a16="http://schemas.microsoft.com/office/drawing/2014/main" id="{A2DA974E-1F4D-2E49-8B7E-D3263D949A4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92809" y="3212688"/>
            <a:ext cx="2197750" cy="1631662"/>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i2 MAP">
            <a:extLst>
              <a:ext uri="{FF2B5EF4-FFF2-40B4-BE49-F238E27FC236}">
                <a16:creationId xmlns:a16="http://schemas.microsoft.com/office/drawing/2014/main" id="{9CFDEB29-442F-644C-8FE6-F1C8021CE613}"/>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32388" t="8245" r="5042" b="29985"/>
          <a:stretch/>
        </p:blipFill>
        <p:spPr bwMode="auto">
          <a:xfrm>
            <a:off x="6930526" y="2804845"/>
            <a:ext cx="2490876" cy="1844296"/>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Image result for mesobot">
            <a:extLst>
              <a:ext uri="{FF2B5EF4-FFF2-40B4-BE49-F238E27FC236}">
                <a16:creationId xmlns:a16="http://schemas.microsoft.com/office/drawing/2014/main" id="{AB5D4C2F-39E5-7341-9444-87FBAAD9B9E6}"/>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45267" b="33932"/>
          <a:stretch/>
        </p:blipFill>
        <p:spPr bwMode="auto">
          <a:xfrm>
            <a:off x="9590227" y="2804846"/>
            <a:ext cx="2172302" cy="184429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D429BFD-FD1A-F446-B391-1BB4D6AAEE0A}"/>
              </a:ext>
            </a:extLst>
          </p:cNvPr>
          <p:cNvSpPr txBox="1"/>
          <p:nvPr/>
        </p:nvSpPr>
        <p:spPr>
          <a:xfrm>
            <a:off x="986319" y="3898294"/>
            <a:ext cx="955518" cy="369332"/>
          </a:xfrm>
          <a:prstGeom prst="rect">
            <a:avLst/>
          </a:prstGeom>
          <a:noFill/>
        </p:spPr>
        <p:txBody>
          <a:bodyPr wrap="none" rtlCol="0">
            <a:spAutoFit/>
          </a:bodyPr>
          <a:lstStyle/>
          <a:p>
            <a:r>
              <a:rPr lang="en-US" dirty="0"/>
              <a:t>Net Tow</a:t>
            </a:r>
          </a:p>
        </p:txBody>
      </p:sp>
    </p:spTree>
    <p:extLst>
      <p:ext uri="{BB962C8B-B14F-4D97-AF65-F5344CB8AC3E}">
        <p14:creationId xmlns:p14="http://schemas.microsoft.com/office/powerpoint/2010/main" val="30713676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Making the Measurement When it Counts</a:t>
            </a:r>
            <a:endParaRPr lang="en-US" dirty="0"/>
          </a:p>
        </p:txBody>
      </p:sp>
      <p:sp>
        <p:nvSpPr>
          <p:cNvPr id="6" name="Text Placeholder 5"/>
          <p:cNvSpPr>
            <a:spLocks noGrp="1"/>
          </p:cNvSpPr>
          <p:nvPr>
            <p:ph type="body" idx="1"/>
          </p:nvPr>
        </p:nvSpPr>
        <p:spPr/>
        <p:txBody>
          <a:bodyPr/>
          <a:lstStyle/>
          <a:p>
            <a:endParaRPr lang="en-US"/>
          </a:p>
        </p:txBody>
      </p:sp>
    </p:spTree>
    <p:extLst>
      <p:ext uri="{BB962C8B-B14F-4D97-AF65-F5344CB8AC3E}">
        <p14:creationId xmlns:p14="http://schemas.microsoft.com/office/powerpoint/2010/main" val="276017895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Making the Measurement When it Counts	</a:t>
            </a:r>
            <a:endParaRPr lang="en-US" dirty="0"/>
          </a:p>
        </p:txBody>
      </p:sp>
      <p:sp>
        <p:nvSpPr>
          <p:cNvPr id="5" name="Content Placeholder 4"/>
          <p:cNvSpPr>
            <a:spLocks noGrp="1"/>
          </p:cNvSpPr>
          <p:nvPr>
            <p:ph idx="1"/>
          </p:nvPr>
        </p:nvSpPr>
        <p:spPr/>
        <p:txBody>
          <a:bodyPr/>
          <a:lstStyle/>
          <a:p>
            <a:r>
              <a:rPr lang="en-US" dirty="0" smtClean="0"/>
              <a:t>Lab in the Ocean</a:t>
            </a:r>
          </a:p>
          <a:p>
            <a:r>
              <a:rPr lang="en-US" dirty="0" smtClean="0"/>
              <a:t>Adaptive Sampling</a:t>
            </a:r>
          </a:p>
          <a:p>
            <a:r>
              <a:rPr lang="en-US" dirty="0" err="1" smtClean="0"/>
              <a:t>Persistance</a:t>
            </a:r>
            <a:r>
              <a:rPr lang="en-US" dirty="0" smtClean="0"/>
              <a:t>/Endurance</a:t>
            </a:r>
          </a:p>
          <a:p>
            <a:endParaRPr lang="en-US" dirty="0"/>
          </a:p>
        </p:txBody>
      </p:sp>
      <p:sp>
        <p:nvSpPr>
          <p:cNvPr id="6" name="Subtitle 5"/>
          <p:cNvSpPr>
            <a:spLocks noGrp="1"/>
          </p:cNvSpPr>
          <p:nvPr>
            <p:ph type="subTitle" idx="10"/>
          </p:nvPr>
        </p:nvSpPr>
        <p:spPr/>
        <p:txBody>
          <a:bodyPr/>
          <a:lstStyle/>
          <a:p>
            <a:endParaRPr lang="en-US"/>
          </a:p>
        </p:txBody>
      </p:sp>
    </p:spTree>
    <p:extLst>
      <p:ext uri="{BB962C8B-B14F-4D97-AF65-F5344CB8AC3E}">
        <p14:creationId xmlns:p14="http://schemas.microsoft.com/office/powerpoint/2010/main" val="39345281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33 Years of Technical Development</a:t>
            </a:r>
            <a:endParaRPr lang="en-US" dirty="0"/>
          </a:p>
        </p:txBody>
      </p:sp>
      <p:sp>
        <p:nvSpPr>
          <p:cNvPr id="5" name="Text Placeholder 4"/>
          <p:cNvSpPr>
            <a:spLocks noGrp="1"/>
          </p:cNvSpPr>
          <p:nvPr>
            <p:ph type="body" idx="1"/>
          </p:nvPr>
        </p:nvSpPr>
        <p:spPr/>
        <p:txBody>
          <a:bodyPr/>
          <a:lstStyle/>
          <a:p>
            <a:r>
              <a:rPr lang="en-US" dirty="0" smtClean="0"/>
              <a:t>Photo collage</a:t>
            </a:r>
            <a:endParaRPr lang="en-US" dirty="0"/>
          </a:p>
        </p:txBody>
      </p:sp>
    </p:spTree>
    <p:extLst>
      <p:ext uri="{BB962C8B-B14F-4D97-AF65-F5344CB8AC3E}">
        <p14:creationId xmlns:p14="http://schemas.microsoft.com/office/powerpoint/2010/main" val="6454054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in the Ocean: DORISS</a:t>
            </a:r>
            <a:endParaRPr lang="en-US" dirty="0"/>
          </a:p>
        </p:txBody>
      </p:sp>
      <p:sp>
        <p:nvSpPr>
          <p:cNvPr id="3" name="Content Placeholder 2"/>
          <p:cNvSpPr>
            <a:spLocks noGrp="1"/>
          </p:cNvSpPr>
          <p:nvPr>
            <p:ph idx="1"/>
          </p:nvPr>
        </p:nvSpPr>
        <p:spPr/>
        <p:txBody>
          <a:bodyPr/>
          <a:lstStyle/>
          <a:p>
            <a:r>
              <a:rPr lang="en-US" dirty="0" smtClean="0"/>
              <a:t>DORISS</a:t>
            </a:r>
          </a:p>
          <a:p>
            <a:endParaRPr lang="en-US" dirty="0"/>
          </a:p>
        </p:txBody>
      </p:sp>
      <p:sp>
        <p:nvSpPr>
          <p:cNvPr id="4" name="Subtitle 3"/>
          <p:cNvSpPr>
            <a:spLocks noGrp="1"/>
          </p:cNvSpPr>
          <p:nvPr>
            <p:ph type="subTitle" idx="10"/>
          </p:nvPr>
        </p:nvSpPr>
        <p:spPr/>
        <p:txBody>
          <a:bodyPr/>
          <a:lstStyle/>
          <a:p>
            <a:endParaRPr lang="en-US"/>
          </a:p>
        </p:txBody>
      </p:sp>
      <p:grpSp>
        <p:nvGrpSpPr>
          <p:cNvPr id="5" name="Group 4"/>
          <p:cNvGrpSpPr/>
          <p:nvPr/>
        </p:nvGrpSpPr>
        <p:grpSpPr>
          <a:xfrm>
            <a:off x="7816222" y="1642904"/>
            <a:ext cx="3537578" cy="3222369"/>
            <a:chOff x="5346700" y="1882774"/>
            <a:chExt cx="6845300" cy="4692604"/>
          </a:xfrm>
        </p:grpSpPr>
        <p:pic>
          <p:nvPicPr>
            <p:cNvPr id="6" name="Picture 9" descr="T:\alana\DORISS2 docs\laser_raman_KellyLanc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46700" y="1882774"/>
              <a:ext cx="6845300" cy="469260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9632004" y="6120368"/>
              <a:ext cx="2559996" cy="369332"/>
            </a:xfrm>
            <a:prstGeom prst="rect">
              <a:avLst/>
            </a:prstGeom>
            <a:noFill/>
          </p:spPr>
          <p:txBody>
            <a:bodyPr wrap="none" rtlCol="0">
              <a:spAutoFit/>
            </a:bodyPr>
            <a:lstStyle/>
            <a:p>
              <a:r>
                <a:rPr lang="en-US" dirty="0"/>
                <a:t>Illustration by Kelly Lance</a:t>
              </a:r>
            </a:p>
          </p:txBody>
        </p:sp>
      </p:grpSp>
      <p:pic>
        <p:nvPicPr>
          <p:cNvPr id="8" name="Picture 2" descr="laser ram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9162" y="3881128"/>
            <a:ext cx="3883819" cy="292130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1" descr="T:\alana\DORISS2 docs\Raman on exposed hydrate seafloor.png"/>
          <p:cNvPicPr>
            <a:picLocks noChangeAspect="1" noChangeArrowheads="1"/>
          </p:cNvPicPr>
          <p:nvPr/>
        </p:nvPicPr>
        <p:blipFill rotWithShape="1">
          <a:blip r:embed="rId4">
            <a:extLst>
              <a:ext uri="{28A0092B-C50C-407E-A947-70E740481C1C}">
                <a14:useLocalDpi xmlns:a14="http://schemas.microsoft.com/office/drawing/2010/main" val="0"/>
              </a:ext>
            </a:extLst>
          </a:blip>
          <a:srcRect r="11258"/>
          <a:stretch/>
        </p:blipFill>
        <p:spPr bwMode="auto">
          <a:xfrm>
            <a:off x="3672673" y="1371296"/>
            <a:ext cx="3535624" cy="2509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37529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in the Ocean</a:t>
            </a:r>
            <a:endParaRPr lang="en-US" dirty="0"/>
          </a:p>
        </p:txBody>
      </p:sp>
      <p:sp>
        <p:nvSpPr>
          <p:cNvPr id="3" name="Content Placeholder 2"/>
          <p:cNvSpPr>
            <a:spLocks noGrp="1"/>
          </p:cNvSpPr>
          <p:nvPr>
            <p:ph idx="1"/>
          </p:nvPr>
        </p:nvSpPr>
        <p:spPr/>
        <p:txBody>
          <a:bodyPr/>
          <a:lstStyle/>
          <a:p>
            <a:r>
              <a:rPr lang="en-US" dirty="0" smtClean="0"/>
              <a:t>ESP</a:t>
            </a:r>
            <a:endParaRPr lang="en-US" dirty="0"/>
          </a:p>
        </p:txBody>
      </p:sp>
      <p:sp>
        <p:nvSpPr>
          <p:cNvPr id="4" name="Subtitle 3"/>
          <p:cNvSpPr>
            <a:spLocks noGrp="1"/>
          </p:cNvSpPr>
          <p:nvPr>
            <p:ph type="subTitle" idx="10"/>
          </p:nvPr>
        </p:nvSpPr>
        <p:spPr/>
        <p:txBody>
          <a:bodyPr/>
          <a:lstStyle/>
          <a:p>
            <a:endParaRPr lang="en-US"/>
          </a:p>
        </p:txBody>
      </p:sp>
    </p:spTree>
    <p:extLst>
      <p:ext uri="{BB962C8B-B14F-4D97-AF65-F5344CB8AC3E}">
        <p14:creationId xmlns:p14="http://schemas.microsoft.com/office/powerpoint/2010/main" val="29392987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Adaptive Sampling</a:t>
            </a:r>
            <a:endParaRPr lang="en-US" dirty="0"/>
          </a:p>
        </p:txBody>
      </p:sp>
      <p:sp>
        <p:nvSpPr>
          <p:cNvPr id="3" name="Content Placeholder 2"/>
          <p:cNvSpPr>
            <a:spLocks noGrp="1"/>
          </p:cNvSpPr>
          <p:nvPr>
            <p:ph idx="1"/>
          </p:nvPr>
        </p:nvSpPr>
        <p:spPr/>
        <p:txBody>
          <a:bodyPr/>
          <a:lstStyle/>
          <a:p>
            <a:r>
              <a:rPr lang="en-US" dirty="0" smtClean="0"/>
              <a:t>Canon 2019 Field experiment, flying through sampling layers</a:t>
            </a:r>
            <a:endParaRPr lang="en-US" dirty="0"/>
          </a:p>
        </p:txBody>
      </p:sp>
      <p:sp>
        <p:nvSpPr>
          <p:cNvPr id="4" name="Subtitle 3"/>
          <p:cNvSpPr>
            <a:spLocks noGrp="1"/>
          </p:cNvSpPr>
          <p:nvPr>
            <p:ph type="subTitle" idx="10"/>
          </p:nvPr>
        </p:nvSpPr>
        <p:spPr/>
        <p:txBody>
          <a:bodyPr/>
          <a:lstStyle/>
          <a:p>
            <a:endParaRPr lang="en-US"/>
          </a:p>
        </p:txBody>
      </p:sp>
    </p:spTree>
    <p:extLst>
      <p:ext uri="{BB962C8B-B14F-4D97-AF65-F5344CB8AC3E}">
        <p14:creationId xmlns:p14="http://schemas.microsoft.com/office/powerpoint/2010/main" val="11734565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Persistance</a:t>
            </a:r>
            <a:r>
              <a:rPr lang="en-US" dirty="0" smtClean="0"/>
              <a:t>/Endurance</a:t>
            </a:r>
            <a:endParaRPr lang="en-US" dirty="0"/>
          </a:p>
        </p:txBody>
      </p:sp>
      <p:sp>
        <p:nvSpPr>
          <p:cNvPr id="3" name="Content Placeholder 2"/>
          <p:cNvSpPr>
            <a:spLocks noGrp="1"/>
          </p:cNvSpPr>
          <p:nvPr>
            <p:ph idx="1"/>
          </p:nvPr>
        </p:nvSpPr>
        <p:spPr/>
        <p:txBody>
          <a:bodyPr/>
          <a:lstStyle/>
          <a:p>
            <a:r>
              <a:rPr lang="en-US" dirty="0" smtClean="0"/>
              <a:t>BEDs</a:t>
            </a:r>
            <a:endParaRPr lang="en-US" dirty="0"/>
          </a:p>
        </p:txBody>
      </p:sp>
      <p:pic>
        <p:nvPicPr>
          <p:cNvPr id="5" name="Picture 4" descr="BED #3 recovered_c.jp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57200" y="3131435"/>
            <a:ext cx="1943495" cy="1990898"/>
          </a:xfrm>
          <a:prstGeom prst="ellipse">
            <a:avLst/>
          </a:prstGeom>
        </p:spPr>
      </p:pic>
      <p:grpSp>
        <p:nvGrpSpPr>
          <p:cNvPr id="17" name="Group 16"/>
          <p:cNvGrpSpPr/>
          <p:nvPr/>
        </p:nvGrpSpPr>
        <p:grpSpPr>
          <a:xfrm>
            <a:off x="3486082" y="386181"/>
            <a:ext cx="5722463" cy="6471819"/>
            <a:chOff x="6370000" y="228868"/>
            <a:chExt cx="5961174" cy="6823193"/>
          </a:xfrm>
        </p:grpSpPr>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70000" y="228868"/>
              <a:ext cx="5045722" cy="6823193"/>
            </a:xfrm>
            <a:prstGeom prst="rect">
              <a:avLst/>
            </a:prstGeom>
          </p:spPr>
        </p:pic>
        <p:sp>
          <p:nvSpPr>
            <p:cNvPr id="7" name="TextBox 6"/>
            <p:cNvSpPr txBox="1"/>
            <p:nvPr/>
          </p:nvSpPr>
          <p:spPr>
            <a:xfrm>
              <a:off x="11315928" y="1302068"/>
              <a:ext cx="1015246" cy="400110"/>
            </a:xfrm>
            <a:prstGeom prst="rect">
              <a:avLst/>
            </a:prstGeom>
            <a:noFill/>
          </p:spPr>
          <p:txBody>
            <a:bodyPr wrap="square" rtlCol="0">
              <a:spAutoFit/>
            </a:bodyPr>
            <a:lstStyle/>
            <a:p>
              <a:r>
                <a:rPr lang="en-US" sz="2000" dirty="0" smtClean="0"/>
                <a:t>USGS</a:t>
              </a:r>
              <a:endParaRPr lang="en-US" sz="1600" dirty="0"/>
            </a:p>
          </p:txBody>
        </p:sp>
        <p:sp>
          <p:nvSpPr>
            <p:cNvPr id="8" name="TextBox 7"/>
            <p:cNvSpPr txBox="1"/>
            <p:nvPr/>
          </p:nvSpPr>
          <p:spPr>
            <a:xfrm>
              <a:off x="7782859" y="5388265"/>
              <a:ext cx="941294" cy="400110"/>
            </a:xfrm>
            <a:prstGeom prst="rect">
              <a:avLst/>
            </a:prstGeom>
            <a:noFill/>
          </p:spPr>
          <p:txBody>
            <a:bodyPr wrap="square" rtlCol="0">
              <a:spAutoFit/>
            </a:bodyPr>
            <a:lstStyle/>
            <a:p>
              <a:r>
                <a:rPr lang="en-US" sz="2000" dirty="0" smtClean="0"/>
                <a:t>OUC</a:t>
              </a:r>
              <a:endParaRPr lang="en-US" sz="1600" dirty="0"/>
            </a:p>
          </p:txBody>
        </p:sp>
        <p:sp>
          <p:nvSpPr>
            <p:cNvPr id="9" name="TextBox 8"/>
            <p:cNvSpPr txBox="1"/>
            <p:nvPr/>
          </p:nvSpPr>
          <p:spPr>
            <a:xfrm>
              <a:off x="8202706" y="4745795"/>
              <a:ext cx="941294" cy="338554"/>
            </a:xfrm>
            <a:prstGeom prst="rect">
              <a:avLst/>
            </a:prstGeom>
            <a:noFill/>
          </p:spPr>
          <p:txBody>
            <a:bodyPr wrap="square" rtlCol="0">
              <a:spAutoFit/>
            </a:bodyPr>
            <a:lstStyle/>
            <a:p>
              <a:endParaRPr lang="en-US" sz="1600" dirty="0"/>
            </a:p>
          </p:txBody>
        </p:sp>
        <p:sp>
          <p:nvSpPr>
            <p:cNvPr id="10" name="TextBox 9"/>
            <p:cNvSpPr txBox="1"/>
            <p:nvPr/>
          </p:nvSpPr>
          <p:spPr>
            <a:xfrm>
              <a:off x="9163690" y="3713557"/>
              <a:ext cx="941294" cy="400110"/>
            </a:xfrm>
            <a:prstGeom prst="rect">
              <a:avLst/>
            </a:prstGeom>
            <a:noFill/>
          </p:spPr>
          <p:txBody>
            <a:bodyPr wrap="square" rtlCol="0">
              <a:spAutoFit/>
            </a:bodyPr>
            <a:lstStyle/>
            <a:p>
              <a:r>
                <a:rPr lang="en-US" sz="2000" dirty="0" smtClean="0"/>
                <a:t>USGS </a:t>
              </a:r>
            </a:p>
          </p:txBody>
        </p:sp>
        <p:sp>
          <p:nvSpPr>
            <p:cNvPr id="11" name="TextBox 10"/>
            <p:cNvSpPr txBox="1"/>
            <p:nvPr/>
          </p:nvSpPr>
          <p:spPr>
            <a:xfrm>
              <a:off x="9903988" y="3018399"/>
              <a:ext cx="1146810" cy="707886"/>
            </a:xfrm>
            <a:prstGeom prst="rect">
              <a:avLst/>
            </a:prstGeom>
            <a:noFill/>
          </p:spPr>
          <p:txBody>
            <a:bodyPr wrap="square" rtlCol="0">
              <a:spAutoFit/>
            </a:bodyPr>
            <a:lstStyle/>
            <a:p>
              <a:r>
                <a:rPr lang="en-US" sz="2000" dirty="0" smtClean="0"/>
                <a:t>NOC-Hull</a:t>
              </a:r>
              <a:endParaRPr lang="en-US" sz="2000" dirty="0" smtClean="0"/>
            </a:p>
          </p:txBody>
        </p:sp>
        <p:sp>
          <p:nvSpPr>
            <p:cNvPr id="12" name="TextBox 11"/>
            <p:cNvSpPr txBox="1"/>
            <p:nvPr/>
          </p:nvSpPr>
          <p:spPr>
            <a:xfrm>
              <a:off x="10845282" y="2042863"/>
              <a:ext cx="941294" cy="400110"/>
            </a:xfrm>
            <a:prstGeom prst="rect">
              <a:avLst/>
            </a:prstGeom>
            <a:noFill/>
          </p:spPr>
          <p:txBody>
            <a:bodyPr wrap="square" rtlCol="0">
              <a:spAutoFit/>
            </a:bodyPr>
            <a:lstStyle/>
            <a:p>
              <a:r>
                <a:rPr lang="en-US" sz="2000" dirty="0" smtClean="0"/>
                <a:t>USGS</a:t>
              </a:r>
              <a:r>
                <a:rPr lang="en-US" sz="1600" dirty="0" smtClean="0"/>
                <a:t> </a:t>
              </a:r>
            </a:p>
          </p:txBody>
        </p:sp>
        <p:sp>
          <p:nvSpPr>
            <p:cNvPr id="13" name="TextBox 12"/>
            <p:cNvSpPr txBox="1"/>
            <p:nvPr/>
          </p:nvSpPr>
          <p:spPr>
            <a:xfrm>
              <a:off x="6993964" y="6430945"/>
              <a:ext cx="1769036" cy="400110"/>
            </a:xfrm>
            <a:prstGeom prst="rect">
              <a:avLst/>
            </a:prstGeom>
            <a:noFill/>
          </p:spPr>
          <p:txBody>
            <a:bodyPr wrap="square" rtlCol="0">
              <a:spAutoFit/>
            </a:bodyPr>
            <a:lstStyle/>
            <a:p>
              <a:r>
                <a:rPr lang="en-US" sz="2000" dirty="0" smtClean="0"/>
                <a:t>NOC, </a:t>
              </a:r>
              <a:r>
                <a:rPr lang="en-US" sz="2000" dirty="0" smtClean="0"/>
                <a:t>RDI</a:t>
              </a:r>
              <a:endParaRPr lang="en-US" sz="1600" dirty="0"/>
            </a:p>
          </p:txBody>
        </p:sp>
        <p:sp>
          <p:nvSpPr>
            <p:cNvPr id="14" name="TextBox 13"/>
            <p:cNvSpPr txBox="1"/>
            <p:nvPr/>
          </p:nvSpPr>
          <p:spPr>
            <a:xfrm>
              <a:off x="10428714" y="2489139"/>
              <a:ext cx="1663749" cy="400110"/>
            </a:xfrm>
            <a:prstGeom prst="rect">
              <a:avLst/>
            </a:prstGeom>
            <a:noFill/>
          </p:spPr>
          <p:txBody>
            <a:bodyPr wrap="square" rtlCol="0">
              <a:spAutoFit/>
            </a:bodyPr>
            <a:lstStyle/>
            <a:p>
              <a:r>
                <a:rPr lang="en-US" sz="2000" dirty="0" err="1" smtClean="0"/>
                <a:t>Sonardyne</a:t>
              </a:r>
              <a:endParaRPr lang="en-US" sz="2000" dirty="0"/>
            </a:p>
          </p:txBody>
        </p:sp>
      </p:grpSp>
      <p:pic>
        <p:nvPicPr>
          <p:cNvPr id="16" name="Picture 15"/>
          <p:cNvPicPr>
            <a:picLocks noChangeAspect="1"/>
          </p:cNvPicPr>
          <p:nvPr/>
        </p:nvPicPr>
        <p:blipFill>
          <a:blip r:embed="rId4">
            <a:extLst>
              <a:ext uri="{28A0092B-C50C-407E-A947-70E740481C1C}">
                <a14:useLocalDpi xmlns:a14="http://schemas.microsoft.com/office/drawing/2010/main"/>
              </a:ext>
            </a:extLst>
          </a:blip>
          <a:stretch>
            <a:fillRect/>
          </a:stretch>
        </p:blipFill>
        <p:spPr>
          <a:xfrm rot="16200000">
            <a:off x="8309267" y="869027"/>
            <a:ext cx="6447708" cy="4982320"/>
          </a:xfrm>
          <a:prstGeom prst="rect">
            <a:avLst/>
          </a:prstGeom>
        </p:spPr>
      </p:pic>
    </p:spTree>
    <p:extLst>
      <p:ext uri="{BB962C8B-B14F-4D97-AF65-F5344CB8AC3E}">
        <p14:creationId xmlns:p14="http://schemas.microsoft.com/office/powerpoint/2010/main" val="78611293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Persistance</a:t>
            </a:r>
            <a:endParaRPr lang="en-US" dirty="0"/>
          </a:p>
        </p:txBody>
      </p:sp>
      <p:sp>
        <p:nvSpPr>
          <p:cNvPr id="3" name="Content Placeholder 2"/>
          <p:cNvSpPr>
            <a:spLocks noGrp="1"/>
          </p:cNvSpPr>
          <p:nvPr>
            <p:ph idx="1"/>
          </p:nvPr>
        </p:nvSpPr>
        <p:spPr/>
        <p:txBody>
          <a:bodyPr/>
          <a:lstStyle/>
          <a:p>
            <a:r>
              <a:rPr lang="en-US" dirty="0" smtClean="0"/>
              <a:t>Rover</a:t>
            </a:r>
            <a:endParaRPr lang="en-US" dirty="0"/>
          </a:p>
        </p:txBody>
      </p:sp>
      <p:sp>
        <p:nvSpPr>
          <p:cNvPr id="4" name="Subtitle 3"/>
          <p:cNvSpPr>
            <a:spLocks noGrp="1"/>
          </p:cNvSpPr>
          <p:nvPr>
            <p:ph type="subTitle" idx="10"/>
          </p:nvPr>
        </p:nvSpPr>
        <p:spPr/>
        <p:txBody>
          <a:bodyPr/>
          <a:lstStyle/>
          <a:p>
            <a:endParaRPr lang="en-US"/>
          </a:p>
        </p:txBody>
      </p:sp>
      <p:pic>
        <p:nvPicPr>
          <p:cNvPr id="5" name="Picture 3" descr="Y:\900502.BenthicRover\Rover.Images\RoverBestofPics\image00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04184" y="1920493"/>
            <a:ext cx="4961531" cy="407797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9586" y="1656061"/>
            <a:ext cx="5935579" cy="4451684"/>
          </a:xfrm>
          <a:prstGeom prst="rect">
            <a:avLst/>
          </a:prstGeom>
        </p:spPr>
      </p:pic>
    </p:spTree>
    <p:extLst>
      <p:ext uri="{BB962C8B-B14F-4D97-AF65-F5344CB8AC3E}">
        <p14:creationId xmlns:p14="http://schemas.microsoft.com/office/powerpoint/2010/main" val="181227511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Perisistance</a:t>
            </a:r>
            <a:endParaRPr lang="en-US" dirty="0"/>
          </a:p>
        </p:txBody>
      </p:sp>
      <p:sp>
        <p:nvSpPr>
          <p:cNvPr id="3" name="Content Placeholder 2"/>
          <p:cNvSpPr>
            <a:spLocks noGrp="1"/>
          </p:cNvSpPr>
          <p:nvPr>
            <p:ph idx="1"/>
          </p:nvPr>
        </p:nvSpPr>
        <p:spPr/>
        <p:txBody>
          <a:bodyPr/>
          <a:lstStyle/>
          <a:p>
            <a:r>
              <a:rPr lang="en-US" dirty="0" smtClean="0"/>
              <a:t>BGC Floats</a:t>
            </a:r>
            <a:endParaRPr lang="en-US" dirty="0"/>
          </a:p>
        </p:txBody>
      </p:sp>
      <p:sp>
        <p:nvSpPr>
          <p:cNvPr id="4" name="Subtitle 3"/>
          <p:cNvSpPr>
            <a:spLocks noGrp="1"/>
          </p:cNvSpPr>
          <p:nvPr>
            <p:ph type="subTitle" idx="10"/>
          </p:nvPr>
        </p:nvSpPr>
        <p:spPr/>
        <p:txBody>
          <a:bodyPr/>
          <a:lstStyle/>
          <a:p>
            <a:endParaRPr lang="en-US"/>
          </a:p>
        </p:txBody>
      </p:sp>
    </p:spTree>
    <p:extLst>
      <p:ext uri="{BB962C8B-B14F-4D97-AF65-F5344CB8AC3E}">
        <p14:creationId xmlns:p14="http://schemas.microsoft.com/office/powerpoint/2010/main" val="20497755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Putting it all together</a:t>
            </a:r>
            <a:endParaRPr lang="en-US" dirty="0"/>
          </a:p>
        </p:txBody>
      </p:sp>
      <p:sp>
        <p:nvSpPr>
          <p:cNvPr id="3" name="Content Placeholder 2"/>
          <p:cNvSpPr>
            <a:spLocks noGrp="1"/>
          </p:cNvSpPr>
          <p:nvPr>
            <p:ph idx="1"/>
          </p:nvPr>
        </p:nvSpPr>
        <p:spPr/>
        <p:txBody>
          <a:bodyPr/>
          <a:lstStyle/>
          <a:p>
            <a:r>
              <a:rPr lang="en-US" dirty="0" smtClean="0"/>
              <a:t>Go back to animation and then move on to a scene with floats and AUVs and </a:t>
            </a:r>
            <a:r>
              <a:rPr lang="en-US" dirty="0" err="1" smtClean="0"/>
              <a:t>minimesobots</a:t>
            </a:r>
            <a:r>
              <a:rPr lang="en-US" dirty="0" smtClean="0"/>
              <a:t> and UAVs</a:t>
            </a:r>
            <a:endParaRPr lang="en-US" dirty="0"/>
          </a:p>
        </p:txBody>
      </p:sp>
      <p:sp>
        <p:nvSpPr>
          <p:cNvPr id="4" name="Subtitle 3"/>
          <p:cNvSpPr>
            <a:spLocks noGrp="1"/>
          </p:cNvSpPr>
          <p:nvPr>
            <p:ph type="subTitle" idx="10"/>
          </p:nvPr>
        </p:nvSpPr>
        <p:spPr/>
        <p:txBody>
          <a:bodyPr/>
          <a:lstStyle/>
          <a:p>
            <a:endParaRPr lang="en-US"/>
          </a:p>
        </p:txBody>
      </p:sp>
    </p:spTree>
    <p:extLst>
      <p:ext uri="{BB962C8B-B14F-4D97-AF65-F5344CB8AC3E}">
        <p14:creationId xmlns:p14="http://schemas.microsoft.com/office/powerpoint/2010/main" val="26877089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MiniMesobot</a:t>
            </a:r>
            <a:r>
              <a:rPr lang="en-US" dirty="0" smtClean="0"/>
              <a:t>/floats/AUVs</a:t>
            </a:r>
            <a:endParaRPr lang="en-US" dirty="0"/>
          </a:p>
        </p:txBody>
      </p:sp>
      <p:sp>
        <p:nvSpPr>
          <p:cNvPr id="3" name="Content Placeholder 2"/>
          <p:cNvSpPr>
            <a:spLocks noGrp="1"/>
          </p:cNvSpPr>
          <p:nvPr>
            <p:ph sz="half" idx="1"/>
          </p:nvPr>
        </p:nvSpPr>
        <p:spPr/>
        <p:txBody>
          <a:bodyPr/>
          <a:lstStyle/>
          <a:p>
            <a:endParaRPr lang="en-US" dirty="0"/>
          </a:p>
        </p:txBody>
      </p:sp>
      <p:sp>
        <p:nvSpPr>
          <p:cNvPr id="4" name="Content Placeholder 3"/>
          <p:cNvSpPr>
            <a:spLocks noGrp="1"/>
          </p:cNvSpPr>
          <p:nvPr>
            <p:ph sz="half" idx="2"/>
          </p:nvPr>
        </p:nvSpPr>
        <p:spPr/>
        <p:txBody>
          <a:bodyPr/>
          <a:lstStyle/>
          <a:p>
            <a:endParaRPr lang="en-US"/>
          </a:p>
        </p:txBody>
      </p:sp>
      <p:sp>
        <p:nvSpPr>
          <p:cNvPr id="5" name="Subtitle 4"/>
          <p:cNvSpPr>
            <a:spLocks noGrp="1"/>
          </p:cNvSpPr>
          <p:nvPr>
            <p:ph type="subTitle" idx="10"/>
          </p:nvPr>
        </p:nvSpPr>
        <p:spPr/>
        <p:txBody>
          <a:bodyPr/>
          <a:lstStyle/>
          <a:p>
            <a:endParaRPr lang="en-US"/>
          </a:p>
        </p:txBody>
      </p:sp>
    </p:spTree>
    <p:extLst>
      <p:ext uri="{BB962C8B-B14F-4D97-AF65-F5344CB8AC3E}">
        <p14:creationId xmlns:p14="http://schemas.microsoft.com/office/powerpoint/2010/main" val="322940773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01B4F-067D-E04A-AB1B-A5481857C5B7}"/>
              </a:ext>
            </a:extLst>
          </p:cNvPr>
          <p:cNvSpPr>
            <a:spLocks noGrp="1"/>
          </p:cNvSpPr>
          <p:nvPr>
            <p:ph type="title"/>
          </p:nvPr>
        </p:nvSpPr>
        <p:spPr/>
        <p:txBody>
          <a:bodyPr/>
          <a:lstStyle/>
          <a:p>
            <a:r>
              <a:rPr lang="en-US" dirty="0"/>
              <a:t>Visualizing the midwater</a:t>
            </a:r>
          </a:p>
        </p:txBody>
      </p:sp>
      <p:graphicFrame>
        <p:nvGraphicFramePr>
          <p:cNvPr id="4" name="Content Placeholder 3">
            <a:extLst>
              <a:ext uri="{FF2B5EF4-FFF2-40B4-BE49-F238E27FC236}">
                <a16:creationId xmlns:a16="http://schemas.microsoft.com/office/drawing/2014/main" id="{A2F0215E-6D90-404D-9ED8-DE95A2517E24}"/>
              </a:ext>
            </a:extLst>
          </p:cNvPr>
          <p:cNvGraphicFramePr>
            <a:graphicFrameLocks noGrp="1"/>
          </p:cNvGraphicFramePr>
          <p:nvPr>
            <p:ph idx="1"/>
            <p:extLst>
              <p:ext uri="{D42A27DB-BD31-4B8C-83A1-F6EECF244321}">
                <p14:modId xmlns:p14="http://schemas.microsoft.com/office/powerpoint/2010/main" val="2184465703"/>
              </p:ext>
            </p:extLst>
          </p:nvPr>
        </p:nvGraphicFramePr>
        <p:xfrm>
          <a:off x="838199" y="585626"/>
          <a:ext cx="11141467" cy="59692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002764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Advantages of ROVs over Ship-based science</a:t>
            </a:r>
            <a:endParaRPr lang="en-US" dirty="0"/>
          </a:p>
        </p:txBody>
      </p:sp>
      <p:sp>
        <p:nvSpPr>
          <p:cNvPr id="3" name="Content Placeholder 2"/>
          <p:cNvSpPr>
            <a:spLocks noGrp="1"/>
          </p:cNvSpPr>
          <p:nvPr>
            <p:ph idx="1"/>
          </p:nvPr>
        </p:nvSpPr>
        <p:spPr/>
        <p:txBody>
          <a:bodyPr/>
          <a:lstStyle/>
          <a:p>
            <a:r>
              <a:rPr lang="en-US" dirty="0" smtClean="0"/>
              <a:t>“Eyes” under the water</a:t>
            </a:r>
          </a:p>
          <a:p>
            <a:r>
              <a:rPr lang="en-US" dirty="0" smtClean="0"/>
              <a:t>Can carry wide-array of cameras and sensors</a:t>
            </a:r>
          </a:p>
          <a:p>
            <a:r>
              <a:rPr lang="en-US" dirty="0" smtClean="0"/>
              <a:t>Configurable </a:t>
            </a:r>
            <a:r>
              <a:rPr lang="en-US" dirty="0" err="1" smtClean="0"/>
              <a:t>toolsleds</a:t>
            </a:r>
            <a:r>
              <a:rPr lang="en-US" dirty="0" smtClean="0"/>
              <a:t> vary with science goals</a:t>
            </a:r>
          </a:p>
          <a:p>
            <a:r>
              <a:rPr lang="en-US" dirty="0" smtClean="0"/>
              <a:t>Enables precision sampling</a:t>
            </a:r>
            <a:endParaRPr lang="en-US" dirty="0"/>
          </a:p>
        </p:txBody>
      </p:sp>
      <p:sp>
        <p:nvSpPr>
          <p:cNvPr id="4" name="Subtitle 3"/>
          <p:cNvSpPr>
            <a:spLocks noGrp="1"/>
          </p:cNvSpPr>
          <p:nvPr>
            <p:ph type="subTitle" idx="10"/>
          </p:nvPr>
        </p:nvSpPr>
        <p:spPr/>
        <p:txBody>
          <a:bodyPr/>
          <a:lstStyle/>
          <a:p>
            <a:endParaRPr lang="en-US"/>
          </a:p>
        </p:txBody>
      </p:sp>
    </p:spTree>
    <p:extLst>
      <p:ext uri="{BB962C8B-B14F-4D97-AF65-F5344CB8AC3E}">
        <p14:creationId xmlns:p14="http://schemas.microsoft.com/office/powerpoint/2010/main" val="7005837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The First </a:t>
            </a:r>
            <a:r>
              <a:rPr lang="en-US" dirty="0"/>
              <a:t>F</a:t>
            </a:r>
            <a:r>
              <a:rPr lang="en-US" dirty="0" smtClean="0"/>
              <a:t>ork in the Road: Manned Submersibles vs. ROVs</a:t>
            </a:r>
            <a:endParaRPr lang="en-US" dirty="0"/>
          </a:p>
        </p:txBody>
      </p:sp>
      <p:sp>
        <p:nvSpPr>
          <p:cNvPr id="7" name="Subtitle 6"/>
          <p:cNvSpPr>
            <a:spLocks noGrp="1"/>
          </p:cNvSpPr>
          <p:nvPr>
            <p:ph type="subTitle" idx="10"/>
          </p:nvPr>
        </p:nvSpPr>
        <p:spPr/>
        <p:txBody>
          <a:bodyPr/>
          <a:lstStyle/>
          <a:p>
            <a:endParaRPr lang="en-US"/>
          </a:p>
        </p:txBody>
      </p:sp>
      <p:pic>
        <p:nvPicPr>
          <p:cNvPr id="10" name="Content Placeholder 9"/>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989937" y="1886990"/>
            <a:ext cx="4820659" cy="3283526"/>
          </a:xfrm>
          <a:prstGeom prst="rect">
            <a:avLst/>
          </a:prstGeom>
          <a:ln w="88900" cap="sq" cmpd="thickThin">
            <a:solidFill>
              <a:srgbClr val="000000"/>
            </a:solidFill>
            <a:prstDash val="solid"/>
            <a:miter lim="800000"/>
          </a:ln>
          <a:effectLst>
            <a:innerShdw blurRad="76200">
              <a:srgbClr val="000000"/>
            </a:innerShdw>
          </a:effectLst>
        </p:spPr>
      </p:pic>
      <p:pic>
        <p:nvPicPr>
          <p:cNvPr id="13" name="Content Placeholder 12"/>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478793" y="1886990"/>
            <a:ext cx="4582432" cy="3283525"/>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51026128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Advantages of AUVs	</a:t>
            </a:r>
            <a:endParaRPr lang="en-US" dirty="0"/>
          </a:p>
        </p:txBody>
      </p:sp>
      <p:sp>
        <p:nvSpPr>
          <p:cNvPr id="3" name="Content Placeholder 2"/>
          <p:cNvSpPr>
            <a:spLocks noGrp="1"/>
          </p:cNvSpPr>
          <p:nvPr>
            <p:ph sz="half" idx="1"/>
          </p:nvPr>
        </p:nvSpPr>
        <p:spPr/>
        <p:txBody>
          <a:bodyPr/>
          <a:lstStyle/>
          <a:p>
            <a:r>
              <a:rPr lang="en-US" dirty="0" smtClean="0"/>
              <a:t>Greater spatial and temporal coverage</a:t>
            </a:r>
          </a:p>
          <a:p>
            <a:r>
              <a:rPr lang="en-US" dirty="0" smtClean="0"/>
              <a:t>Lower cost per deployment</a:t>
            </a:r>
          </a:p>
          <a:p>
            <a:r>
              <a:rPr lang="en-US" dirty="0" smtClean="0"/>
              <a:t>Configurable payloads</a:t>
            </a:r>
          </a:p>
          <a:p>
            <a:r>
              <a:rPr lang="en-US" dirty="0" smtClean="0"/>
              <a:t>Multiple vehicles</a:t>
            </a:r>
          </a:p>
        </p:txBody>
      </p:sp>
      <p:sp>
        <p:nvSpPr>
          <p:cNvPr id="4" name="Content Placeholder 3"/>
          <p:cNvSpPr>
            <a:spLocks noGrp="1"/>
          </p:cNvSpPr>
          <p:nvPr>
            <p:ph sz="half" idx="2"/>
          </p:nvPr>
        </p:nvSpPr>
        <p:spPr/>
        <p:txBody>
          <a:bodyPr/>
          <a:lstStyle/>
          <a:p>
            <a:endParaRPr lang="en-US"/>
          </a:p>
        </p:txBody>
      </p:sp>
      <p:sp>
        <p:nvSpPr>
          <p:cNvPr id="5" name="Subtitle 4"/>
          <p:cNvSpPr>
            <a:spLocks noGrp="1"/>
          </p:cNvSpPr>
          <p:nvPr>
            <p:ph type="subTitle" idx="10"/>
          </p:nvPr>
        </p:nvSpPr>
        <p:spPr/>
        <p:txBody>
          <a:bodyPr/>
          <a:lstStyle/>
          <a:p>
            <a:endParaRPr lang="en-US"/>
          </a:p>
        </p:txBody>
      </p:sp>
    </p:spTree>
    <p:extLst>
      <p:ext uri="{BB962C8B-B14F-4D97-AF65-F5344CB8AC3E}">
        <p14:creationId xmlns:p14="http://schemas.microsoft.com/office/powerpoint/2010/main" val="2897710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First Fork in the Road</a:t>
            </a:r>
            <a:endParaRPr lang="en-US" dirty="0"/>
          </a:p>
        </p:txBody>
      </p:sp>
      <p:pic>
        <p:nvPicPr>
          <p:cNvPr id="8" name="Content Placeholder 7"/>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147762" y="1252538"/>
            <a:ext cx="4562475" cy="4562475"/>
          </a:xfrm>
        </p:spPr>
      </p:pic>
      <p:sp>
        <p:nvSpPr>
          <p:cNvPr id="5" name="Subtitle 4"/>
          <p:cNvSpPr>
            <a:spLocks noGrp="1"/>
          </p:cNvSpPr>
          <p:nvPr>
            <p:ph type="subTitle" idx="10"/>
          </p:nvPr>
        </p:nvSpPr>
        <p:spPr/>
        <p:txBody>
          <a:bodyPr/>
          <a:lstStyle/>
          <a:p>
            <a:r>
              <a:rPr lang="en-US" dirty="0" smtClean="0"/>
              <a:t>Images Courtesy of NASA</a:t>
            </a:r>
            <a:endParaRPr lang="en-US" dirty="0"/>
          </a:p>
        </p:txBody>
      </p:sp>
      <p:pic>
        <p:nvPicPr>
          <p:cNvPr id="10" name="Content Placeholder 9"/>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72200" y="1461135"/>
            <a:ext cx="5181600" cy="4145280"/>
          </a:xfrm>
        </p:spPr>
      </p:pic>
    </p:spTree>
    <p:extLst>
      <p:ext uri="{BB962C8B-B14F-4D97-AF65-F5344CB8AC3E}">
        <p14:creationId xmlns:p14="http://schemas.microsoft.com/office/powerpoint/2010/main" val="20396494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777836629"/>
              </p:ext>
            </p:extLst>
          </p:nvPr>
        </p:nvGraphicFramePr>
        <p:xfrm>
          <a:off x="2032000" y="243613"/>
          <a:ext cx="9017000" cy="65096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201781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Platform Evolution at MBARI</a:t>
            </a:r>
            <a:endParaRPr lang="en-US" dirty="0"/>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4688" t="1497" r="72608" b="63314"/>
          <a:stretch/>
        </p:blipFill>
        <p:spPr>
          <a:xfrm>
            <a:off x="2304349" y="2538769"/>
            <a:ext cx="1608161" cy="146763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8684" y="2954404"/>
            <a:ext cx="1824634" cy="1052004"/>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33541" y="2309847"/>
            <a:ext cx="2157261" cy="1696561"/>
          </a:xfrm>
          <a:prstGeom prst="rect">
            <a:avLst/>
          </a:prstGeom>
        </p:spPr>
      </p:pic>
      <p:pic>
        <p:nvPicPr>
          <p:cNvPr id="7" name="Picture 6"/>
          <p:cNvPicPr>
            <a:picLocks noChangeAspect="1"/>
          </p:cNvPicPr>
          <p:nvPr/>
        </p:nvPicPr>
        <p:blipFill rotWithShape="1">
          <a:blip r:embed="rId6">
            <a:extLst>
              <a:ext uri="{28A0092B-C50C-407E-A947-70E740481C1C}">
                <a14:useLocalDpi xmlns:a14="http://schemas.microsoft.com/office/drawing/2010/main" val="0"/>
              </a:ext>
            </a:extLst>
          </a:blip>
          <a:srcRect l="6280" r="5925"/>
          <a:stretch/>
        </p:blipFill>
        <p:spPr>
          <a:xfrm>
            <a:off x="6711833" y="2158755"/>
            <a:ext cx="3014273" cy="1847653"/>
          </a:xfrm>
          <a:prstGeom prst="rect">
            <a:avLst/>
          </a:prstGeom>
        </p:spPr>
      </p:pic>
      <p:pic>
        <p:nvPicPr>
          <p:cNvPr id="8" name="Picture 7"/>
          <p:cNvPicPr>
            <a:picLocks noChangeAspect="1"/>
          </p:cNvPicPr>
          <p:nvPr/>
        </p:nvPicPr>
        <p:blipFill rotWithShape="1">
          <a:blip r:embed="rId7">
            <a:extLst>
              <a:ext uri="{28A0092B-C50C-407E-A947-70E740481C1C}">
                <a14:useLocalDpi xmlns:a14="http://schemas.microsoft.com/office/drawing/2010/main" val="0"/>
              </a:ext>
            </a:extLst>
          </a:blip>
          <a:srcRect l="7939" t="20647" r="20619" b="16992"/>
          <a:stretch/>
        </p:blipFill>
        <p:spPr>
          <a:xfrm>
            <a:off x="10047137" y="1632469"/>
            <a:ext cx="2022049" cy="2373939"/>
          </a:xfrm>
          <a:prstGeom prst="rect">
            <a:avLst/>
          </a:prstGeom>
        </p:spPr>
      </p:pic>
      <p:graphicFrame>
        <p:nvGraphicFramePr>
          <p:cNvPr id="11" name="Diagram 10"/>
          <p:cNvGraphicFramePr/>
          <p:nvPr>
            <p:extLst>
              <p:ext uri="{D42A27DB-BD31-4B8C-83A1-F6EECF244321}">
                <p14:modId xmlns:p14="http://schemas.microsoft.com/office/powerpoint/2010/main" val="985670092"/>
              </p:ext>
            </p:extLst>
          </p:nvPr>
        </p:nvGraphicFramePr>
        <p:xfrm>
          <a:off x="80128" y="4220430"/>
          <a:ext cx="11989058" cy="112650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3588257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Evolution of MBARI’s ROVs</a:t>
            </a: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987" y="4049373"/>
            <a:ext cx="3136918" cy="2087476"/>
          </a:xfrm>
          <a:prstGeom prst="rect">
            <a:avLst/>
          </a:prstGeom>
          <a:ln w="228600" cap="sq" cmpd="thickThin">
            <a:solidFill>
              <a:srgbClr val="000000"/>
            </a:solidFill>
            <a:prstDash val="solid"/>
            <a:miter lim="800000"/>
          </a:ln>
          <a:effectLst>
            <a:innerShdw blurRad="76200">
              <a:srgbClr val="000000"/>
            </a:innerShdw>
          </a:effec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26459" y="3085414"/>
            <a:ext cx="3652128" cy="2434752"/>
          </a:xfrm>
          <a:prstGeom prst="rect">
            <a:avLst/>
          </a:prstGeom>
          <a:ln w="228600" cap="sq" cmpd="thickThin">
            <a:solidFill>
              <a:srgbClr val="000000"/>
            </a:solidFill>
            <a:prstDash val="solid"/>
            <a:miter lim="800000"/>
          </a:ln>
          <a:effectLst>
            <a:innerShdw blurRad="76200">
              <a:srgbClr val="000000"/>
            </a:innerShdw>
          </a:effectLst>
        </p:spPr>
      </p:pic>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r="14467" b="14005"/>
          <a:stretch/>
        </p:blipFill>
        <p:spPr>
          <a:xfrm>
            <a:off x="8716944" y="420600"/>
            <a:ext cx="3005155" cy="2132251"/>
          </a:xfrm>
          <a:prstGeom prst="rect">
            <a:avLst/>
          </a:prstGeom>
          <a:ln w="228600" cap="sq" cmpd="thickThin">
            <a:solidFill>
              <a:srgbClr val="000000"/>
            </a:solidFill>
            <a:prstDash val="solid"/>
            <a:miter lim="800000"/>
          </a:ln>
          <a:effectLst>
            <a:innerShdw blurRad="76200">
              <a:srgbClr val="000000"/>
            </a:innerShdw>
          </a:effectLst>
        </p:spPr>
      </p:pic>
      <p:pic>
        <p:nvPicPr>
          <p:cNvPr id="6" name="Content Placeholder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16944" y="3097291"/>
            <a:ext cx="2512436" cy="1904163"/>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0354673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ROVs Allow Us to Do</a:t>
            </a:r>
            <a:endParaRPr lang="en-US" dirty="0"/>
          </a:p>
        </p:txBody>
      </p:sp>
      <p:sp>
        <p:nvSpPr>
          <p:cNvPr id="3" name="Content Placeholder 2"/>
          <p:cNvSpPr>
            <a:spLocks noGrp="1"/>
          </p:cNvSpPr>
          <p:nvPr>
            <p:ph sz="half" idx="1"/>
          </p:nvPr>
        </p:nvSpPr>
        <p:spPr/>
        <p:txBody>
          <a:bodyPr/>
          <a:lstStyle/>
          <a:p>
            <a:pPr marL="0" indent="0">
              <a:buNone/>
            </a:pPr>
            <a:r>
              <a:rPr lang="en-US" dirty="0" smtClean="0"/>
              <a:t>See</a:t>
            </a:r>
          </a:p>
          <a:p>
            <a:pPr marL="0" indent="0">
              <a:buNone/>
            </a:pPr>
            <a:endParaRPr lang="en-US" dirty="0"/>
          </a:p>
          <a:p>
            <a:pPr marL="0" indent="0">
              <a:buNone/>
            </a:pPr>
            <a:endParaRPr lang="en-US" dirty="0" smtClean="0"/>
          </a:p>
          <a:p>
            <a:pPr marL="0" indent="0">
              <a:buNone/>
            </a:pPr>
            <a:endParaRPr lang="en-US" dirty="0" smtClean="0"/>
          </a:p>
          <a:p>
            <a:pPr marL="0" indent="0">
              <a:buNone/>
            </a:pPr>
            <a:r>
              <a:rPr lang="en-US" dirty="0" smtClean="0"/>
              <a:t>Sense</a:t>
            </a:r>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r>
              <a:rPr lang="en-US" dirty="0" smtClean="0"/>
              <a:t>Sample</a:t>
            </a:r>
            <a:endParaRPr lang="en-US" dirty="0"/>
          </a:p>
        </p:txBody>
      </p:sp>
      <p:sp>
        <p:nvSpPr>
          <p:cNvPr id="5" name="Subtitle 4"/>
          <p:cNvSpPr>
            <a:spLocks noGrp="1"/>
          </p:cNvSpPr>
          <p:nvPr>
            <p:ph type="subTitle" idx="10"/>
          </p:nvPr>
        </p:nvSpPr>
        <p:spPr/>
        <p:txBody>
          <a:bodyPr/>
          <a:lstStyle/>
          <a:p>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40457" y="246116"/>
            <a:ext cx="3332665" cy="228600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40059" y="1908848"/>
            <a:ext cx="2843046" cy="2843046"/>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21259" y="3803132"/>
            <a:ext cx="3171062" cy="2140467"/>
          </a:xfrm>
          <a:prstGeom prst="rect">
            <a:avLst/>
          </a:prstGeom>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80740" y="1663699"/>
            <a:ext cx="6044259" cy="4079875"/>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52800" y="1511300"/>
            <a:ext cx="5486400" cy="3835400"/>
          </a:xfrm>
          <a:prstGeom prst="rect">
            <a:avLst/>
          </a:prstGeom>
        </p:spPr>
      </p:pic>
      <p:pic>
        <p:nvPicPr>
          <p:cNvPr id="11" name="Pictur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834859" y="1727709"/>
            <a:ext cx="5486400" cy="3683000"/>
          </a:xfrm>
          <a:prstGeom prst="rect">
            <a:avLst/>
          </a:prstGeom>
        </p:spPr>
      </p:pic>
    </p:spTree>
    <p:extLst>
      <p:ext uri="{BB962C8B-B14F-4D97-AF65-F5344CB8AC3E}">
        <p14:creationId xmlns:p14="http://schemas.microsoft.com/office/powerpoint/2010/main" val="4503589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ROVs Enable </a:t>
            </a:r>
            <a:r>
              <a:rPr lang="en-US" i="1" dirty="0" smtClean="0"/>
              <a:t>In Situ </a:t>
            </a:r>
            <a:r>
              <a:rPr lang="en-US" dirty="0" smtClean="0"/>
              <a:t>Experiments</a:t>
            </a:r>
            <a:endParaRPr lang="en-US" dirty="0"/>
          </a:p>
        </p:txBody>
      </p:sp>
      <p:sp>
        <p:nvSpPr>
          <p:cNvPr id="3" name="Content Placeholder 2"/>
          <p:cNvSpPr>
            <a:spLocks noGrp="1"/>
          </p:cNvSpPr>
          <p:nvPr>
            <p:ph sz="half" idx="1"/>
          </p:nvPr>
        </p:nvSpPr>
        <p:spPr/>
        <p:txBody>
          <a:bodyPr/>
          <a:lstStyle/>
          <a:p>
            <a:r>
              <a:rPr lang="en-US" dirty="0" smtClean="0"/>
              <a:t>Deep FOCE</a:t>
            </a:r>
            <a:endParaRPr lang="en-US" dirty="0" smtClean="0"/>
          </a:p>
          <a:p>
            <a:r>
              <a:rPr lang="en-US" dirty="0" err="1" smtClean="0"/>
              <a:t>DeepESP</a:t>
            </a:r>
            <a:endParaRPr lang="en-US" dirty="0" smtClean="0"/>
          </a:p>
          <a:p>
            <a:r>
              <a:rPr lang="en-US" dirty="0" smtClean="0"/>
              <a:t>Midwater and Benthic Respirometers</a:t>
            </a:r>
            <a:endParaRPr lang="en-US" dirty="0" smtClean="0"/>
          </a:p>
        </p:txBody>
      </p:sp>
      <p:sp>
        <p:nvSpPr>
          <p:cNvPr id="5" name="Subtitle 4"/>
          <p:cNvSpPr>
            <a:spLocks noGrp="1"/>
          </p:cNvSpPr>
          <p:nvPr>
            <p:ph type="subTitle" idx="10"/>
          </p:nvPr>
        </p:nvSpPr>
        <p:spPr/>
        <p:txBody>
          <a:bodyPr/>
          <a:lstStyle/>
          <a:p>
            <a:endParaRPr 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64087" y="243723"/>
            <a:ext cx="3589713" cy="2019214"/>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764087" y="2339334"/>
            <a:ext cx="3589713" cy="2019213"/>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4087" y="4434944"/>
            <a:ext cx="3589713" cy="2423056"/>
          </a:xfrm>
          <a:prstGeom prst="rect">
            <a:avLst/>
          </a:prstGeom>
        </p:spPr>
      </p:pic>
    </p:spTree>
    <p:extLst>
      <p:ext uri="{BB962C8B-B14F-4D97-AF65-F5344CB8AC3E}">
        <p14:creationId xmlns:p14="http://schemas.microsoft.com/office/powerpoint/2010/main" val="4146163114"/>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Custom 13">
      <a:dk1>
        <a:srgbClr val="000000"/>
      </a:dk1>
      <a:lt1>
        <a:srgbClr val="FFFFFF"/>
      </a:lt1>
      <a:dk2>
        <a:srgbClr val="004161"/>
      </a:dk2>
      <a:lt2>
        <a:srgbClr val="E7E6E6"/>
      </a:lt2>
      <a:accent1>
        <a:srgbClr val="004161"/>
      </a:accent1>
      <a:accent2>
        <a:srgbClr val="34698E"/>
      </a:accent2>
      <a:accent3>
        <a:srgbClr val="002B46"/>
      </a:accent3>
      <a:accent4>
        <a:srgbClr val="90301E"/>
      </a:accent4>
      <a:accent5>
        <a:srgbClr val="002B46"/>
      </a:accent5>
      <a:accent6>
        <a:srgbClr val="F16851"/>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2033</TotalTime>
  <Words>417</Words>
  <Application>Microsoft Office PowerPoint</Application>
  <PresentationFormat>Widescreen</PresentationFormat>
  <Paragraphs>120</Paragraphs>
  <Slides>30</Slides>
  <Notes>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30</vt:i4>
      </vt:variant>
    </vt:vector>
  </HeadingPairs>
  <TitlesOfParts>
    <vt:vector size="33" baseType="lpstr">
      <vt:lpstr>Arial</vt:lpstr>
      <vt:lpstr>Calibri</vt:lpstr>
      <vt:lpstr>1_Office Theme</vt:lpstr>
      <vt:lpstr>Major MBARI technology initiatives: Looking back and looking forward</vt:lpstr>
      <vt:lpstr>33 Years of Technical Development</vt:lpstr>
      <vt:lpstr>The First Fork in the Road: Manned Submersibles vs. ROVs</vt:lpstr>
      <vt:lpstr>The First Fork in the Road</vt:lpstr>
      <vt:lpstr>PowerPoint Presentation</vt:lpstr>
      <vt:lpstr>Platform Evolution at MBARI</vt:lpstr>
      <vt:lpstr>Evolution of MBARI’s ROVs</vt:lpstr>
      <vt:lpstr>What ROVs Allow Us to Do</vt:lpstr>
      <vt:lpstr>ROVs Enable In Situ Experiments</vt:lpstr>
      <vt:lpstr>ROV Enable Research Today</vt:lpstr>
      <vt:lpstr>Time to Cut the Cord - AUVs at MBARI</vt:lpstr>
      <vt:lpstr>Evolution of MBARI’s AUVs</vt:lpstr>
      <vt:lpstr>What AUVs allow us to do</vt:lpstr>
      <vt:lpstr>Seeing with an AUV</vt:lpstr>
      <vt:lpstr>AUVs: Coordinated experiments</vt:lpstr>
      <vt:lpstr>Expanding our measurements</vt:lpstr>
      <vt:lpstr>Putting it all together – Visualizing the Midwater</vt:lpstr>
      <vt:lpstr>Making the Measurement When it Counts</vt:lpstr>
      <vt:lpstr>Making the Measurement When it Counts </vt:lpstr>
      <vt:lpstr>Lab in the Ocean: DORISS</vt:lpstr>
      <vt:lpstr>Lab in the Ocean</vt:lpstr>
      <vt:lpstr>Adaptive Sampling</vt:lpstr>
      <vt:lpstr>Persistance/Endurance</vt:lpstr>
      <vt:lpstr>Persistance</vt:lpstr>
      <vt:lpstr>Perisistance</vt:lpstr>
      <vt:lpstr>Putting it all together</vt:lpstr>
      <vt:lpstr>MiniMesobot/floats/AUVs</vt:lpstr>
      <vt:lpstr>Visualizing the midwater</vt:lpstr>
      <vt:lpstr>Advantages of ROVs over Ship-based science</vt:lpstr>
      <vt:lpstr>Advantages of AUVs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Major tech initiatives</dc:title>
  <dc:creator>Microsoft Office User</dc:creator>
  <cp:lastModifiedBy>Alana Sherman</cp:lastModifiedBy>
  <cp:revision>45</cp:revision>
  <dcterms:created xsi:type="dcterms:W3CDTF">2019-04-19T17:29:04Z</dcterms:created>
  <dcterms:modified xsi:type="dcterms:W3CDTF">2019-06-03T21:54:25Z</dcterms:modified>
</cp:coreProperties>
</file>