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3" r:id="rId4"/>
    <p:sldId id="259" r:id="rId5"/>
    <p:sldId id="260" r:id="rId6"/>
    <p:sldId id="296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/>
    <p:restoredTop sz="94652"/>
  </p:normalViewPr>
  <p:slideViewPr>
    <p:cSldViewPr snapToGrid="0" snapToObjects="1">
      <p:cViewPr varScale="1">
        <p:scale>
          <a:sx n="166" d="100"/>
          <a:sy n="166" d="100"/>
        </p:scale>
        <p:origin x="4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B7FA5-70FE-6F46-AD22-BAE0A1ACB556}" type="datetimeFigureOut">
              <a:rPr lang="en-US" smtClean="0"/>
              <a:t>6/11/19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3FF68-2A4E-6649-8827-F2012BABA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4555A-5B7B-4E3A-AE75-545D848206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9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FC3F3A-C064-B440-B341-597ECB7DE495}" type="slidenum">
              <a:rPr lang="en-US"/>
              <a:pPr/>
              <a:t>6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shot of the D-ESP sitting atop the methane mound, placed there by the ROV.  800m deep.  July, 2010.</a:t>
            </a:r>
          </a:p>
        </p:txBody>
      </p:sp>
    </p:spTree>
    <p:extLst>
      <p:ext uri="{BB962C8B-B14F-4D97-AF65-F5344CB8AC3E}">
        <p14:creationId xmlns:p14="http://schemas.microsoft.com/office/powerpoint/2010/main" val="3791255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Spring 2014.  Kim </a:t>
            </a:r>
            <a:r>
              <a:rPr lang="en-US" dirty="0" err="1"/>
              <a:t>Reisenbichler</a:t>
            </a:r>
            <a:r>
              <a:rPr lang="en-US" dirty="0"/>
              <a:t> working on ESP off San Pedro Bay (L.A. </a:t>
            </a:r>
            <a:r>
              <a:rPr lang="en-US"/>
              <a:t>area)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C3FF68-2A4E-6649-8827-F2012BABAF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5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94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2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23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1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51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70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9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8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8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28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478C5-2F5C-5542-A122-96BB414F33C1}" type="datetimeFigureOut">
              <a:rPr lang="en-US" smtClean="0"/>
              <a:t>6/11/19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15E37-5D31-B148-9774-93AA2904DE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ethys-paragon-launch-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0" t="26876" r="10085" b="14205"/>
          <a:stretch/>
        </p:blipFill>
        <p:spPr>
          <a:xfrm>
            <a:off x="3443446" y="3496332"/>
            <a:ext cx="5321508" cy="3009976"/>
          </a:xfrm>
          <a:prstGeom prst="rect">
            <a:avLst/>
          </a:prstGeom>
        </p:spPr>
      </p:pic>
      <p:pic>
        <p:nvPicPr>
          <p:cNvPr id="5" name="Picture 4" descr="IMG_138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9" y="1144953"/>
            <a:ext cx="4564457" cy="342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0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eploy_4 (1)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0099" y="1222148"/>
            <a:ext cx="3517802" cy="39307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8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Environmental Sample Processor (ESP)</a:t>
            </a:r>
          </a:p>
        </p:txBody>
      </p:sp>
      <p:pic>
        <p:nvPicPr>
          <p:cNvPr id="3" name="Picture 2" descr="Image-no 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756" y="1222145"/>
            <a:ext cx="3579430" cy="53720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11351" y="5189331"/>
            <a:ext cx="39483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Collects and processes sample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Real-time probe array analyses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err="1"/>
              <a:t>qPCR</a:t>
            </a:r>
            <a:r>
              <a:rPr lang="en-US" sz="2000" dirty="0"/>
              <a:t> analysis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Archives samples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902406"/>
            <a:ext cx="822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250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3885 (2)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01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0113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7506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4713 (1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3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8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200">
                <a:solidFill>
                  <a:schemeClr val="bg1"/>
                </a:solidFill>
              </a:rPr>
              <a:t>qPCR and rRNA arrays at 800m CH4 seep</a:t>
            </a:r>
          </a:p>
        </p:txBody>
      </p:sp>
      <p:pic>
        <p:nvPicPr>
          <p:cNvPr id="203788" name="c9ee2139-b410-4290-93a7-86cc35b5f675" descr="CBC18F33-8153-4B4F-9666-4A3D338A7C4D@shor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3784" name="Line 8"/>
          <p:cNvSpPr>
            <a:spLocks noChangeShapeType="1"/>
          </p:cNvSpPr>
          <p:nvPr/>
        </p:nvSpPr>
        <p:spPr bwMode="auto">
          <a:xfrm>
            <a:off x="533400" y="1143000"/>
            <a:ext cx="8001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97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1935BF-EB25-FC42-8F6B-50B42B145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230" y="1323325"/>
            <a:ext cx="6285540" cy="421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9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72</Words>
  <Application>Microsoft Macintosh PowerPoint</Application>
  <PresentationFormat>On-screen Show (4:3)</PresentationFormat>
  <Paragraphs>11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Environmental Sample Processor (ESP)</vt:lpstr>
      <vt:lpstr>PowerPoint Presentation</vt:lpstr>
      <vt:lpstr>PowerPoint Presentation</vt:lpstr>
      <vt:lpstr>PowerPoint Presentation</vt:lpstr>
      <vt:lpstr>qPCR and rRNA arrays at 800m CH4 seep</vt:lpstr>
      <vt:lpstr>PowerPoint Presentation</vt:lpstr>
    </vt:vector>
  </TitlesOfParts>
  <Company>MBARI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Birch</dc:creator>
  <cp:lastModifiedBy>James Birch</cp:lastModifiedBy>
  <cp:revision>3</cp:revision>
  <dcterms:created xsi:type="dcterms:W3CDTF">2018-07-18T22:42:45Z</dcterms:created>
  <dcterms:modified xsi:type="dcterms:W3CDTF">2019-06-11T19:42:20Z</dcterms:modified>
</cp:coreProperties>
</file>