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51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0"/>
    <p:restoredTop sz="94688"/>
  </p:normalViewPr>
  <p:slideViewPr>
    <p:cSldViewPr snapToGrid="0" snapToObjects="1">
      <p:cViewPr varScale="1">
        <p:scale>
          <a:sx n="127" d="100"/>
          <a:sy n="127" d="100"/>
        </p:scale>
        <p:origin x="4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E7C37-2996-F543-A65B-28EB5EFB4F3E}" type="datetimeFigureOut">
              <a:rPr lang="en-US" smtClean="0"/>
              <a:t>6/13/19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A716D-A42F-9043-80B8-45D20D219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9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BECCA-4693-E64F-B373-5D36A7CC13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561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9F08-931E-EF4E-9C8D-0C0E812D4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1B5EE3-DA79-8040-B697-034CCC388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858A2-134A-D244-BC19-30CFE2186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FA0E7-0210-BC4F-BA41-DACE3CD0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6AAEA-7852-6741-AD1E-CD2C0113D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79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ED820-18C2-AC46-B783-60E807015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1FAD29-9057-A04E-9BA5-A1C30A4C5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30A19-769B-EE4B-94E2-BCA8599FD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B2849-47EF-EF47-B684-D88CB6CAC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27E56-7063-D548-92AB-8701ED0A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58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C9FBDC-809C-FE42-B533-08DA21F0F9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5A6896-C8F5-3D44-8030-B47C35975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0F957-BFDA-B545-941E-BDAD38240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6F913-1347-2945-9EF7-86D9A2A46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FCAB6-8A1F-0A46-B1F7-73748E151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0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8A049-DFB6-DF43-BBEC-24A5D4C8F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D46E2-CB28-D749-9DD0-094642488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E80B9-EF32-6644-A401-4B34A738F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DFA49-69AA-124B-BEAC-E0346D5C5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3488E-147C-FE46-B80F-BF5693887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7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4658-A449-B441-8067-098FEF64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B3C894-A39D-8747-911E-4E2A6752A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1D506-5FE0-C343-9A3D-0E3CF4FC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EC1DA-3727-DF49-A28F-CFEDBBAA6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B5147-6362-E547-98A5-96C58F943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8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33AFF-7ED3-694F-A5DE-6F61A86D4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CE4FE-2362-BA48-A50D-0602D237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EEB75F-46DD-1740-A022-C977D56FC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E142A-8444-624A-8423-CA793234B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C0122-22E4-7A41-93A4-E61B6F3D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1834A-34A4-7944-AC9E-34B1AB1DA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3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969C-6682-2D49-B591-FDB00686C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B2D94-5E53-524C-8A7F-4E26A54DC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0C600-D8EA-2F4B-A0E9-6F372C9D2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2EADB2-6AC5-7B4E-836D-29185D4FA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CE3DD6-9BF2-AA4F-A2F4-B5A4EF8B99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2548EF-ED08-5E4C-98FA-A33ACB087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3C5C1D-D705-0247-8492-6D4A9EB2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E21448-77B9-B64D-9D2C-DE17525FC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4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6F51D-4D96-7842-A049-A4F477D49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FBB97-D4B0-6246-B2C1-8FAF753D0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4F599-83A5-3F44-8871-EE9EF17E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B99C3-43BA-EB4D-9580-65EE2836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7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5CAE3A-E534-6148-8017-DDC73A6B1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A1C537-D482-0D4E-81A1-C393C47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EEFEA-7274-2949-94C9-EDD3C3510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7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98D69-9D87-014E-A748-1238B4C88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D050F-1302-CC46-ACCB-F19494B14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5D33BE-3C4C-2747-ACE6-C23AFBB4A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FF753D-0DA0-CD43-9E69-B7B8F8571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DF69C-AEAE-E34C-A739-FC6A3EC86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56F8B-08F4-9A49-8A18-445850B1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8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5A763-3B15-184B-B674-89D41CAD7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61ECBC-6DC6-0641-901F-69F2D1E6F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F5F8BA-31BA-E44A-84D4-F7672E759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691CE-F4B7-7346-8900-C598FB14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4AD4C-6F3B-7843-86B6-50FFC61ED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64412-75E3-7143-BA46-06DB956E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7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363D7-BACF-3741-A978-715032F8B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08A7F-8031-E446-AF0D-D1D5808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FA676-F675-D042-B645-E29157254A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99EF1-8B80-4542-A243-77098AD2839D}" type="datetimeFigureOut">
              <a:rPr lang="en-US" smtClean="0"/>
              <a:t>6/13/19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5B440-B492-E545-A25C-63B31E007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13D3A-03B6-7543-BEDD-4ABB1D578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A3683-11CB-5B47-8709-010F1E28A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44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78E4AD-6B82-FF40-AB62-8883D40A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44" y="103868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Our goal is to annotate “on the fly”….</a:t>
            </a:r>
          </a:p>
        </p:txBody>
      </p:sp>
      <p:pic>
        <p:nvPicPr>
          <p:cNvPr id="2" name="I2MAP_machineLearn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216" y="1355873"/>
            <a:ext cx="10069002" cy="53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8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Macintosh PowerPoint</Application>
  <PresentationFormat>Widescreen</PresentationFormat>
  <Paragraphs>2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Our goal is to annotate “on the fly”….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goal is to annotate “on the fly”….</dc:title>
  <dc:creator>Chris Scholin</dc:creator>
  <cp:lastModifiedBy>Chris Scholin</cp:lastModifiedBy>
  <cp:revision>1</cp:revision>
  <dcterms:created xsi:type="dcterms:W3CDTF">2019-06-14T00:00:23Z</dcterms:created>
  <dcterms:modified xsi:type="dcterms:W3CDTF">2019-06-14T00:02:42Z</dcterms:modified>
</cp:coreProperties>
</file>