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58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45"/>
    <p:restoredTop sz="73450"/>
  </p:normalViewPr>
  <p:slideViewPr>
    <p:cSldViewPr snapToGrid="0" snapToObjects="1">
      <p:cViewPr varScale="1">
        <p:scale>
          <a:sx n="106" d="100"/>
          <a:sy n="106"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41D022-7FE0-0C4E-9370-C4C6A5608B0C}" type="datetimeFigureOut">
              <a:rPr lang="en-US" smtClean="0"/>
              <a:t>1/29/2020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1A66C8-EE74-7E4A-86E4-5B86DF421F70}" type="slidenum">
              <a:rPr lang="en-US" smtClean="0"/>
              <a:t>‹#›</a:t>
            </a:fld>
            <a:endParaRPr lang="en-US"/>
          </a:p>
        </p:txBody>
      </p:sp>
    </p:spTree>
    <p:extLst>
      <p:ext uri="{BB962C8B-B14F-4D97-AF65-F5344CB8AC3E}">
        <p14:creationId xmlns:p14="http://schemas.microsoft.com/office/powerpoint/2010/main" val="426555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Story:</a:t>
            </a:r>
          </a:p>
          <a:p>
            <a:endParaRPr lang="en-US" dirty="0"/>
          </a:p>
          <a:p>
            <a:r>
              <a:rPr lang="en-US" dirty="0"/>
              <a:t>AUV transects in southern Monterey Bay.  Same transect, two weeks apart.  June 5 experienced major upwelling event (</a:t>
            </a:r>
            <a:r>
              <a:rPr lang="en-US" dirty="0" err="1"/>
              <a:t>Chl</a:t>
            </a:r>
            <a:r>
              <a:rPr lang="en-US" dirty="0"/>
              <a:t> closer to surface)</a:t>
            </a:r>
          </a:p>
          <a:p>
            <a:endParaRPr lang="en-US" dirty="0"/>
          </a:p>
          <a:p>
            <a:r>
              <a:rPr lang="en-US" dirty="0"/>
              <a:t>ESP moored at purple star (in both).  Even with the upwelling, we weren’t quite where the most action was on June 5.  But AUV’s can stay with action all the time.</a:t>
            </a:r>
          </a:p>
          <a:p>
            <a:r>
              <a:rPr lang="en-US" dirty="0"/>
              <a:t>Circles are where we fired gulper.  Circle size proportional to toxin concentration of samples </a:t>
            </a:r>
            <a:r>
              <a:rPr lang="en-US"/>
              <a:t>brought back to lab.</a:t>
            </a:r>
            <a:endParaRPr lang="en-US" dirty="0"/>
          </a:p>
        </p:txBody>
      </p:sp>
      <p:sp>
        <p:nvSpPr>
          <p:cNvPr id="4" name="Slide Number Placeholder 3"/>
          <p:cNvSpPr>
            <a:spLocks noGrp="1"/>
          </p:cNvSpPr>
          <p:nvPr>
            <p:ph type="sldNum" sz="quarter" idx="10"/>
          </p:nvPr>
        </p:nvSpPr>
        <p:spPr/>
        <p:txBody>
          <a:bodyPr/>
          <a:lstStyle/>
          <a:p>
            <a:fld id="{4B573B9E-1E81-4651-BD0A-1614FDD447D4}" type="slidenum">
              <a:rPr lang="en-US" smtClean="0"/>
              <a:pPr/>
              <a:t>2</a:t>
            </a:fld>
            <a:endParaRPr lang="en-US"/>
          </a:p>
        </p:txBody>
      </p:sp>
    </p:spTree>
    <p:extLst>
      <p:ext uri="{BB962C8B-B14F-4D97-AF65-F5344CB8AC3E}">
        <p14:creationId xmlns:p14="http://schemas.microsoft.com/office/powerpoint/2010/main" val="1584216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667D-6EF4-6F41-8563-DE5F98B89C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53A33F-EDCE-6F48-A791-2C7BFFED65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8415FD-5F89-6249-8B90-B33BF7758CD3}"/>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F09D025E-5637-B347-ABDF-0602118FFB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E5A97-96AD-4C40-831E-E120A938CF11}"/>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3905792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E17D9-1A81-4D49-984E-4A1869F47A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AA54AD-A240-6A41-876B-2A0D0ABC44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28B10-DBDD-6441-AA20-E436067E2D4D}"/>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FD13F079-00EE-4A48-93D1-C0F35948F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10042-695A-D04A-97C1-16A35596DCF6}"/>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393828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FE5225-209C-114D-9A9F-D042EFEC54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6A50F7-C964-5D45-9054-E32C61D68D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9975B-2935-734C-A9DC-2CDC26782FC0}"/>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2D47D3C6-C646-1545-A940-DEDB48EB6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6D567-8BA4-C34E-ABA3-F6255E36176C}"/>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128898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5D78A-A78E-CE42-892E-38F8F2D0FE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99CF15-F254-CD46-8C66-DEDC745D2E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813CE8-8B6E-B540-8518-0C69FAB9AC2A}"/>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1208F422-A245-D44C-8AAA-B6F7AFEF5C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878FE3-C055-454B-BA50-5F3B18C7C91B}"/>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334077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B635-F314-AE46-8AA9-278A1AFCB8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6E14B3-D72C-FB4C-A6A6-CD9FB5718C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A3BD185-8195-324B-989E-29D97609C013}"/>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15FB49AB-B7B7-AA48-A8CD-A28C211847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050BF4-A8AC-6F4C-97E8-6DE53577E3D1}"/>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570105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16E3-1A41-734F-8ADD-B35786523A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E67FC5-578B-844E-B653-358FFE0BE8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AE1462-F0BB-7A45-A03F-0DA3157A57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07D27B-35C0-2F42-8BD2-D10FD179D981}"/>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6" name="Footer Placeholder 5">
            <a:extLst>
              <a:ext uri="{FF2B5EF4-FFF2-40B4-BE49-F238E27FC236}">
                <a16:creationId xmlns:a16="http://schemas.microsoft.com/office/drawing/2014/main" id="{AADFFAEE-D6C9-2644-8A07-FADCC7B657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6B532C-EBF7-D444-85B8-8F7CA9D41248}"/>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3321724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C766B-1D91-B746-A8B7-C0D14BCFA8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D68BC7-2406-C248-8DB3-7D534B433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BA57D5-BC84-274C-B78F-E9A0598B0BD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A8D055-28DD-F74C-898E-7B86562A1B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CA47052-430F-064C-A96C-6A812392FC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FF77A6-E97A-6248-B163-07AF63657AB8}"/>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8" name="Footer Placeholder 7">
            <a:extLst>
              <a:ext uri="{FF2B5EF4-FFF2-40B4-BE49-F238E27FC236}">
                <a16:creationId xmlns:a16="http://schemas.microsoft.com/office/drawing/2014/main" id="{6B4A36C1-B7A2-754C-B21D-84801ACF60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3E7C2-6D46-0541-8BD3-F1AA1108086C}"/>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177679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F0E9-8E08-5742-A393-1C06683E69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743B99-21D4-7846-9254-30CB22040CAE}"/>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4" name="Footer Placeholder 3">
            <a:extLst>
              <a:ext uri="{FF2B5EF4-FFF2-40B4-BE49-F238E27FC236}">
                <a16:creationId xmlns:a16="http://schemas.microsoft.com/office/drawing/2014/main" id="{3600CB55-75BE-E344-8C60-B54DC24E06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1A085B-85D9-4B43-B927-D016B9211707}"/>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51006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9F352-A3DE-CE45-8B7A-F2E306CE2A9A}"/>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3" name="Footer Placeholder 2">
            <a:extLst>
              <a:ext uri="{FF2B5EF4-FFF2-40B4-BE49-F238E27FC236}">
                <a16:creationId xmlns:a16="http://schemas.microsoft.com/office/drawing/2014/main" id="{E8E0B1E8-DE89-5C4E-8173-E4ADBDAF0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CE19C8-58A7-D44F-B2C0-86721295C178}"/>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2950639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E8EB7-135E-D64A-9A3D-0D831FE9D0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02E4F9-DDEF-824D-BDB1-BDD6A9D95E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70EACC-259E-1A43-81FC-1C4228F8F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79226C8-E213-A845-9C35-B9E355A8AF02}"/>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6" name="Footer Placeholder 5">
            <a:extLst>
              <a:ext uri="{FF2B5EF4-FFF2-40B4-BE49-F238E27FC236}">
                <a16:creationId xmlns:a16="http://schemas.microsoft.com/office/drawing/2014/main" id="{29241417-848E-824B-9457-B057C203A1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6A0A79-6C73-034C-B5E5-24268375D0EC}"/>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3896925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81F0B-3160-724B-9469-D0B3F84CF4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67112E-84BC-2E44-B9A3-326679D269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8B6505-BA3D-134C-B533-0ED07E47F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F898634-523F-9641-8FC0-408286F87715}"/>
              </a:ext>
            </a:extLst>
          </p:cNvPr>
          <p:cNvSpPr>
            <a:spLocks noGrp="1"/>
          </p:cNvSpPr>
          <p:nvPr>
            <p:ph type="dt" sz="half" idx="10"/>
          </p:nvPr>
        </p:nvSpPr>
        <p:spPr/>
        <p:txBody>
          <a:bodyPr/>
          <a:lstStyle/>
          <a:p>
            <a:fld id="{2471E79A-805D-5545-8659-17A90E79D918}" type="datetimeFigureOut">
              <a:rPr lang="en-US" smtClean="0"/>
              <a:t>1/29/2020</a:t>
            </a:fld>
            <a:endParaRPr lang="en-US"/>
          </a:p>
        </p:txBody>
      </p:sp>
      <p:sp>
        <p:nvSpPr>
          <p:cNvPr id="6" name="Footer Placeholder 5">
            <a:extLst>
              <a:ext uri="{FF2B5EF4-FFF2-40B4-BE49-F238E27FC236}">
                <a16:creationId xmlns:a16="http://schemas.microsoft.com/office/drawing/2014/main" id="{17510E3E-3893-CE41-A2EE-34E45AB5E2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D1431-238A-444B-A63D-7A6AEF2CE30E}"/>
              </a:ext>
            </a:extLst>
          </p:cNvPr>
          <p:cNvSpPr>
            <a:spLocks noGrp="1"/>
          </p:cNvSpPr>
          <p:nvPr>
            <p:ph type="sldNum" sz="quarter" idx="12"/>
          </p:nvPr>
        </p:nvSpPr>
        <p:spPr/>
        <p:txBody>
          <a:bodyPr/>
          <a:lstStyle/>
          <a:p>
            <a:fld id="{DC47808F-7AA7-BB42-A466-2E26CF9D1654}" type="slidenum">
              <a:rPr lang="en-US" smtClean="0"/>
              <a:t>‹#›</a:t>
            </a:fld>
            <a:endParaRPr lang="en-US"/>
          </a:p>
        </p:txBody>
      </p:sp>
    </p:spTree>
    <p:extLst>
      <p:ext uri="{BB962C8B-B14F-4D97-AF65-F5344CB8AC3E}">
        <p14:creationId xmlns:p14="http://schemas.microsoft.com/office/powerpoint/2010/main" val="185823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C8AA7F-3A57-E340-B739-E462885DDB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B2B267-79E3-DA46-BAC1-5C55E553F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AFED88-49CB-B54F-A5F7-03A1C3BE9A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1E79A-805D-5545-8659-17A90E79D918}" type="datetimeFigureOut">
              <a:rPr lang="en-US" smtClean="0"/>
              <a:t>1/29/2020</a:t>
            </a:fld>
            <a:endParaRPr lang="en-US"/>
          </a:p>
        </p:txBody>
      </p:sp>
      <p:sp>
        <p:nvSpPr>
          <p:cNvPr id="5" name="Footer Placeholder 4">
            <a:extLst>
              <a:ext uri="{FF2B5EF4-FFF2-40B4-BE49-F238E27FC236}">
                <a16:creationId xmlns:a16="http://schemas.microsoft.com/office/drawing/2014/main" id="{B1A91359-EB71-2A4A-8865-5B86244782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7F6CE4-8223-0644-AEEA-8E5AD38B0C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47808F-7AA7-BB42-A466-2E26CF9D1654}" type="slidenum">
              <a:rPr lang="en-US" smtClean="0"/>
              <a:t>‹#›</a:t>
            </a:fld>
            <a:endParaRPr lang="en-US"/>
          </a:p>
        </p:txBody>
      </p:sp>
    </p:spTree>
    <p:extLst>
      <p:ext uri="{BB962C8B-B14F-4D97-AF65-F5344CB8AC3E}">
        <p14:creationId xmlns:p14="http://schemas.microsoft.com/office/powerpoint/2010/main" val="512215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3D54-B20E-4848-90D4-D5463CE2F47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4883476-58A5-0C4A-8B57-5DDEB53CFA3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7186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397" y="192110"/>
            <a:ext cx="8229600" cy="838200"/>
          </a:xfrm>
        </p:spPr>
        <p:txBody>
          <a:bodyPr>
            <a:noAutofit/>
          </a:bodyPr>
          <a:lstStyle/>
          <a:p>
            <a:pPr algn="l"/>
            <a:r>
              <a:rPr lang="en-US" sz="3200" dirty="0">
                <a:latin typeface="Arial" charset="0"/>
                <a:ea typeface="ＭＳ Ｐゴシック" charset="0"/>
                <a:cs typeface="Gill Sans" charset="0"/>
              </a:rPr>
              <a:t>What can mobility provide?</a:t>
            </a:r>
          </a:p>
        </p:txBody>
      </p:sp>
      <p:cxnSp>
        <p:nvCxnSpPr>
          <p:cNvPr id="10" name="Straight Connector 9"/>
          <p:cNvCxnSpPr>
            <a:cxnSpLocks/>
          </p:cNvCxnSpPr>
          <p:nvPr/>
        </p:nvCxnSpPr>
        <p:spPr>
          <a:xfrm>
            <a:off x="489397" y="889235"/>
            <a:ext cx="11178862"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AC3496E8-24B8-0D4C-BA51-AA6F20166FD7}"/>
              </a:ext>
            </a:extLst>
          </p:cNvPr>
          <p:cNvGrpSpPr/>
          <p:nvPr/>
        </p:nvGrpSpPr>
        <p:grpSpPr>
          <a:xfrm>
            <a:off x="577641" y="1702271"/>
            <a:ext cx="11165526" cy="3285847"/>
            <a:chOff x="577641" y="1702271"/>
            <a:chExt cx="11165526" cy="3285847"/>
          </a:xfrm>
        </p:grpSpPr>
        <p:grpSp>
          <p:nvGrpSpPr>
            <p:cNvPr id="6" name="Group 5">
              <a:extLst>
                <a:ext uri="{FF2B5EF4-FFF2-40B4-BE49-F238E27FC236}">
                  <a16:creationId xmlns:a16="http://schemas.microsoft.com/office/drawing/2014/main" id="{5261335E-BC1C-C347-916C-AF38B097A462}"/>
                </a:ext>
              </a:extLst>
            </p:cNvPr>
            <p:cNvGrpSpPr/>
            <p:nvPr/>
          </p:nvGrpSpPr>
          <p:grpSpPr>
            <a:xfrm>
              <a:off x="577641" y="1702271"/>
              <a:ext cx="11165526" cy="3285847"/>
              <a:chOff x="577641" y="1702271"/>
              <a:chExt cx="11165526" cy="3285847"/>
            </a:xfrm>
          </p:grpSpPr>
          <p:pic>
            <p:nvPicPr>
              <p:cNvPr id="7" name="Picture 6">
                <a:extLst>
                  <a:ext uri="{FF2B5EF4-FFF2-40B4-BE49-F238E27FC236}">
                    <a16:creationId xmlns:a16="http://schemas.microsoft.com/office/drawing/2014/main" id="{BAFD6A33-1AFD-5345-9FA3-76A00BDEACC7}"/>
                  </a:ext>
                </a:extLst>
              </p:cNvPr>
              <p:cNvPicPr>
                <a:picLocks noChangeAspect="1"/>
              </p:cNvPicPr>
              <p:nvPr/>
            </p:nvPicPr>
            <p:blipFill rotWithShape="1">
              <a:blip r:embed="rId3"/>
              <a:srcRect b="56820"/>
              <a:stretch/>
            </p:blipFill>
            <p:spPr>
              <a:xfrm>
                <a:off x="746974" y="1702271"/>
                <a:ext cx="10996193" cy="3285847"/>
              </a:xfrm>
              <a:prstGeom prst="rect">
                <a:avLst/>
              </a:prstGeom>
            </p:spPr>
          </p:pic>
          <p:sp>
            <p:nvSpPr>
              <p:cNvPr id="5" name="Rectangle 4">
                <a:extLst>
                  <a:ext uri="{FF2B5EF4-FFF2-40B4-BE49-F238E27FC236}">
                    <a16:creationId xmlns:a16="http://schemas.microsoft.com/office/drawing/2014/main" id="{78F71CA2-3A75-5544-AC45-073613BD3B9F}"/>
                  </a:ext>
                </a:extLst>
              </p:cNvPr>
              <p:cNvSpPr/>
              <p:nvPr/>
            </p:nvSpPr>
            <p:spPr>
              <a:xfrm>
                <a:off x="637504" y="1702271"/>
                <a:ext cx="5531476" cy="6094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9CBD837-8037-7E44-A2B2-23E2B6C0E7A0}"/>
                  </a:ext>
                </a:extLst>
              </p:cNvPr>
              <p:cNvSpPr/>
              <p:nvPr/>
            </p:nvSpPr>
            <p:spPr>
              <a:xfrm>
                <a:off x="6098150" y="2266682"/>
                <a:ext cx="4788795" cy="870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0EBE0EB-A668-7B48-B13E-DC5C8E950872}"/>
                  </a:ext>
                </a:extLst>
              </p:cNvPr>
              <p:cNvSpPr/>
              <p:nvPr/>
            </p:nvSpPr>
            <p:spPr>
              <a:xfrm>
                <a:off x="2354693" y="2266682"/>
                <a:ext cx="3653302" cy="870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79B2A5E-6EA5-E641-8644-9470A1F12429}"/>
                  </a:ext>
                </a:extLst>
              </p:cNvPr>
              <p:cNvSpPr/>
              <p:nvPr/>
            </p:nvSpPr>
            <p:spPr>
              <a:xfrm>
                <a:off x="1433863" y="2311758"/>
                <a:ext cx="485089" cy="825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652B62-E15F-054A-92F8-6F908E75C8DC}"/>
                  </a:ext>
                </a:extLst>
              </p:cNvPr>
              <p:cNvSpPr/>
              <p:nvPr/>
            </p:nvSpPr>
            <p:spPr>
              <a:xfrm>
                <a:off x="577641" y="2437326"/>
                <a:ext cx="485089" cy="924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EF5D0C5-58BC-CC4A-B396-E32C7CB6972C}"/>
                  </a:ext>
                </a:extLst>
              </p:cNvPr>
              <p:cNvSpPr/>
              <p:nvPr/>
            </p:nvSpPr>
            <p:spPr>
              <a:xfrm>
                <a:off x="2601534" y="2517820"/>
                <a:ext cx="169802" cy="212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E79790-0A7E-834E-87D8-0B2FEBF088BA}"/>
                  </a:ext>
                </a:extLst>
              </p:cNvPr>
              <p:cNvSpPr/>
              <p:nvPr/>
            </p:nvSpPr>
            <p:spPr>
              <a:xfrm>
                <a:off x="6318047" y="2350841"/>
                <a:ext cx="169802" cy="212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9F189783-BC30-994A-AB3F-91F1ABC0C0F7}"/>
                </a:ext>
              </a:extLst>
            </p:cNvPr>
            <p:cNvSpPr txBox="1"/>
            <p:nvPr/>
          </p:nvSpPr>
          <p:spPr>
            <a:xfrm>
              <a:off x="7975674" y="2697680"/>
              <a:ext cx="907960" cy="369332"/>
            </a:xfrm>
            <a:prstGeom prst="rect">
              <a:avLst/>
            </a:prstGeom>
            <a:noFill/>
          </p:spPr>
          <p:txBody>
            <a:bodyPr wrap="square" rtlCol="0">
              <a:spAutoFit/>
            </a:bodyPr>
            <a:lstStyle/>
            <a:p>
              <a:r>
                <a:rPr lang="en-US" dirty="0">
                  <a:solidFill>
                    <a:srgbClr val="0432FF"/>
                  </a:solidFill>
                </a:rPr>
                <a:t>June 5</a:t>
              </a:r>
            </a:p>
          </p:txBody>
        </p:sp>
        <p:sp>
          <p:nvSpPr>
            <p:cNvPr id="16" name="TextBox 15">
              <a:extLst>
                <a:ext uri="{FF2B5EF4-FFF2-40B4-BE49-F238E27FC236}">
                  <a16:creationId xmlns:a16="http://schemas.microsoft.com/office/drawing/2014/main" id="{825EF71C-DCEB-3140-BD51-EC10A3BE9C77}"/>
                </a:ext>
              </a:extLst>
            </p:cNvPr>
            <p:cNvSpPr txBox="1"/>
            <p:nvPr/>
          </p:nvSpPr>
          <p:spPr>
            <a:xfrm>
              <a:off x="3112830" y="2697680"/>
              <a:ext cx="902591" cy="369332"/>
            </a:xfrm>
            <a:prstGeom prst="rect">
              <a:avLst/>
            </a:prstGeom>
            <a:noFill/>
          </p:spPr>
          <p:txBody>
            <a:bodyPr wrap="square" rtlCol="0">
              <a:spAutoFit/>
            </a:bodyPr>
            <a:lstStyle>
              <a:defPPr>
                <a:defRPr lang="en-US"/>
              </a:defPPr>
              <a:lvl1pPr>
                <a:defRPr>
                  <a:solidFill>
                    <a:srgbClr val="0432FF"/>
                  </a:solidFill>
                </a:defRPr>
              </a:lvl1pPr>
            </a:lstStyle>
            <a:p>
              <a:r>
                <a:rPr lang="en-US" dirty="0"/>
                <a:t>May 28</a:t>
              </a:r>
            </a:p>
          </p:txBody>
        </p:sp>
      </p:grpSp>
    </p:spTree>
    <p:extLst>
      <p:ext uri="{BB962C8B-B14F-4D97-AF65-F5344CB8AC3E}">
        <p14:creationId xmlns:p14="http://schemas.microsoft.com/office/powerpoint/2010/main" val="356917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95</Words>
  <Application>Microsoft Office PowerPoint</Application>
  <PresentationFormat>Widescreen</PresentationFormat>
  <Paragraphs>10</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ＭＳ Ｐゴシック</vt:lpstr>
      <vt:lpstr>Arial</vt:lpstr>
      <vt:lpstr>Calibri</vt:lpstr>
      <vt:lpstr>Calibri Light</vt:lpstr>
      <vt:lpstr>Gill Sans</vt:lpstr>
      <vt:lpstr>Office Theme</vt:lpstr>
      <vt:lpstr>PowerPoint Presentation</vt:lpstr>
      <vt:lpstr>What can mobility provide?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Birch</dc:creator>
  <cp:lastModifiedBy>Alana Sherman</cp:lastModifiedBy>
  <cp:revision>3</cp:revision>
  <dcterms:created xsi:type="dcterms:W3CDTF">2020-01-27T18:11:21Z</dcterms:created>
  <dcterms:modified xsi:type="dcterms:W3CDTF">2020-01-29T23:06:49Z</dcterms:modified>
</cp:coreProperties>
</file>