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" y="1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7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4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6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1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6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56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42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3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97305-580D-4E93-B8FA-08FDDE39B739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674B9-D6D3-46F3-B213-0007D453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1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75" y="916136"/>
            <a:ext cx="4369642" cy="47847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97" y="1033670"/>
            <a:ext cx="4238861" cy="46415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93773" y="2088322"/>
            <a:ext cx="2875184" cy="1519581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69365" y="2544418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OMZ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97128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Barry</dc:creator>
  <cp:lastModifiedBy>Jim Barry</cp:lastModifiedBy>
  <cp:revision>2</cp:revision>
  <dcterms:created xsi:type="dcterms:W3CDTF">2019-06-14T20:48:36Z</dcterms:created>
  <dcterms:modified xsi:type="dcterms:W3CDTF">2019-06-14T20:49:23Z</dcterms:modified>
</cp:coreProperties>
</file>