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2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81B65B-BB75-479D-8288-E41636005A1B}" type="doc">
      <dgm:prSet loTypeId="urn:diagrams.loki3.com/VaryingWidthList" loCatId="list" qsTypeId="urn:microsoft.com/office/officeart/2005/8/quickstyle/3d5" qsCatId="3D" csTypeId="urn:microsoft.com/office/officeart/2005/8/colors/accent1_2" csCatId="accent1" phldr="1"/>
      <dgm:spPr/>
    </dgm:pt>
    <dgm:pt modelId="{5CE6C2B9-007F-4585-BEC3-7CF295185AD5}">
      <dgm:prSet phldrT="[Text]"/>
      <dgm:spPr/>
      <dgm:t>
        <a:bodyPr/>
        <a:lstStyle/>
        <a:p>
          <a:r>
            <a:rPr lang="en-US" dirty="0" smtClean="0"/>
            <a:t>Grand Vision</a:t>
          </a:r>
          <a:endParaRPr lang="en-US" dirty="0"/>
        </a:p>
      </dgm:t>
    </dgm:pt>
    <dgm:pt modelId="{3274F6D6-EBB2-4BB0-AA44-5FC65D679A31}" type="parTrans" cxnId="{A9D577F8-D390-4CEA-8368-99BE71CA7014}">
      <dgm:prSet/>
      <dgm:spPr/>
      <dgm:t>
        <a:bodyPr/>
        <a:lstStyle/>
        <a:p>
          <a:endParaRPr lang="en-US"/>
        </a:p>
      </dgm:t>
    </dgm:pt>
    <dgm:pt modelId="{FF8B3418-DCF8-46EE-94C7-42930844FBE2}" type="sibTrans" cxnId="{A9D577F8-D390-4CEA-8368-99BE71CA7014}">
      <dgm:prSet/>
      <dgm:spPr/>
      <dgm:t>
        <a:bodyPr/>
        <a:lstStyle/>
        <a:p>
          <a:endParaRPr lang="en-US"/>
        </a:p>
      </dgm:t>
    </dgm:pt>
    <dgm:pt modelId="{A81DE333-C2BA-472B-B386-5B2267250ADF}">
      <dgm:prSet phldrT="[Text]"/>
      <dgm:spPr/>
      <dgm:t>
        <a:bodyPr/>
        <a:lstStyle/>
        <a:p>
          <a:r>
            <a:rPr lang="en-US" dirty="0" smtClean="0"/>
            <a:t>Engineering Strategy</a:t>
          </a:r>
          <a:endParaRPr lang="en-US" dirty="0"/>
        </a:p>
      </dgm:t>
    </dgm:pt>
    <dgm:pt modelId="{97A33162-4A06-4EB1-A6A7-ED2C0A374EC7}" type="parTrans" cxnId="{66944CF5-A02D-4CE1-90E9-4DF7F19829B1}">
      <dgm:prSet/>
      <dgm:spPr/>
      <dgm:t>
        <a:bodyPr/>
        <a:lstStyle/>
        <a:p>
          <a:endParaRPr lang="en-US"/>
        </a:p>
      </dgm:t>
    </dgm:pt>
    <dgm:pt modelId="{561F8752-0C52-4B28-A26E-8C72F592A864}" type="sibTrans" cxnId="{66944CF5-A02D-4CE1-90E9-4DF7F19829B1}">
      <dgm:prSet/>
      <dgm:spPr/>
      <dgm:t>
        <a:bodyPr/>
        <a:lstStyle/>
        <a:p>
          <a:endParaRPr lang="en-US"/>
        </a:p>
      </dgm:t>
    </dgm:pt>
    <dgm:pt modelId="{C2F715CD-F88F-4451-8DE7-DEF2A2DD2368}">
      <dgm:prSet phldrT="[Text]"/>
      <dgm:spPr/>
      <dgm:t>
        <a:bodyPr/>
        <a:lstStyle/>
        <a:p>
          <a:r>
            <a:rPr lang="en-US" dirty="0" smtClean="0"/>
            <a:t>Future </a:t>
          </a:r>
        </a:p>
        <a:p>
          <a:r>
            <a:rPr lang="en-US" dirty="0" smtClean="0"/>
            <a:t>Engineering </a:t>
          </a:r>
        </a:p>
        <a:p>
          <a:r>
            <a:rPr lang="en-US" dirty="0" smtClean="0"/>
            <a:t>Thrusts</a:t>
          </a:r>
          <a:endParaRPr lang="en-US" dirty="0"/>
        </a:p>
      </dgm:t>
    </dgm:pt>
    <dgm:pt modelId="{841C609D-2ACD-405E-841C-D8898ABA94F9}" type="parTrans" cxnId="{0AD32167-BAA4-430C-B875-8FDCC3A7C952}">
      <dgm:prSet/>
      <dgm:spPr/>
      <dgm:t>
        <a:bodyPr/>
        <a:lstStyle/>
        <a:p>
          <a:endParaRPr lang="en-US"/>
        </a:p>
      </dgm:t>
    </dgm:pt>
    <dgm:pt modelId="{D0C20EF9-3513-46AD-A99B-AB2CE874FF47}" type="sibTrans" cxnId="{0AD32167-BAA4-430C-B875-8FDCC3A7C952}">
      <dgm:prSet/>
      <dgm:spPr/>
      <dgm:t>
        <a:bodyPr/>
        <a:lstStyle/>
        <a:p>
          <a:endParaRPr lang="en-US"/>
        </a:p>
      </dgm:t>
    </dgm:pt>
    <dgm:pt modelId="{EB64C422-CD94-47A7-818F-E2BBE8D66611}" type="pres">
      <dgm:prSet presAssocID="{C281B65B-BB75-479D-8288-E41636005A1B}" presName="Name0" presStyleCnt="0">
        <dgm:presLayoutVars>
          <dgm:resizeHandles/>
        </dgm:presLayoutVars>
      </dgm:prSet>
      <dgm:spPr/>
    </dgm:pt>
    <dgm:pt modelId="{F8C9633B-6A8F-4046-B75F-F53F2D12095F}" type="pres">
      <dgm:prSet presAssocID="{5CE6C2B9-007F-4585-BEC3-7CF295185AD5}" presName="text" presStyleLbl="node1" presStyleIdx="0" presStyleCnt="3" custScaleX="1770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790268-11BC-4963-ABCD-2CE86FA749B7}" type="pres">
      <dgm:prSet presAssocID="{FF8B3418-DCF8-46EE-94C7-42930844FBE2}" presName="space" presStyleCnt="0"/>
      <dgm:spPr/>
    </dgm:pt>
    <dgm:pt modelId="{7DE5F9E4-B57B-47B5-AB64-D6A62239FFAB}" type="pres">
      <dgm:prSet presAssocID="{A81DE333-C2BA-472B-B386-5B2267250AD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03DB8B-1625-4068-9779-5DEC69897D8C}" type="pres">
      <dgm:prSet presAssocID="{561F8752-0C52-4B28-A26E-8C72F592A864}" presName="space" presStyleCnt="0"/>
      <dgm:spPr/>
    </dgm:pt>
    <dgm:pt modelId="{0AD60680-6DC5-4EA7-9744-1A9B4EE87836}" type="pres">
      <dgm:prSet presAssocID="{C2F715CD-F88F-4451-8DE7-DEF2A2DD236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5A69F9-7607-4F85-8FEE-AC65EB821AB6}" type="presOf" srcId="{A81DE333-C2BA-472B-B386-5B2267250ADF}" destId="{7DE5F9E4-B57B-47B5-AB64-D6A62239FFAB}" srcOrd="0" destOrd="0" presId="urn:diagrams.loki3.com/VaryingWidthList"/>
    <dgm:cxn modelId="{66944CF5-A02D-4CE1-90E9-4DF7F19829B1}" srcId="{C281B65B-BB75-479D-8288-E41636005A1B}" destId="{A81DE333-C2BA-472B-B386-5B2267250ADF}" srcOrd="1" destOrd="0" parTransId="{97A33162-4A06-4EB1-A6A7-ED2C0A374EC7}" sibTransId="{561F8752-0C52-4B28-A26E-8C72F592A864}"/>
    <dgm:cxn modelId="{0AD32167-BAA4-430C-B875-8FDCC3A7C952}" srcId="{C281B65B-BB75-479D-8288-E41636005A1B}" destId="{C2F715CD-F88F-4451-8DE7-DEF2A2DD2368}" srcOrd="2" destOrd="0" parTransId="{841C609D-2ACD-405E-841C-D8898ABA94F9}" sibTransId="{D0C20EF9-3513-46AD-A99B-AB2CE874FF47}"/>
    <dgm:cxn modelId="{A9D577F8-D390-4CEA-8368-99BE71CA7014}" srcId="{C281B65B-BB75-479D-8288-E41636005A1B}" destId="{5CE6C2B9-007F-4585-BEC3-7CF295185AD5}" srcOrd="0" destOrd="0" parTransId="{3274F6D6-EBB2-4BB0-AA44-5FC65D679A31}" sibTransId="{FF8B3418-DCF8-46EE-94C7-42930844FBE2}"/>
    <dgm:cxn modelId="{D35D9170-3ED0-46D8-990E-289AF70C06D4}" type="presOf" srcId="{5CE6C2B9-007F-4585-BEC3-7CF295185AD5}" destId="{F8C9633B-6A8F-4046-B75F-F53F2D12095F}" srcOrd="0" destOrd="0" presId="urn:diagrams.loki3.com/VaryingWidthList"/>
    <dgm:cxn modelId="{F1CEC774-4AFA-4359-BCB1-EE2E0B278C7D}" type="presOf" srcId="{C2F715CD-F88F-4451-8DE7-DEF2A2DD2368}" destId="{0AD60680-6DC5-4EA7-9744-1A9B4EE87836}" srcOrd="0" destOrd="0" presId="urn:diagrams.loki3.com/VaryingWidthList"/>
    <dgm:cxn modelId="{D1BAB9B7-8F48-4AB5-A3B8-3D614AFDBA19}" type="presOf" srcId="{C281B65B-BB75-479D-8288-E41636005A1B}" destId="{EB64C422-CD94-47A7-818F-E2BBE8D66611}" srcOrd="0" destOrd="0" presId="urn:diagrams.loki3.com/VaryingWidthList"/>
    <dgm:cxn modelId="{4C5073CD-02DB-44BB-AD2A-003B3C6645E1}" type="presParOf" srcId="{EB64C422-CD94-47A7-818F-E2BBE8D66611}" destId="{F8C9633B-6A8F-4046-B75F-F53F2D12095F}" srcOrd="0" destOrd="0" presId="urn:diagrams.loki3.com/VaryingWidthList"/>
    <dgm:cxn modelId="{160D3DF0-B27C-42DF-8088-1E53AB827C77}" type="presParOf" srcId="{EB64C422-CD94-47A7-818F-E2BBE8D66611}" destId="{53790268-11BC-4963-ABCD-2CE86FA749B7}" srcOrd="1" destOrd="0" presId="urn:diagrams.loki3.com/VaryingWidthList"/>
    <dgm:cxn modelId="{FF4F1320-622D-40F3-A7C6-39397533D7C4}" type="presParOf" srcId="{EB64C422-CD94-47A7-818F-E2BBE8D66611}" destId="{7DE5F9E4-B57B-47B5-AB64-D6A62239FFAB}" srcOrd="2" destOrd="0" presId="urn:diagrams.loki3.com/VaryingWidthList"/>
    <dgm:cxn modelId="{808E4D5A-48A1-421B-B76F-6132543E1760}" type="presParOf" srcId="{EB64C422-CD94-47A7-818F-E2BBE8D66611}" destId="{0503DB8B-1625-4068-9779-5DEC69897D8C}" srcOrd="3" destOrd="0" presId="urn:diagrams.loki3.com/VaryingWidthList"/>
    <dgm:cxn modelId="{021585B5-6E75-42A0-8301-AE1B458D19D9}" type="presParOf" srcId="{EB64C422-CD94-47A7-818F-E2BBE8D66611}" destId="{0AD60680-6DC5-4EA7-9744-1A9B4EE87836}" srcOrd="4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9633B-6A8F-4046-B75F-F53F2D12095F}">
      <dsp:nvSpPr>
        <dsp:cNvPr id="0" name=""/>
        <dsp:cNvSpPr/>
      </dsp:nvSpPr>
      <dsp:spPr>
        <a:xfrm>
          <a:off x="1769292" y="2665"/>
          <a:ext cx="2310672" cy="17592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Grand Vision</a:t>
          </a:r>
          <a:endParaRPr lang="en-US" sz="3200" kern="1200" dirty="0"/>
        </a:p>
      </dsp:txBody>
      <dsp:txXfrm>
        <a:off x="1769292" y="2665"/>
        <a:ext cx="2310672" cy="1759268"/>
      </dsp:txXfrm>
    </dsp:sp>
    <dsp:sp modelId="{7DE5F9E4-B57B-47B5-AB64-D6A62239FFAB}">
      <dsp:nvSpPr>
        <dsp:cNvPr id="0" name=""/>
        <dsp:cNvSpPr/>
      </dsp:nvSpPr>
      <dsp:spPr>
        <a:xfrm>
          <a:off x="1754628" y="1849897"/>
          <a:ext cx="2340000" cy="17592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Engineering Strategy</a:t>
          </a:r>
          <a:endParaRPr lang="en-US" sz="3200" kern="1200" dirty="0"/>
        </a:p>
      </dsp:txBody>
      <dsp:txXfrm>
        <a:off x="1754628" y="1849897"/>
        <a:ext cx="2340000" cy="1759268"/>
      </dsp:txXfrm>
    </dsp:sp>
    <dsp:sp modelId="{0AD60680-6DC5-4EA7-9744-1A9B4EE87836}">
      <dsp:nvSpPr>
        <dsp:cNvPr id="0" name=""/>
        <dsp:cNvSpPr/>
      </dsp:nvSpPr>
      <dsp:spPr>
        <a:xfrm>
          <a:off x="1754628" y="3697129"/>
          <a:ext cx="2340000" cy="17592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Future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Engineering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Thrusts</a:t>
          </a:r>
          <a:endParaRPr lang="en-US" sz="3200" kern="1200" dirty="0"/>
        </a:p>
      </dsp:txBody>
      <dsp:txXfrm>
        <a:off x="1754628" y="3697129"/>
        <a:ext cx="2340000" cy="17592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90DC3-DBB0-40BF-9599-9C115B1310CE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D0D21-FED8-4517-BEB6-F5404404F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83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ECA62-0424-477E-B623-E75261026B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908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8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74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86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357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05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52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6868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96371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584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0349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le</a:t>
            </a:r>
          </a:p>
        </p:txBody>
      </p:sp>
    </p:spTree>
    <p:extLst>
      <p:ext uri="{BB962C8B-B14F-4D97-AF65-F5344CB8AC3E}">
        <p14:creationId xmlns:p14="http://schemas.microsoft.com/office/powerpoint/2010/main" val="30519949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644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907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33608-B339-894B-A2BE-AA933F5B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06496-01BE-6841-94DF-513200B3B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2C301-0441-3443-BEBA-F7C8A178E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62A4-0B50-B441-818A-D786AE852364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B86C1-A5FE-F045-B60D-D6F327DCA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7AD78-C5F6-1640-87FA-57B0D94B1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19E3-795E-784A-8DFC-D9E8037F4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6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78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0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8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4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5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83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53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A5C0-7784-4DC8-9FE2-5D7A4A595CBF}" type="datetimeFigureOut">
              <a:rPr lang="en-US" smtClean="0"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8E42-D6BC-466F-A0B7-F8170DF1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7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744">
          <p15:clr>
            <a:srgbClr val="F26B43"/>
          </p15:clr>
        </p15:guide>
        <p15:guide id="4" orient="horz" pos="3888">
          <p15:clr>
            <a:srgbClr val="F26B43"/>
          </p15:clr>
        </p15:guide>
        <p15:guide id="5" pos="528">
          <p15:clr>
            <a:srgbClr val="F26B43"/>
          </p15:clr>
        </p15:guide>
        <p15:guide id="6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3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842821" y="2793062"/>
            <a:ext cx="4040906" cy="1616362"/>
          </a:xfrm>
          <a:custGeom>
            <a:avLst/>
            <a:gdLst>
              <a:gd name="connsiteX0" fmla="*/ 0 w 4040906"/>
              <a:gd name="connsiteY0" fmla="*/ 0 h 1616362"/>
              <a:gd name="connsiteX1" fmla="*/ 3232725 w 4040906"/>
              <a:gd name="connsiteY1" fmla="*/ 0 h 1616362"/>
              <a:gd name="connsiteX2" fmla="*/ 4040906 w 4040906"/>
              <a:gd name="connsiteY2" fmla="*/ 808181 h 1616362"/>
              <a:gd name="connsiteX3" fmla="*/ 3232725 w 4040906"/>
              <a:gd name="connsiteY3" fmla="*/ 1616362 h 1616362"/>
              <a:gd name="connsiteX4" fmla="*/ 0 w 4040906"/>
              <a:gd name="connsiteY4" fmla="*/ 1616362 h 1616362"/>
              <a:gd name="connsiteX5" fmla="*/ 0 w 4040906"/>
              <a:gd name="connsiteY5" fmla="*/ 0 h 1616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40906" h="1616362">
                <a:moveTo>
                  <a:pt x="0" y="0"/>
                </a:moveTo>
                <a:lnTo>
                  <a:pt x="3232725" y="0"/>
                </a:lnTo>
                <a:lnTo>
                  <a:pt x="4040906" y="808181"/>
                </a:lnTo>
                <a:lnTo>
                  <a:pt x="3232725" y="1616362"/>
                </a:lnTo>
                <a:lnTo>
                  <a:pt x="0" y="16163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686" tIns="77343" rIns="442762" bIns="77343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900" kern="1200" dirty="0"/>
              <a:t>Expanding Our </a:t>
            </a:r>
            <a:r>
              <a:rPr lang="en-US" sz="2900" kern="1200" dirty="0" smtClean="0"/>
              <a:t>Presence</a:t>
            </a:r>
            <a:endParaRPr lang="en-US" sz="2900" kern="1200" dirty="0"/>
          </a:p>
        </p:txBody>
      </p:sp>
      <p:sp>
        <p:nvSpPr>
          <p:cNvPr id="7" name="Freeform 6"/>
          <p:cNvSpPr/>
          <p:nvPr/>
        </p:nvSpPr>
        <p:spPr>
          <a:xfrm>
            <a:off x="4075546" y="2793062"/>
            <a:ext cx="4040906" cy="1616362"/>
          </a:xfrm>
          <a:custGeom>
            <a:avLst/>
            <a:gdLst>
              <a:gd name="connsiteX0" fmla="*/ 0 w 4040906"/>
              <a:gd name="connsiteY0" fmla="*/ 0 h 1616362"/>
              <a:gd name="connsiteX1" fmla="*/ 3232725 w 4040906"/>
              <a:gd name="connsiteY1" fmla="*/ 0 h 1616362"/>
              <a:gd name="connsiteX2" fmla="*/ 4040906 w 4040906"/>
              <a:gd name="connsiteY2" fmla="*/ 808181 h 1616362"/>
              <a:gd name="connsiteX3" fmla="*/ 3232725 w 4040906"/>
              <a:gd name="connsiteY3" fmla="*/ 1616362 h 1616362"/>
              <a:gd name="connsiteX4" fmla="*/ 0 w 4040906"/>
              <a:gd name="connsiteY4" fmla="*/ 1616362 h 1616362"/>
              <a:gd name="connsiteX5" fmla="*/ 808181 w 4040906"/>
              <a:gd name="connsiteY5" fmla="*/ 808181 h 1616362"/>
              <a:gd name="connsiteX6" fmla="*/ 0 w 4040906"/>
              <a:gd name="connsiteY6" fmla="*/ 0 h 1616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0906" h="1616362">
                <a:moveTo>
                  <a:pt x="0" y="0"/>
                </a:moveTo>
                <a:lnTo>
                  <a:pt x="3232725" y="0"/>
                </a:lnTo>
                <a:lnTo>
                  <a:pt x="4040906" y="808181"/>
                </a:lnTo>
                <a:lnTo>
                  <a:pt x="3232725" y="1616362"/>
                </a:lnTo>
                <a:lnTo>
                  <a:pt x="0" y="1616362"/>
                </a:lnTo>
                <a:lnTo>
                  <a:pt x="808181" y="8081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809948"/>
              <a:satOff val="17239"/>
              <a:lumOff val="-10196"/>
              <a:alphaOff val="0"/>
            </a:schemeClr>
          </a:fillRef>
          <a:effectRef idx="0">
            <a:schemeClr val="accent4">
              <a:hueOff val="5809948"/>
              <a:satOff val="17239"/>
              <a:lumOff val="-1019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4196" tIns="77343" rIns="846853" bIns="77343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900" kern="1200" dirty="0"/>
              <a:t>Making the Measurement </a:t>
            </a:r>
            <a:r>
              <a:rPr lang="en-US" sz="2900" kern="1200" dirty="0" smtClean="0"/>
              <a:t>When Counts</a:t>
            </a:r>
            <a:endParaRPr lang="en-US" sz="2900" kern="1200" dirty="0"/>
          </a:p>
        </p:txBody>
      </p:sp>
      <p:sp>
        <p:nvSpPr>
          <p:cNvPr id="8" name="Freeform 7"/>
          <p:cNvSpPr/>
          <p:nvPr/>
        </p:nvSpPr>
        <p:spPr>
          <a:xfrm>
            <a:off x="7308272" y="2793062"/>
            <a:ext cx="4040906" cy="1616362"/>
          </a:xfrm>
          <a:custGeom>
            <a:avLst/>
            <a:gdLst>
              <a:gd name="connsiteX0" fmla="*/ 0 w 4040906"/>
              <a:gd name="connsiteY0" fmla="*/ 0 h 1616362"/>
              <a:gd name="connsiteX1" fmla="*/ 3232725 w 4040906"/>
              <a:gd name="connsiteY1" fmla="*/ 0 h 1616362"/>
              <a:gd name="connsiteX2" fmla="*/ 4040906 w 4040906"/>
              <a:gd name="connsiteY2" fmla="*/ 808181 h 1616362"/>
              <a:gd name="connsiteX3" fmla="*/ 3232725 w 4040906"/>
              <a:gd name="connsiteY3" fmla="*/ 1616362 h 1616362"/>
              <a:gd name="connsiteX4" fmla="*/ 0 w 4040906"/>
              <a:gd name="connsiteY4" fmla="*/ 1616362 h 1616362"/>
              <a:gd name="connsiteX5" fmla="*/ 808181 w 4040906"/>
              <a:gd name="connsiteY5" fmla="*/ 808181 h 1616362"/>
              <a:gd name="connsiteX6" fmla="*/ 0 w 4040906"/>
              <a:gd name="connsiteY6" fmla="*/ 0 h 1616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0906" h="1616362">
                <a:moveTo>
                  <a:pt x="0" y="0"/>
                </a:moveTo>
                <a:lnTo>
                  <a:pt x="3232725" y="0"/>
                </a:lnTo>
                <a:lnTo>
                  <a:pt x="4040906" y="808181"/>
                </a:lnTo>
                <a:lnTo>
                  <a:pt x="3232725" y="1616362"/>
                </a:lnTo>
                <a:lnTo>
                  <a:pt x="0" y="1616362"/>
                </a:lnTo>
                <a:lnTo>
                  <a:pt x="808181" y="8081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1619897"/>
              <a:satOff val="34479"/>
              <a:lumOff val="-20391"/>
              <a:alphaOff val="0"/>
            </a:schemeClr>
          </a:fillRef>
          <a:effectRef idx="0">
            <a:schemeClr val="accent4">
              <a:hueOff val="11619897"/>
              <a:satOff val="34479"/>
              <a:lumOff val="-2039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4196" tIns="77343" rIns="846853" bIns="77343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900" kern="1200" dirty="0"/>
              <a:t>New Ways to Study the Ocean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68188534"/>
              </p:ext>
            </p:extLst>
          </p:nvPr>
        </p:nvGraphicFramePr>
        <p:xfrm>
          <a:off x="6095999" y="713136"/>
          <a:ext cx="5849257" cy="5459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72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65"/>
    </mc:Choice>
    <mc:Fallback xmlns="">
      <p:transition spd="slow" advTm="36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52825 0.0025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19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  <p:bldGraphic spid="9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22</Words>
  <Application>Microsoft Office PowerPoint</Application>
  <PresentationFormat>Widescreen</PresentationFormat>
  <Paragraphs>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3</cp:revision>
  <dcterms:created xsi:type="dcterms:W3CDTF">2020-02-07T01:03:54Z</dcterms:created>
  <dcterms:modified xsi:type="dcterms:W3CDTF">2020-02-10T20:37:59Z</dcterms:modified>
</cp:coreProperties>
</file>