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9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28"/>
  </p:normalViewPr>
  <p:slideViewPr>
    <p:cSldViewPr snapToGrid="0" snapToObjects="1">
      <p:cViewPr varScale="1">
        <p:scale>
          <a:sx n="95" d="100"/>
          <a:sy n="95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57DD5-8360-DA45-B467-3A0DBF79081D}" type="datetimeFigureOut">
              <a:rPr lang="en-US" smtClean="0"/>
              <a:t>2/11/20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EDD15-38E6-D348-A012-ED60DDAB9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2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Fundamental measurements that we still can’t measure.  Biology is harder to measure. </a:t>
            </a:r>
          </a:p>
          <a:p>
            <a:r>
              <a:rPr lang="en-US" dirty="0"/>
              <a:t>Andrea and team are taking a laboratory based method for measuring Dissolved inorganic Carbon and pCO2 </a:t>
            </a:r>
          </a:p>
          <a:p>
            <a:r>
              <a:rPr lang="en-US" dirty="0"/>
              <a:t>DIC sensor that can be widely deployed.  Partnerships with PMEL, Jupiter foundation.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ECA62-0424-477E-B623-E75261026B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9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B4AD-33B6-924A-8F54-40B63B9A3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BD64B-2BED-1D4E-A1CC-4C5B21541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5517-D2C3-2E4A-AE8E-FC7147FA8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98F15-95F2-BB4A-9272-496FD1AEE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47642-BFF1-4746-9E83-4B026461E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6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F4A1F-E472-484C-AFB1-F47AF6855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57E29-DF65-E940-BA63-388E19666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05ABD-F99D-8C44-9937-A698B64C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F8BB5-52BE-BC45-8F92-409BEF65D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D6B22-1E34-CF4B-A3A0-0E112A3A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21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769DA8-4165-884E-BD20-2556C49B97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A7B066-5894-0641-A372-E4B198809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85132-2F80-CF4E-82FD-29ADF621B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08F51-6ED1-3C46-B1B5-9BFC365DD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81B49-802B-CE43-B49A-348251F2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7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F961F-0A30-5544-8FA4-94E224EF4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FABFE-6304-3F41-9B08-7A4643B14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0173C-E70B-5946-A272-0A045B5FE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303E1-2D18-2942-A029-D824CA3EB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6590A-A89E-9E43-B2D1-9CCE9BA2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8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18F6-09D0-2341-9C82-291C5D2E9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DC1FD-3D22-194A-A95B-484703E8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2686A-21E3-AD44-9C6E-8143FFF69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C23B8-B854-514C-B5C5-7AB0F38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A3883-D7C1-8048-ACA0-FB2D56FC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9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89E57-9318-A94E-BADD-F5B265644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665E5-6FC8-754F-998E-0D8627FA92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AE5E9C-2633-9E49-8B13-3DA09BF35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0E5A1-E1F9-3D43-A73E-88C534BB2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D2885-9335-CF47-8C30-7FF06B563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E9E4B-B006-DD4F-8888-0CB6E7B00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0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F33D-E13E-9240-A818-539917A44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C3228-DBC0-914B-9257-F0EBF35AE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8C13A-CF02-E449-A6C4-913DC29BF4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8B200-EB27-6A43-BAF5-31253BE07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5A48A9-10AE-4248-95F1-70CEA875E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C5015F-649C-A343-86E2-7F54E6A8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D6F6CD-E122-B94B-90A8-AD4529607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726FB7-15B0-0249-9941-10B33A7E7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2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6B7AC-3F0D-0A46-81C5-D9517E70E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BA04BD-7976-E94B-9478-8D0DA7F9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375E7-54A6-E14B-8560-A573B9D3D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3A2A39-AFDD-3C4D-A5DD-2231A42D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8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06FDC1-A04D-014C-89BC-ED691BED4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53167-D806-4C4D-941A-24CA813B7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FC3BD-9F4E-FF46-8F53-DE23DAD44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24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D396A-4030-9743-AAE8-EA2469685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F0C40-4D3B-724E-ACBB-EF07D6B54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D0783-5341-F941-8A72-3DC3EC09B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C1A64-A3DD-1F44-AE75-961A62AA0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2EE11-EC2D-3A45-AB9D-EF6CF0F8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C7B50D-75B9-8744-BFE0-556D8027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8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64165-89C7-5F49-9996-F78AC17A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4A7CD-3DB8-874A-A1B5-3276AE25E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783AC-59A1-B944-9C4D-10ECD7784A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2731B-E573-E446-A242-C22DA338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E142B-A5C0-8043-8C7F-F58C6F471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6F4CEA-BFC1-0345-A7E3-8A584CB21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4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BB00E6-39E2-AD48-9CC4-1FD719C2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0EAE0-AF44-9D4F-8E4C-159216DED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EBBF2-6E0D-EE4A-B338-646248B504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C68E7-D912-784B-971B-0EBC973DB7B6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D76B3-B846-4F43-ACE0-8B5CE675B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05E4C-F3EC-B24E-9874-1735BABB4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9D116-273E-B343-8AC5-D67F980B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18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6D75B-FDA8-C94C-96B5-4924F23DDF6C}"/>
              </a:ext>
            </a:extLst>
          </p:cNvPr>
          <p:cNvSpPr txBox="1">
            <a:spLocks/>
          </p:cNvSpPr>
          <p:nvPr/>
        </p:nvSpPr>
        <p:spPr>
          <a:xfrm>
            <a:off x="638002" y="447971"/>
            <a:ext cx="10515600" cy="6089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0070C0"/>
                </a:solidFill>
              </a:rPr>
              <a:t>Sensor and Measurement Innovations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48" y="1664898"/>
            <a:ext cx="3224988" cy="2438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03068B-D22B-EF41-A233-66C50838D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393" y="1569975"/>
            <a:ext cx="2719427" cy="253295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9430276" y="195304"/>
            <a:ext cx="1723325" cy="6566390"/>
            <a:chOff x="9430276" y="195304"/>
            <a:chExt cx="1723325" cy="65663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8E3CAE7-D4C6-1544-8DE6-CB6C8DCAD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2116" t="8936" r="23651" b="35734"/>
            <a:stretch/>
          </p:blipFill>
          <p:spPr>
            <a:xfrm>
              <a:off x="9430277" y="195304"/>
              <a:ext cx="1421552" cy="219445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9C00C95-D424-9343-8825-11645A967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29408" y="2672596"/>
              <a:ext cx="1223290" cy="185346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A7BB3B-3E7D-5D41-BC14-63E66E8115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7093" t="12317" r="33488" b="68709"/>
            <a:stretch/>
          </p:blipFill>
          <p:spPr>
            <a:xfrm>
              <a:off x="9430276" y="4808900"/>
              <a:ext cx="1723325" cy="1952794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</p:grpSp>
      <p:sp>
        <p:nvSpPr>
          <p:cNvPr id="11" name="Right Arrow 10"/>
          <p:cNvSpPr/>
          <p:nvPr/>
        </p:nvSpPr>
        <p:spPr>
          <a:xfrm>
            <a:off x="4200525" y="2672596"/>
            <a:ext cx="935831" cy="656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8374856" y="2555716"/>
            <a:ext cx="935831" cy="656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NOAA logo.pdf">
            <a:extLst>
              <a:ext uri="{FF2B5EF4-FFF2-40B4-BE49-F238E27FC236}">
                <a16:creationId xmlns:a16="http://schemas.microsoft.com/office/drawing/2014/main" id="{350D17EF-FD12-B047-BA28-8E0EDCA3D9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716" y="4987755"/>
            <a:ext cx="1002011" cy="10020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F43775-AB16-AD48-AB3C-E1F084252F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5409" y="4987755"/>
            <a:ext cx="1460509" cy="1115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EEF6C3-0956-D245-B483-23DD55612F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2800" y="3397250"/>
            <a:ext cx="406400" cy="63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E6904E-35E1-AF4D-B5C4-239F671199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2800" y="3397250"/>
            <a:ext cx="406400" cy="63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C3580D-C14B-5D40-A7A5-53686EA6EA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5806" y="6166772"/>
            <a:ext cx="2578100" cy="444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E1EAE2-9BCB-F146-B17E-4063299C67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8556" y="5122808"/>
            <a:ext cx="2895600" cy="844905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81936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Macintosh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Au</dc:creator>
  <cp:lastModifiedBy>Doug Au</cp:lastModifiedBy>
  <cp:revision>1</cp:revision>
  <dcterms:created xsi:type="dcterms:W3CDTF">2020-02-11T21:23:34Z</dcterms:created>
  <dcterms:modified xsi:type="dcterms:W3CDTF">2020-02-11T21:24:18Z</dcterms:modified>
</cp:coreProperties>
</file>