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645" r:id="rId3"/>
    <p:sldId id="521" r:id="rId4"/>
    <p:sldId id="525" r:id="rId5"/>
    <p:sldId id="62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4"/>
    <p:restoredTop sz="94647"/>
  </p:normalViewPr>
  <p:slideViewPr>
    <p:cSldViewPr snapToGrid="0" snapToObjects="1">
      <p:cViewPr>
        <p:scale>
          <a:sx n="122" d="100"/>
          <a:sy n="122" d="100"/>
        </p:scale>
        <p:origin x="1088" y="19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8E5C8-9593-2049-968D-D45FE58F2412}" type="datetimeFigureOut">
              <a:rPr lang="en-US" smtClean="0"/>
              <a:t>2/10/20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B9364-72B3-DA4A-BE58-556CF58E2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41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BED05 moved from 420 m to 430 m on Jan 15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DD4D-A66A-8E40-B72F-ED35CFA996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550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BED08CU moved ~847</a:t>
            </a:r>
            <a:r>
              <a:rPr lang="en-US" baseline="0" dirty="0"/>
              <a:t>m down canyon </a:t>
            </a:r>
          </a:p>
          <a:p>
            <a:r>
              <a:rPr lang="en-US" baseline="0" dirty="0"/>
              <a:t>BED10 moved ~175m down canyon</a:t>
            </a:r>
          </a:p>
          <a:p>
            <a:r>
              <a:rPr lang="en-US" baseline="0" dirty="0"/>
              <a:t>BED03 moved ~1209m down canyon</a:t>
            </a:r>
          </a:p>
          <a:p>
            <a:r>
              <a:rPr lang="en-US" baseline="0" dirty="0"/>
              <a:t>BED11 moved ~946m down canyon</a:t>
            </a:r>
          </a:p>
          <a:p>
            <a:r>
              <a:rPr lang="en-US" baseline="0" dirty="0"/>
              <a:t>BED09 moved ~4306m down canyon</a:t>
            </a:r>
          </a:p>
          <a:p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8DD4D-A66A-8E40-B72F-ED35CFA9967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5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3381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9828B-43E5-B14E-B8D0-6C76353ED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73A83E-605D-C442-ADE4-5139193B4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A1045-B4C9-4F46-A516-C74A1611E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997E-EE2A-B549-A81C-18D8B648554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BD21B-1AA0-FA42-A6E0-8726D7600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AF6335-8188-014D-906F-3786E66CD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7252E-21F5-F24F-9271-AAA46FDFA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48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520A4-EF92-9949-A8C8-C99477F60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CE46D-9670-E346-90C3-3811B28E9F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0D208-B598-AD40-BF6A-8358E68A7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997E-EE2A-B549-A81C-18D8B648554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62F9C-745B-F744-BB02-50FD1A374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D038D-46BB-E140-B583-D4FBE03D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7252E-21F5-F24F-9271-AAA46FDFA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538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67E4A8-C30A-9846-9CA6-1B9BACE7B1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9201E1-390D-B34C-B5F0-0096DE42D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91C7E-BA66-4740-BA90-80D13274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997E-EE2A-B549-A81C-18D8B648554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10E1A5-927E-4245-8772-17BA27912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A1377-3CD3-8945-BE77-F37E862DD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7252E-21F5-F24F-9271-AAA46FDFA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92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FAF6A-8399-4D48-BA62-DD52B60E7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69D6E-6B78-F041-B327-831A64B70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E85ED4-8895-4348-A6A6-28433143F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997E-EE2A-B549-A81C-18D8B648554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E9F5A-86A6-3142-9307-E82ABF062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AF1A9-5D88-A245-B6BF-44AF8A955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7252E-21F5-F24F-9271-AAA46FDFA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56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C75E8-8E49-444B-AF8C-29E4E2D09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538D8-7D62-6941-8539-CD390AC45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39D9A-5F84-C54A-9BD0-149A48EFD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997E-EE2A-B549-A81C-18D8B648554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02D58-AFEC-714A-B503-51CDE501D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562D3-F040-DD48-9F5E-0D97535DB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7252E-21F5-F24F-9271-AAA46FDFA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28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B7518-B221-0142-8540-487E8A612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2E841-F571-1D4F-A44B-66014676E4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6E189A-AD97-4D4F-B532-E46852252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EBB290-DE47-7847-9C86-F307461A5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997E-EE2A-B549-A81C-18D8B648554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D762B0-2FE4-4942-84BE-9E1F9C13C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D48D5-1CA5-B84B-9482-381D87671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7252E-21F5-F24F-9271-AAA46FDFA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20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97680-A7D1-5640-90A4-4C7D08EC0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C6768-781E-364A-92DE-3AB5C325A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576FB1-DFDB-F844-BFA8-8BA27A563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59044F-A275-8345-9E1C-1AA893B79F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AC9EEB-54DE-5C41-A68B-3871143698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2A0713-CDFE-9A4F-8B64-C6319623B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997E-EE2A-B549-A81C-18D8B648554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B508CF-D8EE-C147-A80D-FF0CF934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E4CE6C-F3C3-084A-94E8-528EB3B83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7252E-21F5-F24F-9271-AAA46FDFA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5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2A5C4-69E5-124C-9EB9-003BA1F4A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4D7687-7341-074F-81CB-1BE3FFB4E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997E-EE2A-B549-A81C-18D8B648554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C37FAD-B0F3-9340-A588-49D0E261C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4B06CE-42F6-C94C-A775-7330CD5F8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7252E-21F5-F24F-9271-AAA46FDFA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877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8FE9A8-019C-5C4C-B43E-46012AB9F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997E-EE2A-B549-A81C-18D8B648554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4CA42F-5F37-9D42-A9A0-83EE17E99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AAA63-D770-1042-AF4E-DFA9860CB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7252E-21F5-F24F-9271-AAA46FDFA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83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AEFD6-5543-CC40-833C-A8743A8D0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43AB2-9521-A348-958D-F2655514A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B3E5C1-1E02-6941-A5FF-DCF40246F0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DE3F04-A3D4-874A-B0DC-649853D6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997E-EE2A-B549-A81C-18D8B648554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41D663-1DD6-FD49-A5F5-ACEF68D36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D5199C-DD97-F641-A40B-FE35275A2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7252E-21F5-F24F-9271-AAA46FDFA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39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6C251-644F-2843-AFDE-7151004CF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2A10B2-0497-0D45-AD79-3227E70BAF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A5BC31-94C9-E54F-8531-E0C6FB6C80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921B84-2164-9A4D-8818-2B41820DB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8997E-EE2A-B549-A81C-18D8B648554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AF6F1-6882-104C-BC93-0D2B466EA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0C65E9-9EE7-3B4D-9E2E-EF89B566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7252E-21F5-F24F-9271-AAA46FDFA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259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52E1A3-EF73-C54B-BBA5-339085D8E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C697BB-72ED-E544-97F8-FCB92F736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26701-E3A3-D648-915E-974D2EA7B5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8997E-EE2A-B549-A81C-18D8B6485540}" type="datetimeFigureOut">
              <a:rPr lang="en-US" smtClean="0"/>
              <a:t>2/10/20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FC13F5-FBD7-9647-A49B-FEEC842581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D6AF2-F8CD-C948-BE2C-84054353D1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7252E-21F5-F24F-9271-AAA46FDFA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57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10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png"/><Relationship Id="rId4" Type="http://schemas.microsoft.com/office/2007/relationships/hdphoto" Target="../media/hdphoto2.wdp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3C184-8D68-BD47-95D2-5F96E9C3C2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BCE88C-F049-C14B-AEE2-D6661938D5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139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35" b="98646" l="18865" r="91233">
                        <a14:foregroundMark x1="53033" y1="13828" x2="53503" y2="4633"/>
                        <a14:backgroundMark x1="56791" y1="8054" x2="56360" y2="13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9534" t="3959" r="10753" b="2049"/>
          <a:stretch/>
        </p:blipFill>
        <p:spPr>
          <a:xfrm>
            <a:off x="1524000" y="2"/>
            <a:ext cx="9152394" cy="67760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38048" y="5775153"/>
            <a:ext cx="2017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</a:rPr>
              <a:t>~ 200 m</a:t>
            </a: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55242" y="-741408"/>
            <a:ext cx="452283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FF"/>
                </a:solidFill>
                <a:latin typeface="Arial"/>
                <a:cs typeface="Arial"/>
              </a:rPr>
              <a:t>January 15, 2016 </a:t>
            </a:r>
          </a:p>
        </p:txBody>
      </p:sp>
      <p:pic>
        <p:nvPicPr>
          <p:cNvPr id="44" name="Picture 43" descr="MS1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7499" y="-313267"/>
            <a:ext cx="123588" cy="909108"/>
          </a:xfrm>
          <a:prstGeom prst="rect">
            <a:avLst/>
          </a:prstGeom>
        </p:spPr>
      </p:pic>
      <p:sp>
        <p:nvSpPr>
          <p:cNvPr id="45" name="Freeform 44"/>
          <p:cNvSpPr/>
          <p:nvPr/>
        </p:nvSpPr>
        <p:spPr>
          <a:xfrm>
            <a:off x="3048002" y="809039"/>
            <a:ext cx="6229017" cy="6048963"/>
          </a:xfrm>
          <a:custGeom>
            <a:avLst/>
            <a:gdLst>
              <a:gd name="connsiteX0" fmla="*/ 1971764 w 6229017"/>
              <a:gd name="connsiteY0" fmla="*/ 0 h 6048963"/>
              <a:gd name="connsiteX1" fmla="*/ 1454356 w 6229017"/>
              <a:gd name="connsiteY1" fmla="*/ 319852 h 6048963"/>
              <a:gd name="connsiteX2" fmla="*/ 692356 w 6229017"/>
              <a:gd name="connsiteY2" fmla="*/ 489185 h 6048963"/>
              <a:gd name="connsiteX3" fmla="*/ 193764 w 6229017"/>
              <a:gd name="connsiteY3" fmla="*/ 714963 h 6048963"/>
              <a:gd name="connsiteX4" fmla="*/ 5616 w 6229017"/>
              <a:gd name="connsiteY4" fmla="*/ 1006592 h 6048963"/>
              <a:gd name="connsiteX5" fmla="*/ 381912 w 6229017"/>
              <a:gd name="connsiteY5" fmla="*/ 1213555 h 6048963"/>
              <a:gd name="connsiteX6" fmla="*/ 965171 w 6229017"/>
              <a:gd name="connsiteY6" fmla="*/ 1166518 h 6048963"/>
              <a:gd name="connsiteX7" fmla="*/ 2216356 w 6229017"/>
              <a:gd name="connsiteY7" fmla="*/ 1166518 h 6048963"/>
              <a:gd name="connsiteX8" fmla="*/ 2959542 w 6229017"/>
              <a:gd name="connsiteY8" fmla="*/ 1561629 h 6048963"/>
              <a:gd name="connsiteX9" fmla="*/ 3279393 w 6229017"/>
              <a:gd name="connsiteY9" fmla="*/ 1966148 h 6048963"/>
              <a:gd name="connsiteX10" fmla="*/ 5113838 w 6229017"/>
              <a:gd name="connsiteY10" fmla="*/ 2878666 h 6048963"/>
              <a:gd name="connsiteX11" fmla="*/ 6148653 w 6229017"/>
              <a:gd name="connsiteY11" fmla="*/ 3546592 h 6048963"/>
              <a:gd name="connsiteX12" fmla="*/ 6111023 w 6229017"/>
              <a:gd name="connsiteY12" fmla="*/ 4186296 h 6048963"/>
              <a:gd name="connsiteX13" fmla="*/ 5715912 w 6229017"/>
              <a:gd name="connsiteY13" fmla="*/ 4684889 h 6048963"/>
              <a:gd name="connsiteX14" fmla="*/ 5490134 w 6229017"/>
              <a:gd name="connsiteY14" fmla="*/ 5239926 h 6048963"/>
              <a:gd name="connsiteX15" fmla="*/ 5433690 w 6229017"/>
              <a:gd name="connsiteY15" fmla="*/ 6048963 h 6048963"/>
              <a:gd name="connsiteX0" fmla="*/ 1971764 w 6229017"/>
              <a:gd name="connsiteY0" fmla="*/ 0 h 6048963"/>
              <a:gd name="connsiteX1" fmla="*/ 1454356 w 6229017"/>
              <a:gd name="connsiteY1" fmla="*/ 319852 h 6048963"/>
              <a:gd name="connsiteX2" fmla="*/ 692356 w 6229017"/>
              <a:gd name="connsiteY2" fmla="*/ 489185 h 6048963"/>
              <a:gd name="connsiteX3" fmla="*/ 193764 w 6229017"/>
              <a:gd name="connsiteY3" fmla="*/ 714963 h 6048963"/>
              <a:gd name="connsiteX4" fmla="*/ 5616 w 6229017"/>
              <a:gd name="connsiteY4" fmla="*/ 1006592 h 6048963"/>
              <a:gd name="connsiteX5" fmla="*/ 381912 w 6229017"/>
              <a:gd name="connsiteY5" fmla="*/ 1213555 h 6048963"/>
              <a:gd name="connsiteX6" fmla="*/ 965171 w 6229017"/>
              <a:gd name="connsiteY6" fmla="*/ 1166518 h 6048963"/>
              <a:gd name="connsiteX7" fmla="*/ 2216356 w 6229017"/>
              <a:gd name="connsiteY7" fmla="*/ 1166518 h 6048963"/>
              <a:gd name="connsiteX8" fmla="*/ 2893690 w 6229017"/>
              <a:gd name="connsiteY8" fmla="*/ 1571037 h 6048963"/>
              <a:gd name="connsiteX9" fmla="*/ 3279393 w 6229017"/>
              <a:gd name="connsiteY9" fmla="*/ 1966148 h 6048963"/>
              <a:gd name="connsiteX10" fmla="*/ 5113838 w 6229017"/>
              <a:gd name="connsiteY10" fmla="*/ 2878666 h 6048963"/>
              <a:gd name="connsiteX11" fmla="*/ 6148653 w 6229017"/>
              <a:gd name="connsiteY11" fmla="*/ 3546592 h 6048963"/>
              <a:gd name="connsiteX12" fmla="*/ 6111023 w 6229017"/>
              <a:gd name="connsiteY12" fmla="*/ 4186296 h 6048963"/>
              <a:gd name="connsiteX13" fmla="*/ 5715912 w 6229017"/>
              <a:gd name="connsiteY13" fmla="*/ 4684889 h 6048963"/>
              <a:gd name="connsiteX14" fmla="*/ 5490134 w 6229017"/>
              <a:gd name="connsiteY14" fmla="*/ 5239926 h 6048963"/>
              <a:gd name="connsiteX15" fmla="*/ 5433690 w 6229017"/>
              <a:gd name="connsiteY15" fmla="*/ 6048963 h 6048963"/>
              <a:gd name="connsiteX0" fmla="*/ 1971764 w 6229017"/>
              <a:gd name="connsiteY0" fmla="*/ 0 h 6048963"/>
              <a:gd name="connsiteX1" fmla="*/ 1454356 w 6229017"/>
              <a:gd name="connsiteY1" fmla="*/ 319852 h 6048963"/>
              <a:gd name="connsiteX2" fmla="*/ 692356 w 6229017"/>
              <a:gd name="connsiteY2" fmla="*/ 489185 h 6048963"/>
              <a:gd name="connsiteX3" fmla="*/ 193764 w 6229017"/>
              <a:gd name="connsiteY3" fmla="*/ 714963 h 6048963"/>
              <a:gd name="connsiteX4" fmla="*/ 5616 w 6229017"/>
              <a:gd name="connsiteY4" fmla="*/ 1006592 h 6048963"/>
              <a:gd name="connsiteX5" fmla="*/ 381912 w 6229017"/>
              <a:gd name="connsiteY5" fmla="*/ 1213555 h 6048963"/>
              <a:gd name="connsiteX6" fmla="*/ 965171 w 6229017"/>
              <a:gd name="connsiteY6" fmla="*/ 1166518 h 6048963"/>
              <a:gd name="connsiteX7" fmla="*/ 2216356 w 6229017"/>
              <a:gd name="connsiteY7" fmla="*/ 1166518 h 6048963"/>
              <a:gd name="connsiteX8" fmla="*/ 2893690 w 6229017"/>
              <a:gd name="connsiteY8" fmla="*/ 1571037 h 6048963"/>
              <a:gd name="connsiteX9" fmla="*/ 3307615 w 6229017"/>
              <a:gd name="connsiteY9" fmla="*/ 1966148 h 6048963"/>
              <a:gd name="connsiteX10" fmla="*/ 5113838 w 6229017"/>
              <a:gd name="connsiteY10" fmla="*/ 2878666 h 6048963"/>
              <a:gd name="connsiteX11" fmla="*/ 6148653 w 6229017"/>
              <a:gd name="connsiteY11" fmla="*/ 3546592 h 6048963"/>
              <a:gd name="connsiteX12" fmla="*/ 6111023 w 6229017"/>
              <a:gd name="connsiteY12" fmla="*/ 4186296 h 6048963"/>
              <a:gd name="connsiteX13" fmla="*/ 5715912 w 6229017"/>
              <a:gd name="connsiteY13" fmla="*/ 4684889 h 6048963"/>
              <a:gd name="connsiteX14" fmla="*/ 5490134 w 6229017"/>
              <a:gd name="connsiteY14" fmla="*/ 5239926 h 6048963"/>
              <a:gd name="connsiteX15" fmla="*/ 5433690 w 6229017"/>
              <a:gd name="connsiteY15" fmla="*/ 6048963 h 6048963"/>
              <a:gd name="connsiteX0" fmla="*/ 1971764 w 6229017"/>
              <a:gd name="connsiteY0" fmla="*/ 0 h 6048963"/>
              <a:gd name="connsiteX1" fmla="*/ 1454356 w 6229017"/>
              <a:gd name="connsiteY1" fmla="*/ 319852 h 6048963"/>
              <a:gd name="connsiteX2" fmla="*/ 692356 w 6229017"/>
              <a:gd name="connsiteY2" fmla="*/ 489185 h 6048963"/>
              <a:gd name="connsiteX3" fmla="*/ 193764 w 6229017"/>
              <a:gd name="connsiteY3" fmla="*/ 714963 h 6048963"/>
              <a:gd name="connsiteX4" fmla="*/ 5616 w 6229017"/>
              <a:gd name="connsiteY4" fmla="*/ 1006592 h 6048963"/>
              <a:gd name="connsiteX5" fmla="*/ 381912 w 6229017"/>
              <a:gd name="connsiteY5" fmla="*/ 1213555 h 6048963"/>
              <a:gd name="connsiteX6" fmla="*/ 965171 w 6229017"/>
              <a:gd name="connsiteY6" fmla="*/ 1166518 h 6048963"/>
              <a:gd name="connsiteX7" fmla="*/ 2216356 w 6229017"/>
              <a:gd name="connsiteY7" fmla="*/ 1166518 h 6048963"/>
              <a:gd name="connsiteX8" fmla="*/ 2893690 w 6229017"/>
              <a:gd name="connsiteY8" fmla="*/ 1571037 h 6048963"/>
              <a:gd name="connsiteX9" fmla="*/ 3307615 w 6229017"/>
              <a:gd name="connsiteY9" fmla="*/ 1966148 h 6048963"/>
              <a:gd name="connsiteX10" fmla="*/ 5113838 w 6229017"/>
              <a:gd name="connsiteY10" fmla="*/ 2878666 h 6048963"/>
              <a:gd name="connsiteX11" fmla="*/ 6148653 w 6229017"/>
              <a:gd name="connsiteY11" fmla="*/ 3546592 h 6048963"/>
              <a:gd name="connsiteX12" fmla="*/ 6111023 w 6229017"/>
              <a:gd name="connsiteY12" fmla="*/ 4186296 h 6048963"/>
              <a:gd name="connsiteX13" fmla="*/ 5715912 w 6229017"/>
              <a:gd name="connsiteY13" fmla="*/ 4684889 h 6048963"/>
              <a:gd name="connsiteX14" fmla="*/ 5490134 w 6229017"/>
              <a:gd name="connsiteY14" fmla="*/ 5239926 h 6048963"/>
              <a:gd name="connsiteX15" fmla="*/ 5433690 w 6229017"/>
              <a:gd name="connsiteY15" fmla="*/ 6048963 h 604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229017" h="6048963">
                <a:moveTo>
                  <a:pt x="1971764" y="0"/>
                </a:moveTo>
                <a:cubicBezTo>
                  <a:pt x="1819677" y="119160"/>
                  <a:pt x="1667591" y="238321"/>
                  <a:pt x="1454356" y="319852"/>
                </a:cubicBezTo>
                <a:cubicBezTo>
                  <a:pt x="1241121" y="401383"/>
                  <a:pt x="902455" y="423333"/>
                  <a:pt x="692356" y="489185"/>
                </a:cubicBezTo>
                <a:cubicBezTo>
                  <a:pt x="482257" y="555037"/>
                  <a:pt x="308221" y="628728"/>
                  <a:pt x="193764" y="714963"/>
                </a:cubicBezTo>
                <a:cubicBezTo>
                  <a:pt x="79307" y="801198"/>
                  <a:pt x="-25742" y="923493"/>
                  <a:pt x="5616" y="1006592"/>
                </a:cubicBezTo>
                <a:cubicBezTo>
                  <a:pt x="36974" y="1089691"/>
                  <a:pt x="221986" y="1186901"/>
                  <a:pt x="381912" y="1213555"/>
                </a:cubicBezTo>
                <a:cubicBezTo>
                  <a:pt x="541838" y="1240209"/>
                  <a:pt x="659430" y="1174357"/>
                  <a:pt x="965171" y="1166518"/>
                </a:cubicBezTo>
                <a:cubicBezTo>
                  <a:pt x="1270912" y="1158679"/>
                  <a:pt x="1894936" y="1099098"/>
                  <a:pt x="2216356" y="1166518"/>
                </a:cubicBezTo>
                <a:cubicBezTo>
                  <a:pt x="2537776" y="1233938"/>
                  <a:pt x="2711814" y="1437765"/>
                  <a:pt x="2893690" y="1571037"/>
                </a:cubicBezTo>
                <a:cubicBezTo>
                  <a:pt x="3075567" y="1704309"/>
                  <a:pt x="3059886" y="1795247"/>
                  <a:pt x="3307615" y="1966148"/>
                </a:cubicBezTo>
                <a:cubicBezTo>
                  <a:pt x="3555344" y="2137049"/>
                  <a:pt x="4640332" y="2615259"/>
                  <a:pt x="5113838" y="2878666"/>
                </a:cubicBezTo>
                <a:cubicBezTo>
                  <a:pt x="5587344" y="3142073"/>
                  <a:pt x="5982456" y="3328654"/>
                  <a:pt x="6148653" y="3546592"/>
                </a:cubicBezTo>
                <a:cubicBezTo>
                  <a:pt x="6314850" y="3764530"/>
                  <a:pt x="6183146" y="3996580"/>
                  <a:pt x="6111023" y="4186296"/>
                </a:cubicBezTo>
                <a:cubicBezTo>
                  <a:pt x="6038900" y="4376012"/>
                  <a:pt x="5819394" y="4509284"/>
                  <a:pt x="5715912" y="4684889"/>
                </a:cubicBezTo>
                <a:cubicBezTo>
                  <a:pt x="5612431" y="4860494"/>
                  <a:pt x="5537171" y="5012581"/>
                  <a:pt x="5490134" y="5239926"/>
                </a:cubicBezTo>
                <a:cubicBezTo>
                  <a:pt x="5443097" y="5467271"/>
                  <a:pt x="5433690" y="6048963"/>
                  <a:pt x="5433690" y="6048963"/>
                </a:cubicBezTo>
              </a:path>
            </a:pathLst>
          </a:custGeom>
          <a:ln>
            <a:solidFill>
              <a:srgbClr val="FFFFFF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  <a:cs typeface="Arial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097145" y="5981155"/>
            <a:ext cx="3607836" cy="802229"/>
            <a:chOff x="2573145" y="6109590"/>
            <a:chExt cx="3607836" cy="802229"/>
          </a:xfrm>
        </p:grpSpPr>
        <p:sp>
          <p:nvSpPr>
            <p:cNvPr id="5" name="Rectangle 4"/>
            <p:cNvSpPr/>
            <p:nvPr/>
          </p:nvSpPr>
          <p:spPr>
            <a:xfrm>
              <a:off x="3140192" y="6109590"/>
              <a:ext cx="1107035" cy="17871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/>
                <a:cs typeface="Arial"/>
              </a:endParaRPr>
            </a:p>
          </p:txBody>
        </p:sp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50633" y="6224992"/>
              <a:ext cx="1866900" cy="254000"/>
            </a:xfrm>
            <a:prstGeom prst="rect">
              <a:avLst/>
            </a:prstGeom>
          </p:spPr>
        </p:pic>
        <p:sp>
          <p:nvSpPr>
            <p:cNvPr id="75" name="TextBox 74"/>
            <p:cNvSpPr txBox="1"/>
            <p:nvPr/>
          </p:nvSpPr>
          <p:spPr>
            <a:xfrm>
              <a:off x="2573145" y="6398558"/>
              <a:ext cx="36078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FFFF"/>
                  </a:solidFill>
                  <a:latin typeface="Arial"/>
                  <a:cs typeface="Arial"/>
                </a:rPr>
                <a:t>450                         200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344331" y="6542487"/>
              <a:ext cx="15329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FFFF"/>
                  </a:solidFill>
                  <a:latin typeface="Arial"/>
                  <a:cs typeface="Arial"/>
                </a:rPr>
                <a:t>Depth (m)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648627" y="4248331"/>
            <a:ext cx="680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Sediment flows flush big heavy items down canyon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73C32763-D1A5-9E4D-A9C5-A952DA5C72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11635" y="595841"/>
            <a:ext cx="712270" cy="529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47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1.85185E-6 C -0.05729 0.07894 -0.1375 0.08843 -0.16992 0.12685 C -0.19727 0.13588 -0.1944 0.18218 -0.1651 0.19931 C -0.09596 0.25232 -0.05221 0.19884 -0.00417 0.22917 C 0.04401 0.25949 0.07695 0.32755 0.12357 0.38102 C 0.1638 0.42431 0.26953 0.52778 0.30469 0.58056 C 0.36237 0.66088 0.21549 0.82107 0.22878 0.92176 C 0.22969 0.97824 0.23242 1.08658 0.23932 1.18009 " pathEditMode="relative" rAng="0" ptsTypes="AAAAAAAA">
                                      <p:cBhvr>
                                        <p:cTn id="6" dur="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10" y="5900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X:\901006.BEDS\BEDS.Presentations\OSMeeting2014_BEDsPoster\components\BEDS_sphere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2099" y="12700"/>
            <a:ext cx="5308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X:\901006.BEDS\BEDS.Presentations\OSMeeting2014_BEDsPoster\components\IMG_134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00200" y="3113744"/>
            <a:ext cx="6007100" cy="377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600202" y="1176684"/>
            <a:ext cx="4639733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eaLnBrk="1" hangingPunct="1"/>
            <a:r>
              <a:rPr lang="en-US" sz="2800" u="sng" dirty="0">
                <a:solidFill>
                  <a:srgbClr val="FFFFFF"/>
                </a:solidFill>
              </a:rPr>
              <a:t>BED</a:t>
            </a:r>
          </a:p>
          <a:p>
            <a:pPr eaLnBrk="1" hangingPunct="1"/>
            <a:r>
              <a:rPr lang="en-US" sz="2800" dirty="0">
                <a:solidFill>
                  <a:srgbClr val="FFFFFF"/>
                </a:solidFill>
              </a:rPr>
              <a:t>(Benthic Event Detector)</a:t>
            </a:r>
          </a:p>
          <a:p>
            <a:pPr eaLnBrk="1" hangingPunct="1"/>
            <a:r>
              <a:rPr lang="en-US" sz="2400" dirty="0">
                <a:solidFill>
                  <a:srgbClr val="FFFFFF"/>
                </a:solidFill>
              </a:rPr>
              <a:t>Measures: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Pressure (depth)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Time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Acceleration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Orientation</a:t>
            </a:r>
          </a:p>
          <a:p>
            <a:pPr eaLnBrk="1" hangingPunct="1"/>
            <a:endParaRPr lang="en-US" sz="2400" dirty="0">
              <a:solidFill>
                <a:srgbClr val="FFFFFF"/>
              </a:solidFill>
            </a:endParaRPr>
          </a:p>
          <a:p>
            <a:pPr eaLnBrk="1" hangingPunct="1"/>
            <a:endParaRPr lang="en-US" sz="2400" u="sng" dirty="0">
              <a:solidFill>
                <a:srgbClr val="FFFFFF"/>
              </a:solidFill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8128000" y="3843854"/>
            <a:ext cx="2743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13500000" algn="ctr" rotWithShape="0">
              <a:srgbClr val="003366"/>
            </a:outerShdw>
          </a:effectLst>
        </p:spPr>
        <p:txBody>
          <a:bodyPr vert="horz" wrap="square" lIns="90755" tIns="45377" rIns="90755" bIns="45377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defTabSz="918609">
              <a:spcBef>
                <a:spcPts val="562"/>
              </a:spcBef>
              <a:buClr>
                <a:srgbClr val="FFFFFF"/>
              </a:buClr>
              <a:buNone/>
              <a:defRPr/>
            </a:pPr>
            <a:r>
              <a:rPr lang="en-US" sz="2500" dirty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Buried in</a:t>
            </a:r>
          </a:p>
          <a:p>
            <a:pPr marL="0" indent="0" defTabSz="918609">
              <a:spcBef>
                <a:spcPts val="562"/>
              </a:spcBef>
              <a:buClr>
                <a:srgbClr val="FFFFFF"/>
              </a:buClr>
              <a:buNone/>
              <a:defRPr/>
            </a:pPr>
            <a:r>
              <a:rPr lang="en-US" sz="2500" dirty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canyon floor</a:t>
            </a:r>
          </a:p>
          <a:p>
            <a:pPr marL="0" indent="0" defTabSz="918609">
              <a:spcBef>
                <a:spcPts val="562"/>
              </a:spcBef>
              <a:buClr>
                <a:srgbClr val="FFFFFF"/>
              </a:buClr>
              <a:buNone/>
              <a:defRPr/>
            </a:pPr>
            <a:endParaRPr lang="en-US" dirty="0">
              <a:solidFill>
                <a:srgbClr val="FF8000"/>
              </a:solidFill>
              <a:latin typeface="Helvetica" charset="0"/>
              <a:cs typeface="Helvetica" charset="0"/>
              <a:sym typeface="Helvetica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7848600" y="2738735"/>
            <a:ext cx="1295400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7968814" y="2286000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30 cm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777402" y="152402"/>
            <a:ext cx="1163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Electronic </a:t>
            </a:r>
          </a:p>
          <a:p>
            <a:r>
              <a:rPr lang="en-US" dirty="0"/>
              <a:t>Housing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9499600" y="849531"/>
            <a:ext cx="88900" cy="48260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76435" y="152402"/>
            <a:ext cx="16729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Foam Outer Shell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6845300" y="494963"/>
            <a:ext cx="88900" cy="341868"/>
          </a:xfrm>
          <a:prstGeom prst="straightConnector1">
            <a:avLst/>
          </a:prstGeom>
          <a:ln w="2857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5810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G_0372 (1)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937" y="0"/>
            <a:ext cx="3031065" cy="26752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79600" y="262467"/>
            <a:ext cx="4572000" cy="1210844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8609">
              <a:spcBef>
                <a:spcPts val="562"/>
              </a:spcBef>
              <a:buClr>
                <a:srgbClr val="FFFFFF"/>
              </a:buClr>
              <a:defRPr/>
            </a:pPr>
            <a:r>
              <a:rPr lang="en-US" sz="2500" dirty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(1) Download data from instrument</a:t>
            </a:r>
          </a:p>
          <a:p>
            <a:pPr defTabSz="918609">
              <a:spcBef>
                <a:spcPts val="562"/>
              </a:spcBef>
              <a:buClr>
                <a:srgbClr val="FFFFFF"/>
              </a:buClr>
              <a:defRPr/>
            </a:pPr>
            <a:endParaRPr lang="en-US" dirty="0">
              <a:solidFill>
                <a:srgbClr val="FF8000"/>
              </a:solidFill>
              <a:latin typeface="Helvetica" charset="0"/>
              <a:cs typeface="Helvetica" charset="0"/>
              <a:sym typeface="Helvetica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99871" y="2937936"/>
            <a:ext cx="3268131" cy="1595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8609">
              <a:spcBef>
                <a:spcPts val="562"/>
              </a:spcBef>
              <a:buClr>
                <a:srgbClr val="FFFFFF"/>
              </a:buClr>
              <a:defRPr/>
            </a:pPr>
            <a:r>
              <a:rPr lang="en-US" sz="2500" dirty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Wave Glider serves as mobile hot spot to extract data</a:t>
            </a:r>
          </a:p>
          <a:p>
            <a:pPr defTabSz="918609">
              <a:spcBef>
                <a:spcPts val="562"/>
              </a:spcBef>
              <a:buClr>
                <a:srgbClr val="FFFFFF"/>
              </a:buClr>
              <a:defRPr/>
            </a:pPr>
            <a:endParaRPr lang="en-US" dirty="0">
              <a:solidFill>
                <a:srgbClr val="FF8000"/>
              </a:solidFill>
              <a:latin typeface="Helvetica" charset="0"/>
              <a:cs typeface="Helvetica" charset="0"/>
              <a:sym typeface="Helvetica" charset="0"/>
            </a:endParaRPr>
          </a:p>
        </p:txBody>
      </p:sp>
      <p:pic>
        <p:nvPicPr>
          <p:cNvPr id="13" name="Picture 12" descr="00_22_06_22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33733" y="4380550"/>
            <a:ext cx="3200397" cy="2409825"/>
          </a:xfrm>
          <a:prstGeom prst="rect">
            <a:avLst/>
          </a:prstGeom>
        </p:spPr>
      </p:pic>
      <p:pic>
        <p:nvPicPr>
          <p:cNvPr id="5" name="Content Placeholder 3" descr="BEDIllustration_cell2.tif"/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3292" y="1473310"/>
            <a:ext cx="5629513" cy="416186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 cmpd="sng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658171" y="5943602"/>
            <a:ext cx="55046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BEDs have modems that communicate</a:t>
            </a:r>
          </a:p>
          <a:p>
            <a:r>
              <a:rPr lang="en-US" sz="2400" dirty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Arial" pitchFamily="34" charset="0"/>
              </a:rPr>
              <a:t>  through &gt; 1 m sediment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39945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PerpsectiveView_CCE_ShallowSite_Nov24Event.tiff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36" b="94970" l="9091" r="100000">
                        <a14:foregroundMark x1="79317" y1="9172" x2="84031" y2="15385"/>
                        <a14:foregroundMark x1="86821" y1="14719" x2="77489" y2="22633"/>
                        <a14:foregroundMark x1="79028" y1="7692" x2="76816" y2="6435"/>
                        <a14:foregroundMark x1="79606" y1="7027" x2="86243" y2="10059"/>
                        <a14:foregroundMark x1="76383" y1="5547" x2="79606" y2="64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93" y="546149"/>
            <a:ext cx="10241523" cy="6660192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5143" y="532946"/>
            <a:ext cx="492663" cy="88679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8916508" y="3402035"/>
            <a:ext cx="347690" cy="455968"/>
            <a:chOff x="6091639" y="754532"/>
            <a:chExt cx="590737" cy="77470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0977" y="754532"/>
              <a:ext cx="573159" cy="774709"/>
            </a:xfrm>
            <a:prstGeom prst="rect">
              <a:avLst/>
            </a:prstGeom>
            <a:effectLst>
              <a:innerShdw blurRad="63500" dist="50800" dir="13500000">
                <a:srgbClr val="000000">
                  <a:alpha val="50000"/>
                </a:srgbClr>
              </a:innerShdw>
            </a:effectLst>
          </p:spPr>
        </p:pic>
        <p:sp>
          <p:nvSpPr>
            <p:cNvPr id="9" name="Freeform 8"/>
            <p:cNvSpPr/>
            <p:nvPr/>
          </p:nvSpPr>
          <p:spPr>
            <a:xfrm>
              <a:off x="6091639" y="1368050"/>
              <a:ext cx="590737" cy="86477"/>
            </a:xfrm>
            <a:custGeom>
              <a:avLst/>
              <a:gdLst>
                <a:gd name="connsiteX0" fmla="*/ 552823 w 552823"/>
                <a:gd name="connsiteY0" fmla="*/ 0 h 97118"/>
                <a:gd name="connsiteX1" fmla="*/ 508000 w 552823"/>
                <a:gd name="connsiteY1" fmla="*/ 7471 h 97118"/>
                <a:gd name="connsiteX2" fmla="*/ 463176 w 552823"/>
                <a:gd name="connsiteY2" fmla="*/ 22412 h 97118"/>
                <a:gd name="connsiteX3" fmla="*/ 403411 w 552823"/>
                <a:gd name="connsiteY3" fmla="*/ 59765 h 97118"/>
                <a:gd name="connsiteX4" fmla="*/ 381000 w 552823"/>
                <a:gd name="connsiteY4" fmla="*/ 74706 h 97118"/>
                <a:gd name="connsiteX5" fmla="*/ 336176 w 552823"/>
                <a:gd name="connsiteY5" fmla="*/ 89647 h 97118"/>
                <a:gd name="connsiteX6" fmla="*/ 313764 w 552823"/>
                <a:gd name="connsiteY6" fmla="*/ 97118 h 97118"/>
                <a:gd name="connsiteX7" fmla="*/ 239058 w 552823"/>
                <a:gd name="connsiteY7" fmla="*/ 52294 h 97118"/>
                <a:gd name="connsiteX8" fmla="*/ 209176 w 552823"/>
                <a:gd name="connsiteY8" fmla="*/ 44824 h 97118"/>
                <a:gd name="connsiteX9" fmla="*/ 97117 w 552823"/>
                <a:gd name="connsiteY9" fmla="*/ 29882 h 97118"/>
                <a:gd name="connsiteX10" fmla="*/ 52294 w 552823"/>
                <a:gd name="connsiteY10" fmla="*/ 22412 h 97118"/>
                <a:gd name="connsiteX11" fmla="*/ 22411 w 552823"/>
                <a:gd name="connsiteY11" fmla="*/ 14941 h 97118"/>
                <a:gd name="connsiteX12" fmla="*/ 0 w 552823"/>
                <a:gd name="connsiteY12" fmla="*/ 14941 h 97118"/>
                <a:gd name="connsiteX0" fmla="*/ 552823 w 552823"/>
                <a:gd name="connsiteY0" fmla="*/ 0 h 89674"/>
                <a:gd name="connsiteX1" fmla="*/ 508000 w 552823"/>
                <a:gd name="connsiteY1" fmla="*/ 7471 h 89674"/>
                <a:gd name="connsiteX2" fmla="*/ 463176 w 552823"/>
                <a:gd name="connsiteY2" fmla="*/ 22412 h 89674"/>
                <a:gd name="connsiteX3" fmla="*/ 403411 w 552823"/>
                <a:gd name="connsiteY3" fmla="*/ 59765 h 89674"/>
                <a:gd name="connsiteX4" fmla="*/ 381000 w 552823"/>
                <a:gd name="connsiteY4" fmla="*/ 74706 h 89674"/>
                <a:gd name="connsiteX5" fmla="*/ 336176 w 552823"/>
                <a:gd name="connsiteY5" fmla="*/ 89647 h 89674"/>
                <a:gd name="connsiteX6" fmla="*/ 326464 w 552823"/>
                <a:gd name="connsiteY6" fmla="*/ 78068 h 89674"/>
                <a:gd name="connsiteX7" fmla="*/ 239058 w 552823"/>
                <a:gd name="connsiteY7" fmla="*/ 52294 h 89674"/>
                <a:gd name="connsiteX8" fmla="*/ 209176 w 552823"/>
                <a:gd name="connsiteY8" fmla="*/ 44824 h 89674"/>
                <a:gd name="connsiteX9" fmla="*/ 97117 w 552823"/>
                <a:gd name="connsiteY9" fmla="*/ 29882 h 89674"/>
                <a:gd name="connsiteX10" fmla="*/ 52294 w 552823"/>
                <a:gd name="connsiteY10" fmla="*/ 22412 h 89674"/>
                <a:gd name="connsiteX11" fmla="*/ 22411 w 552823"/>
                <a:gd name="connsiteY11" fmla="*/ 14941 h 89674"/>
                <a:gd name="connsiteX12" fmla="*/ 0 w 552823"/>
                <a:gd name="connsiteY12" fmla="*/ 14941 h 89674"/>
                <a:gd name="connsiteX0" fmla="*/ 552823 w 552823"/>
                <a:gd name="connsiteY0" fmla="*/ 0 h 79743"/>
                <a:gd name="connsiteX1" fmla="*/ 508000 w 552823"/>
                <a:gd name="connsiteY1" fmla="*/ 7471 h 79743"/>
                <a:gd name="connsiteX2" fmla="*/ 463176 w 552823"/>
                <a:gd name="connsiteY2" fmla="*/ 22412 h 79743"/>
                <a:gd name="connsiteX3" fmla="*/ 403411 w 552823"/>
                <a:gd name="connsiteY3" fmla="*/ 59765 h 79743"/>
                <a:gd name="connsiteX4" fmla="*/ 381000 w 552823"/>
                <a:gd name="connsiteY4" fmla="*/ 74706 h 79743"/>
                <a:gd name="connsiteX5" fmla="*/ 352051 w 552823"/>
                <a:gd name="connsiteY5" fmla="*/ 76947 h 79743"/>
                <a:gd name="connsiteX6" fmla="*/ 326464 w 552823"/>
                <a:gd name="connsiteY6" fmla="*/ 78068 h 79743"/>
                <a:gd name="connsiteX7" fmla="*/ 239058 w 552823"/>
                <a:gd name="connsiteY7" fmla="*/ 52294 h 79743"/>
                <a:gd name="connsiteX8" fmla="*/ 209176 w 552823"/>
                <a:gd name="connsiteY8" fmla="*/ 44824 h 79743"/>
                <a:gd name="connsiteX9" fmla="*/ 97117 w 552823"/>
                <a:gd name="connsiteY9" fmla="*/ 29882 h 79743"/>
                <a:gd name="connsiteX10" fmla="*/ 52294 w 552823"/>
                <a:gd name="connsiteY10" fmla="*/ 22412 h 79743"/>
                <a:gd name="connsiteX11" fmla="*/ 22411 w 552823"/>
                <a:gd name="connsiteY11" fmla="*/ 14941 h 79743"/>
                <a:gd name="connsiteX12" fmla="*/ 0 w 552823"/>
                <a:gd name="connsiteY12" fmla="*/ 14941 h 79743"/>
                <a:gd name="connsiteX0" fmla="*/ 581398 w 581398"/>
                <a:gd name="connsiteY0" fmla="*/ 0 h 89268"/>
                <a:gd name="connsiteX1" fmla="*/ 508000 w 581398"/>
                <a:gd name="connsiteY1" fmla="*/ 16996 h 89268"/>
                <a:gd name="connsiteX2" fmla="*/ 463176 w 581398"/>
                <a:gd name="connsiteY2" fmla="*/ 31937 h 89268"/>
                <a:gd name="connsiteX3" fmla="*/ 403411 w 581398"/>
                <a:gd name="connsiteY3" fmla="*/ 69290 h 89268"/>
                <a:gd name="connsiteX4" fmla="*/ 381000 w 581398"/>
                <a:gd name="connsiteY4" fmla="*/ 84231 h 89268"/>
                <a:gd name="connsiteX5" fmla="*/ 352051 w 581398"/>
                <a:gd name="connsiteY5" fmla="*/ 86472 h 89268"/>
                <a:gd name="connsiteX6" fmla="*/ 326464 w 581398"/>
                <a:gd name="connsiteY6" fmla="*/ 87593 h 89268"/>
                <a:gd name="connsiteX7" fmla="*/ 239058 w 581398"/>
                <a:gd name="connsiteY7" fmla="*/ 61819 h 89268"/>
                <a:gd name="connsiteX8" fmla="*/ 209176 w 581398"/>
                <a:gd name="connsiteY8" fmla="*/ 54349 h 89268"/>
                <a:gd name="connsiteX9" fmla="*/ 97117 w 581398"/>
                <a:gd name="connsiteY9" fmla="*/ 39407 h 89268"/>
                <a:gd name="connsiteX10" fmla="*/ 52294 w 581398"/>
                <a:gd name="connsiteY10" fmla="*/ 31937 h 89268"/>
                <a:gd name="connsiteX11" fmla="*/ 22411 w 581398"/>
                <a:gd name="connsiteY11" fmla="*/ 24466 h 89268"/>
                <a:gd name="connsiteX12" fmla="*/ 0 w 581398"/>
                <a:gd name="connsiteY12" fmla="*/ 24466 h 89268"/>
                <a:gd name="connsiteX0" fmla="*/ 581398 w 581398"/>
                <a:gd name="connsiteY0" fmla="*/ 0 h 145393"/>
                <a:gd name="connsiteX1" fmla="*/ 508000 w 581398"/>
                <a:gd name="connsiteY1" fmla="*/ 16996 h 145393"/>
                <a:gd name="connsiteX2" fmla="*/ 539376 w 581398"/>
                <a:gd name="connsiteY2" fmla="*/ 130362 h 145393"/>
                <a:gd name="connsiteX3" fmla="*/ 403411 w 581398"/>
                <a:gd name="connsiteY3" fmla="*/ 69290 h 145393"/>
                <a:gd name="connsiteX4" fmla="*/ 381000 w 581398"/>
                <a:gd name="connsiteY4" fmla="*/ 84231 h 145393"/>
                <a:gd name="connsiteX5" fmla="*/ 352051 w 581398"/>
                <a:gd name="connsiteY5" fmla="*/ 86472 h 145393"/>
                <a:gd name="connsiteX6" fmla="*/ 326464 w 581398"/>
                <a:gd name="connsiteY6" fmla="*/ 87593 h 145393"/>
                <a:gd name="connsiteX7" fmla="*/ 239058 w 581398"/>
                <a:gd name="connsiteY7" fmla="*/ 61819 h 145393"/>
                <a:gd name="connsiteX8" fmla="*/ 209176 w 581398"/>
                <a:gd name="connsiteY8" fmla="*/ 54349 h 145393"/>
                <a:gd name="connsiteX9" fmla="*/ 97117 w 581398"/>
                <a:gd name="connsiteY9" fmla="*/ 39407 h 145393"/>
                <a:gd name="connsiteX10" fmla="*/ 52294 w 581398"/>
                <a:gd name="connsiteY10" fmla="*/ 31937 h 145393"/>
                <a:gd name="connsiteX11" fmla="*/ 22411 w 581398"/>
                <a:gd name="connsiteY11" fmla="*/ 24466 h 145393"/>
                <a:gd name="connsiteX12" fmla="*/ 0 w 581398"/>
                <a:gd name="connsiteY12" fmla="*/ 24466 h 145393"/>
                <a:gd name="connsiteX0" fmla="*/ 581398 w 581398"/>
                <a:gd name="connsiteY0" fmla="*/ 0 h 130362"/>
                <a:gd name="connsiteX1" fmla="*/ 508000 w 581398"/>
                <a:gd name="connsiteY1" fmla="*/ 16996 h 130362"/>
                <a:gd name="connsiteX2" fmla="*/ 539376 w 581398"/>
                <a:gd name="connsiteY2" fmla="*/ 130362 h 130362"/>
                <a:gd name="connsiteX3" fmla="*/ 403411 w 581398"/>
                <a:gd name="connsiteY3" fmla="*/ 69290 h 130362"/>
                <a:gd name="connsiteX4" fmla="*/ 381000 w 581398"/>
                <a:gd name="connsiteY4" fmla="*/ 84231 h 130362"/>
                <a:gd name="connsiteX5" fmla="*/ 352051 w 581398"/>
                <a:gd name="connsiteY5" fmla="*/ 86472 h 130362"/>
                <a:gd name="connsiteX6" fmla="*/ 326464 w 581398"/>
                <a:gd name="connsiteY6" fmla="*/ 87593 h 130362"/>
                <a:gd name="connsiteX7" fmla="*/ 239058 w 581398"/>
                <a:gd name="connsiteY7" fmla="*/ 61819 h 130362"/>
                <a:gd name="connsiteX8" fmla="*/ 209176 w 581398"/>
                <a:gd name="connsiteY8" fmla="*/ 54349 h 130362"/>
                <a:gd name="connsiteX9" fmla="*/ 97117 w 581398"/>
                <a:gd name="connsiteY9" fmla="*/ 39407 h 130362"/>
                <a:gd name="connsiteX10" fmla="*/ 52294 w 581398"/>
                <a:gd name="connsiteY10" fmla="*/ 31937 h 130362"/>
                <a:gd name="connsiteX11" fmla="*/ 22411 w 581398"/>
                <a:gd name="connsiteY11" fmla="*/ 24466 h 130362"/>
                <a:gd name="connsiteX12" fmla="*/ 0 w 581398"/>
                <a:gd name="connsiteY12" fmla="*/ 24466 h 130362"/>
                <a:gd name="connsiteX0" fmla="*/ 581398 w 581398"/>
                <a:gd name="connsiteY0" fmla="*/ 0 h 89268"/>
                <a:gd name="connsiteX1" fmla="*/ 508000 w 581398"/>
                <a:gd name="connsiteY1" fmla="*/ 16996 h 89268"/>
                <a:gd name="connsiteX2" fmla="*/ 469526 w 581398"/>
                <a:gd name="connsiteY2" fmla="*/ 44637 h 89268"/>
                <a:gd name="connsiteX3" fmla="*/ 403411 w 581398"/>
                <a:gd name="connsiteY3" fmla="*/ 69290 h 89268"/>
                <a:gd name="connsiteX4" fmla="*/ 381000 w 581398"/>
                <a:gd name="connsiteY4" fmla="*/ 84231 h 89268"/>
                <a:gd name="connsiteX5" fmla="*/ 352051 w 581398"/>
                <a:gd name="connsiteY5" fmla="*/ 86472 h 89268"/>
                <a:gd name="connsiteX6" fmla="*/ 326464 w 581398"/>
                <a:gd name="connsiteY6" fmla="*/ 87593 h 89268"/>
                <a:gd name="connsiteX7" fmla="*/ 239058 w 581398"/>
                <a:gd name="connsiteY7" fmla="*/ 61819 h 89268"/>
                <a:gd name="connsiteX8" fmla="*/ 209176 w 581398"/>
                <a:gd name="connsiteY8" fmla="*/ 54349 h 89268"/>
                <a:gd name="connsiteX9" fmla="*/ 97117 w 581398"/>
                <a:gd name="connsiteY9" fmla="*/ 39407 h 89268"/>
                <a:gd name="connsiteX10" fmla="*/ 52294 w 581398"/>
                <a:gd name="connsiteY10" fmla="*/ 31937 h 89268"/>
                <a:gd name="connsiteX11" fmla="*/ 22411 w 581398"/>
                <a:gd name="connsiteY11" fmla="*/ 24466 h 89268"/>
                <a:gd name="connsiteX12" fmla="*/ 0 w 581398"/>
                <a:gd name="connsiteY12" fmla="*/ 24466 h 89268"/>
                <a:gd name="connsiteX0" fmla="*/ 581398 w 581398"/>
                <a:gd name="connsiteY0" fmla="*/ 0 h 89268"/>
                <a:gd name="connsiteX1" fmla="*/ 508000 w 581398"/>
                <a:gd name="connsiteY1" fmla="*/ 16996 h 89268"/>
                <a:gd name="connsiteX2" fmla="*/ 469526 w 581398"/>
                <a:gd name="connsiteY2" fmla="*/ 44637 h 89268"/>
                <a:gd name="connsiteX3" fmla="*/ 403411 w 581398"/>
                <a:gd name="connsiteY3" fmla="*/ 69290 h 89268"/>
                <a:gd name="connsiteX4" fmla="*/ 381000 w 581398"/>
                <a:gd name="connsiteY4" fmla="*/ 84231 h 89268"/>
                <a:gd name="connsiteX5" fmla="*/ 352051 w 581398"/>
                <a:gd name="connsiteY5" fmla="*/ 86472 h 89268"/>
                <a:gd name="connsiteX6" fmla="*/ 326464 w 581398"/>
                <a:gd name="connsiteY6" fmla="*/ 87593 h 89268"/>
                <a:gd name="connsiteX7" fmla="*/ 239058 w 581398"/>
                <a:gd name="connsiteY7" fmla="*/ 61819 h 89268"/>
                <a:gd name="connsiteX8" fmla="*/ 209176 w 581398"/>
                <a:gd name="connsiteY8" fmla="*/ 54349 h 89268"/>
                <a:gd name="connsiteX9" fmla="*/ 97117 w 581398"/>
                <a:gd name="connsiteY9" fmla="*/ 39407 h 89268"/>
                <a:gd name="connsiteX10" fmla="*/ 52294 w 581398"/>
                <a:gd name="connsiteY10" fmla="*/ 31937 h 89268"/>
                <a:gd name="connsiteX11" fmla="*/ 22411 w 581398"/>
                <a:gd name="connsiteY11" fmla="*/ 24466 h 89268"/>
                <a:gd name="connsiteX12" fmla="*/ 0 w 581398"/>
                <a:gd name="connsiteY12" fmla="*/ 24466 h 89268"/>
                <a:gd name="connsiteX0" fmla="*/ 581398 w 581398"/>
                <a:gd name="connsiteY0" fmla="*/ 0 h 89268"/>
                <a:gd name="connsiteX1" fmla="*/ 517525 w 581398"/>
                <a:gd name="connsiteY1" fmla="*/ 23346 h 89268"/>
                <a:gd name="connsiteX2" fmla="*/ 469526 w 581398"/>
                <a:gd name="connsiteY2" fmla="*/ 44637 h 89268"/>
                <a:gd name="connsiteX3" fmla="*/ 403411 w 581398"/>
                <a:gd name="connsiteY3" fmla="*/ 69290 h 89268"/>
                <a:gd name="connsiteX4" fmla="*/ 381000 w 581398"/>
                <a:gd name="connsiteY4" fmla="*/ 84231 h 89268"/>
                <a:gd name="connsiteX5" fmla="*/ 352051 w 581398"/>
                <a:gd name="connsiteY5" fmla="*/ 86472 h 89268"/>
                <a:gd name="connsiteX6" fmla="*/ 326464 w 581398"/>
                <a:gd name="connsiteY6" fmla="*/ 87593 h 89268"/>
                <a:gd name="connsiteX7" fmla="*/ 239058 w 581398"/>
                <a:gd name="connsiteY7" fmla="*/ 61819 h 89268"/>
                <a:gd name="connsiteX8" fmla="*/ 209176 w 581398"/>
                <a:gd name="connsiteY8" fmla="*/ 54349 h 89268"/>
                <a:gd name="connsiteX9" fmla="*/ 97117 w 581398"/>
                <a:gd name="connsiteY9" fmla="*/ 39407 h 89268"/>
                <a:gd name="connsiteX10" fmla="*/ 52294 w 581398"/>
                <a:gd name="connsiteY10" fmla="*/ 31937 h 89268"/>
                <a:gd name="connsiteX11" fmla="*/ 22411 w 581398"/>
                <a:gd name="connsiteY11" fmla="*/ 24466 h 89268"/>
                <a:gd name="connsiteX12" fmla="*/ 0 w 581398"/>
                <a:gd name="connsiteY12" fmla="*/ 24466 h 89268"/>
                <a:gd name="connsiteX0" fmla="*/ 581398 w 581398"/>
                <a:gd name="connsiteY0" fmla="*/ 0 h 89268"/>
                <a:gd name="connsiteX1" fmla="*/ 517525 w 581398"/>
                <a:gd name="connsiteY1" fmla="*/ 23346 h 89268"/>
                <a:gd name="connsiteX2" fmla="*/ 469526 w 581398"/>
                <a:gd name="connsiteY2" fmla="*/ 44637 h 89268"/>
                <a:gd name="connsiteX3" fmla="*/ 403411 w 581398"/>
                <a:gd name="connsiteY3" fmla="*/ 69290 h 89268"/>
                <a:gd name="connsiteX4" fmla="*/ 381000 w 581398"/>
                <a:gd name="connsiteY4" fmla="*/ 84231 h 89268"/>
                <a:gd name="connsiteX5" fmla="*/ 352051 w 581398"/>
                <a:gd name="connsiteY5" fmla="*/ 86472 h 89268"/>
                <a:gd name="connsiteX6" fmla="*/ 326464 w 581398"/>
                <a:gd name="connsiteY6" fmla="*/ 87593 h 89268"/>
                <a:gd name="connsiteX7" fmla="*/ 239058 w 581398"/>
                <a:gd name="connsiteY7" fmla="*/ 61819 h 89268"/>
                <a:gd name="connsiteX8" fmla="*/ 180601 w 581398"/>
                <a:gd name="connsiteY8" fmla="*/ 57524 h 89268"/>
                <a:gd name="connsiteX9" fmla="*/ 97117 w 581398"/>
                <a:gd name="connsiteY9" fmla="*/ 39407 h 89268"/>
                <a:gd name="connsiteX10" fmla="*/ 52294 w 581398"/>
                <a:gd name="connsiteY10" fmla="*/ 31937 h 89268"/>
                <a:gd name="connsiteX11" fmla="*/ 22411 w 581398"/>
                <a:gd name="connsiteY11" fmla="*/ 24466 h 89268"/>
                <a:gd name="connsiteX12" fmla="*/ 0 w 581398"/>
                <a:gd name="connsiteY12" fmla="*/ 24466 h 89268"/>
                <a:gd name="connsiteX0" fmla="*/ 581398 w 581398"/>
                <a:gd name="connsiteY0" fmla="*/ 0 h 88341"/>
                <a:gd name="connsiteX1" fmla="*/ 517525 w 581398"/>
                <a:gd name="connsiteY1" fmla="*/ 23346 h 88341"/>
                <a:gd name="connsiteX2" fmla="*/ 469526 w 581398"/>
                <a:gd name="connsiteY2" fmla="*/ 44637 h 88341"/>
                <a:gd name="connsiteX3" fmla="*/ 403411 w 581398"/>
                <a:gd name="connsiteY3" fmla="*/ 69290 h 88341"/>
                <a:gd name="connsiteX4" fmla="*/ 381000 w 581398"/>
                <a:gd name="connsiteY4" fmla="*/ 84231 h 88341"/>
                <a:gd name="connsiteX5" fmla="*/ 352051 w 581398"/>
                <a:gd name="connsiteY5" fmla="*/ 86472 h 88341"/>
                <a:gd name="connsiteX6" fmla="*/ 326464 w 581398"/>
                <a:gd name="connsiteY6" fmla="*/ 87593 h 88341"/>
                <a:gd name="connsiteX7" fmla="*/ 239058 w 581398"/>
                <a:gd name="connsiteY7" fmla="*/ 74519 h 88341"/>
                <a:gd name="connsiteX8" fmla="*/ 180601 w 581398"/>
                <a:gd name="connsiteY8" fmla="*/ 57524 h 88341"/>
                <a:gd name="connsiteX9" fmla="*/ 97117 w 581398"/>
                <a:gd name="connsiteY9" fmla="*/ 39407 h 88341"/>
                <a:gd name="connsiteX10" fmla="*/ 52294 w 581398"/>
                <a:gd name="connsiteY10" fmla="*/ 31937 h 88341"/>
                <a:gd name="connsiteX11" fmla="*/ 22411 w 581398"/>
                <a:gd name="connsiteY11" fmla="*/ 24466 h 88341"/>
                <a:gd name="connsiteX12" fmla="*/ 0 w 581398"/>
                <a:gd name="connsiteY12" fmla="*/ 24466 h 88341"/>
                <a:gd name="connsiteX0" fmla="*/ 581398 w 581398"/>
                <a:gd name="connsiteY0" fmla="*/ 0 h 99199"/>
                <a:gd name="connsiteX1" fmla="*/ 517525 w 581398"/>
                <a:gd name="connsiteY1" fmla="*/ 23346 h 99199"/>
                <a:gd name="connsiteX2" fmla="*/ 469526 w 581398"/>
                <a:gd name="connsiteY2" fmla="*/ 44637 h 99199"/>
                <a:gd name="connsiteX3" fmla="*/ 403411 w 581398"/>
                <a:gd name="connsiteY3" fmla="*/ 69290 h 99199"/>
                <a:gd name="connsiteX4" fmla="*/ 381000 w 581398"/>
                <a:gd name="connsiteY4" fmla="*/ 84231 h 99199"/>
                <a:gd name="connsiteX5" fmla="*/ 352051 w 581398"/>
                <a:gd name="connsiteY5" fmla="*/ 99172 h 99199"/>
                <a:gd name="connsiteX6" fmla="*/ 326464 w 581398"/>
                <a:gd name="connsiteY6" fmla="*/ 87593 h 99199"/>
                <a:gd name="connsiteX7" fmla="*/ 239058 w 581398"/>
                <a:gd name="connsiteY7" fmla="*/ 74519 h 99199"/>
                <a:gd name="connsiteX8" fmla="*/ 180601 w 581398"/>
                <a:gd name="connsiteY8" fmla="*/ 57524 h 99199"/>
                <a:gd name="connsiteX9" fmla="*/ 97117 w 581398"/>
                <a:gd name="connsiteY9" fmla="*/ 39407 h 99199"/>
                <a:gd name="connsiteX10" fmla="*/ 52294 w 581398"/>
                <a:gd name="connsiteY10" fmla="*/ 31937 h 99199"/>
                <a:gd name="connsiteX11" fmla="*/ 22411 w 581398"/>
                <a:gd name="connsiteY11" fmla="*/ 24466 h 99199"/>
                <a:gd name="connsiteX12" fmla="*/ 0 w 581398"/>
                <a:gd name="connsiteY12" fmla="*/ 24466 h 99199"/>
                <a:gd name="connsiteX0" fmla="*/ 581398 w 581398"/>
                <a:gd name="connsiteY0" fmla="*/ 0 h 99199"/>
                <a:gd name="connsiteX1" fmla="*/ 517525 w 581398"/>
                <a:gd name="connsiteY1" fmla="*/ 23346 h 99199"/>
                <a:gd name="connsiteX2" fmla="*/ 469526 w 581398"/>
                <a:gd name="connsiteY2" fmla="*/ 44637 h 99199"/>
                <a:gd name="connsiteX3" fmla="*/ 403411 w 581398"/>
                <a:gd name="connsiteY3" fmla="*/ 69290 h 99199"/>
                <a:gd name="connsiteX4" fmla="*/ 381000 w 581398"/>
                <a:gd name="connsiteY4" fmla="*/ 84231 h 99199"/>
                <a:gd name="connsiteX5" fmla="*/ 352051 w 581398"/>
                <a:gd name="connsiteY5" fmla="*/ 99172 h 99199"/>
                <a:gd name="connsiteX6" fmla="*/ 310589 w 581398"/>
                <a:gd name="connsiteY6" fmla="*/ 87593 h 99199"/>
                <a:gd name="connsiteX7" fmla="*/ 239058 w 581398"/>
                <a:gd name="connsiteY7" fmla="*/ 74519 h 99199"/>
                <a:gd name="connsiteX8" fmla="*/ 180601 w 581398"/>
                <a:gd name="connsiteY8" fmla="*/ 57524 h 99199"/>
                <a:gd name="connsiteX9" fmla="*/ 97117 w 581398"/>
                <a:gd name="connsiteY9" fmla="*/ 39407 h 99199"/>
                <a:gd name="connsiteX10" fmla="*/ 52294 w 581398"/>
                <a:gd name="connsiteY10" fmla="*/ 31937 h 99199"/>
                <a:gd name="connsiteX11" fmla="*/ 22411 w 581398"/>
                <a:gd name="connsiteY11" fmla="*/ 24466 h 99199"/>
                <a:gd name="connsiteX12" fmla="*/ 0 w 581398"/>
                <a:gd name="connsiteY12" fmla="*/ 24466 h 99199"/>
                <a:gd name="connsiteX0" fmla="*/ 581398 w 581398"/>
                <a:gd name="connsiteY0" fmla="*/ 0 h 88341"/>
                <a:gd name="connsiteX1" fmla="*/ 517525 w 581398"/>
                <a:gd name="connsiteY1" fmla="*/ 23346 h 88341"/>
                <a:gd name="connsiteX2" fmla="*/ 469526 w 581398"/>
                <a:gd name="connsiteY2" fmla="*/ 44637 h 88341"/>
                <a:gd name="connsiteX3" fmla="*/ 403411 w 581398"/>
                <a:gd name="connsiteY3" fmla="*/ 69290 h 88341"/>
                <a:gd name="connsiteX4" fmla="*/ 381000 w 581398"/>
                <a:gd name="connsiteY4" fmla="*/ 84231 h 88341"/>
                <a:gd name="connsiteX5" fmla="*/ 348876 w 581398"/>
                <a:gd name="connsiteY5" fmla="*/ 86472 h 88341"/>
                <a:gd name="connsiteX6" fmla="*/ 310589 w 581398"/>
                <a:gd name="connsiteY6" fmla="*/ 87593 h 88341"/>
                <a:gd name="connsiteX7" fmla="*/ 239058 w 581398"/>
                <a:gd name="connsiteY7" fmla="*/ 74519 h 88341"/>
                <a:gd name="connsiteX8" fmla="*/ 180601 w 581398"/>
                <a:gd name="connsiteY8" fmla="*/ 57524 h 88341"/>
                <a:gd name="connsiteX9" fmla="*/ 97117 w 581398"/>
                <a:gd name="connsiteY9" fmla="*/ 39407 h 88341"/>
                <a:gd name="connsiteX10" fmla="*/ 52294 w 581398"/>
                <a:gd name="connsiteY10" fmla="*/ 31937 h 88341"/>
                <a:gd name="connsiteX11" fmla="*/ 22411 w 581398"/>
                <a:gd name="connsiteY11" fmla="*/ 24466 h 88341"/>
                <a:gd name="connsiteX12" fmla="*/ 0 w 581398"/>
                <a:gd name="connsiteY12" fmla="*/ 24466 h 88341"/>
                <a:gd name="connsiteX0" fmla="*/ 581398 w 581398"/>
                <a:gd name="connsiteY0" fmla="*/ 0 h 88949"/>
                <a:gd name="connsiteX1" fmla="*/ 517525 w 581398"/>
                <a:gd name="connsiteY1" fmla="*/ 23346 h 88949"/>
                <a:gd name="connsiteX2" fmla="*/ 469526 w 581398"/>
                <a:gd name="connsiteY2" fmla="*/ 44637 h 88949"/>
                <a:gd name="connsiteX3" fmla="*/ 403411 w 581398"/>
                <a:gd name="connsiteY3" fmla="*/ 69290 h 88949"/>
                <a:gd name="connsiteX4" fmla="*/ 348876 w 581398"/>
                <a:gd name="connsiteY4" fmla="*/ 86472 h 88949"/>
                <a:gd name="connsiteX5" fmla="*/ 310589 w 581398"/>
                <a:gd name="connsiteY5" fmla="*/ 87593 h 88949"/>
                <a:gd name="connsiteX6" fmla="*/ 239058 w 581398"/>
                <a:gd name="connsiteY6" fmla="*/ 74519 h 88949"/>
                <a:gd name="connsiteX7" fmla="*/ 180601 w 581398"/>
                <a:gd name="connsiteY7" fmla="*/ 57524 h 88949"/>
                <a:gd name="connsiteX8" fmla="*/ 97117 w 581398"/>
                <a:gd name="connsiteY8" fmla="*/ 39407 h 88949"/>
                <a:gd name="connsiteX9" fmla="*/ 52294 w 581398"/>
                <a:gd name="connsiteY9" fmla="*/ 31937 h 88949"/>
                <a:gd name="connsiteX10" fmla="*/ 22411 w 581398"/>
                <a:gd name="connsiteY10" fmla="*/ 24466 h 88949"/>
                <a:gd name="connsiteX11" fmla="*/ 0 w 581398"/>
                <a:gd name="connsiteY11" fmla="*/ 24466 h 88949"/>
                <a:gd name="connsiteX0" fmla="*/ 581398 w 581398"/>
                <a:gd name="connsiteY0" fmla="*/ 0 h 86537"/>
                <a:gd name="connsiteX1" fmla="*/ 517525 w 581398"/>
                <a:gd name="connsiteY1" fmla="*/ 23346 h 86537"/>
                <a:gd name="connsiteX2" fmla="*/ 469526 w 581398"/>
                <a:gd name="connsiteY2" fmla="*/ 44637 h 86537"/>
                <a:gd name="connsiteX3" fmla="*/ 403411 w 581398"/>
                <a:gd name="connsiteY3" fmla="*/ 69290 h 86537"/>
                <a:gd name="connsiteX4" fmla="*/ 348876 w 581398"/>
                <a:gd name="connsiteY4" fmla="*/ 86472 h 86537"/>
                <a:gd name="connsiteX5" fmla="*/ 239058 w 581398"/>
                <a:gd name="connsiteY5" fmla="*/ 74519 h 86537"/>
                <a:gd name="connsiteX6" fmla="*/ 180601 w 581398"/>
                <a:gd name="connsiteY6" fmla="*/ 57524 h 86537"/>
                <a:gd name="connsiteX7" fmla="*/ 97117 w 581398"/>
                <a:gd name="connsiteY7" fmla="*/ 39407 h 86537"/>
                <a:gd name="connsiteX8" fmla="*/ 52294 w 581398"/>
                <a:gd name="connsiteY8" fmla="*/ 31937 h 86537"/>
                <a:gd name="connsiteX9" fmla="*/ 22411 w 581398"/>
                <a:gd name="connsiteY9" fmla="*/ 24466 h 86537"/>
                <a:gd name="connsiteX10" fmla="*/ 0 w 581398"/>
                <a:gd name="connsiteY10" fmla="*/ 24466 h 86537"/>
                <a:gd name="connsiteX0" fmla="*/ 558987 w 558987"/>
                <a:gd name="connsiteY0" fmla="*/ 0 h 86537"/>
                <a:gd name="connsiteX1" fmla="*/ 495114 w 558987"/>
                <a:gd name="connsiteY1" fmla="*/ 23346 h 86537"/>
                <a:gd name="connsiteX2" fmla="*/ 447115 w 558987"/>
                <a:gd name="connsiteY2" fmla="*/ 44637 h 86537"/>
                <a:gd name="connsiteX3" fmla="*/ 381000 w 558987"/>
                <a:gd name="connsiteY3" fmla="*/ 69290 h 86537"/>
                <a:gd name="connsiteX4" fmla="*/ 326465 w 558987"/>
                <a:gd name="connsiteY4" fmla="*/ 86472 h 86537"/>
                <a:gd name="connsiteX5" fmla="*/ 216647 w 558987"/>
                <a:gd name="connsiteY5" fmla="*/ 74519 h 86537"/>
                <a:gd name="connsiteX6" fmla="*/ 158190 w 558987"/>
                <a:gd name="connsiteY6" fmla="*/ 57524 h 86537"/>
                <a:gd name="connsiteX7" fmla="*/ 74706 w 558987"/>
                <a:gd name="connsiteY7" fmla="*/ 39407 h 86537"/>
                <a:gd name="connsiteX8" fmla="*/ 29883 w 558987"/>
                <a:gd name="connsiteY8" fmla="*/ 31937 h 86537"/>
                <a:gd name="connsiteX9" fmla="*/ 0 w 558987"/>
                <a:gd name="connsiteY9" fmla="*/ 24466 h 86537"/>
                <a:gd name="connsiteX0" fmla="*/ 558987 w 558987"/>
                <a:gd name="connsiteY0" fmla="*/ 0 h 86683"/>
                <a:gd name="connsiteX1" fmla="*/ 495114 w 558987"/>
                <a:gd name="connsiteY1" fmla="*/ 23346 h 86683"/>
                <a:gd name="connsiteX2" fmla="*/ 447115 w 558987"/>
                <a:gd name="connsiteY2" fmla="*/ 44637 h 86683"/>
                <a:gd name="connsiteX3" fmla="*/ 381000 w 558987"/>
                <a:gd name="connsiteY3" fmla="*/ 69290 h 86683"/>
                <a:gd name="connsiteX4" fmla="*/ 326465 w 558987"/>
                <a:gd name="connsiteY4" fmla="*/ 86472 h 86683"/>
                <a:gd name="connsiteX5" fmla="*/ 158190 w 558987"/>
                <a:gd name="connsiteY5" fmla="*/ 57524 h 86683"/>
                <a:gd name="connsiteX6" fmla="*/ 74706 w 558987"/>
                <a:gd name="connsiteY6" fmla="*/ 39407 h 86683"/>
                <a:gd name="connsiteX7" fmla="*/ 29883 w 558987"/>
                <a:gd name="connsiteY7" fmla="*/ 31937 h 86683"/>
                <a:gd name="connsiteX8" fmla="*/ 0 w 558987"/>
                <a:gd name="connsiteY8" fmla="*/ 24466 h 86683"/>
                <a:gd name="connsiteX0" fmla="*/ 558987 w 558987"/>
                <a:gd name="connsiteY0" fmla="*/ 0 h 86683"/>
                <a:gd name="connsiteX1" fmla="*/ 495114 w 558987"/>
                <a:gd name="connsiteY1" fmla="*/ 23346 h 86683"/>
                <a:gd name="connsiteX2" fmla="*/ 447115 w 558987"/>
                <a:gd name="connsiteY2" fmla="*/ 44637 h 86683"/>
                <a:gd name="connsiteX3" fmla="*/ 381000 w 558987"/>
                <a:gd name="connsiteY3" fmla="*/ 69290 h 86683"/>
                <a:gd name="connsiteX4" fmla="*/ 326465 w 558987"/>
                <a:gd name="connsiteY4" fmla="*/ 86472 h 86683"/>
                <a:gd name="connsiteX5" fmla="*/ 158190 w 558987"/>
                <a:gd name="connsiteY5" fmla="*/ 57524 h 86683"/>
                <a:gd name="connsiteX6" fmla="*/ 74706 w 558987"/>
                <a:gd name="connsiteY6" fmla="*/ 39407 h 86683"/>
                <a:gd name="connsiteX7" fmla="*/ 0 w 558987"/>
                <a:gd name="connsiteY7" fmla="*/ 24466 h 86683"/>
                <a:gd name="connsiteX0" fmla="*/ 558987 w 558987"/>
                <a:gd name="connsiteY0" fmla="*/ 0 h 86683"/>
                <a:gd name="connsiteX1" fmla="*/ 495114 w 558987"/>
                <a:gd name="connsiteY1" fmla="*/ 23346 h 86683"/>
                <a:gd name="connsiteX2" fmla="*/ 447115 w 558987"/>
                <a:gd name="connsiteY2" fmla="*/ 44637 h 86683"/>
                <a:gd name="connsiteX3" fmla="*/ 381000 w 558987"/>
                <a:gd name="connsiteY3" fmla="*/ 69290 h 86683"/>
                <a:gd name="connsiteX4" fmla="*/ 326465 w 558987"/>
                <a:gd name="connsiteY4" fmla="*/ 86472 h 86683"/>
                <a:gd name="connsiteX5" fmla="*/ 158190 w 558987"/>
                <a:gd name="connsiteY5" fmla="*/ 57524 h 86683"/>
                <a:gd name="connsiteX6" fmla="*/ 0 w 558987"/>
                <a:gd name="connsiteY6" fmla="*/ 24466 h 86683"/>
                <a:gd name="connsiteX0" fmla="*/ 558987 w 558987"/>
                <a:gd name="connsiteY0" fmla="*/ 0 h 88277"/>
                <a:gd name="connsiteX1" fmla="*/ 495114 w 558987"/>
                <a:gd name="connsiteY1" fmla="*/ 23346 h 88277"/>
                <a:gd name="connsiteX2" fmla="*/ 447115 w 558987"/>
                <a:gd name="connsiteY2" fmla="*/ 44637 h 88277"/>
                <a:gd name="connsiteX3" fmla="*/ 381000 w 558987"/>
                <a:gd name="connsiteY3" fmla="*/ 69290 h 88277"/>
                <a:gd name="connsiteX4" fmla="*/ 326465 w 558987"/>
                <a:gd name="connsiteY4" fmla="*/ 86472 h 88277"/>
                <a:gd name="connsiteX5" fmla="*/ 0 w 558987"/>
                <a:gd name="connsiteY5" fmla="*/ 24466 h 88277"/>
                <a:gd name="connsiteX0" fmla="*/ 558987 w 558987"/>
                <a:gd name="connsiteY0" fmla="*/ 0 h 86700"/>
                <a:gd name="connsiteX1" fmla="*/ 495114 w 558987"/>
                <a:gd name="connsiteY1" fmla="*/ 23346 h 86700"/>
                <a:gd name="connsiteX2" fmla="*/ 447115 w 558987"/>
                <a:gd name="connsiteY2" fmla="*/ 44637 h 86700"/>
                <a:gd name="connsiteX3" fmla="*/ 326465 w 558987"/>
                <a:gd name="connsiteY3" fmla="*/ 86472 h 86700"/>
                <a:gd name="connsiteX4" fmla="*/ 0 w 558987"/>
                <a:gd name="connsiteY4" fmla="*/ 24466 h 86700"/>
                <a:gd name="connsiteX0" fmla="*/ 558987 w 558987"/>
                <a:gd name="connsiteY0" fmla="*/ 0 h 86472"/>
                <a:gd name="connsiteX1" fmla="*/ 495114 w 558987"/>
                <a:gd name="connsiteY1" fmla="*/ 23346 h 86472"/>
                <a:gd name="connsiteX2" fmla="*/ 326465 w 558987"/>
                <a:gd name="connsiteY2" fmla="*/ 86472 h 86472"/>
                <a:gd name="connsiteX3" fmla="*/ 0 w 558987"/>
                <a:gd name="connsiteY3" fmla="*/ 24466 h 86472"/>
                <a:gd name="connsiteX0" fmla="*/ 558987 w 558987"/>
                <a:gd name="connsiteY0" fmla="*/ 0 h 86694"/>
                <a:gd name="connsiteX1" fmla="*/ 326465 w 558987"/>
                <a:gd name="connsiteY1" fmla="*/ 86472 h 86694"/>
                <a:gd name="connsiteX2" fmla="*/ 0 w 558987"/>
                <a:gd name="connsiteY2" fmla="*/ 24466 h 86694"/>
                <a:gd name="connsiteX0" fmla="*/ 558987 w 558987"/>
                <a:gd name="connsiteY0" fmla="*/ 0 h 116635"/>
                <a:gd name="connsiteX1" fmla="*/ 326465 w 558987"/>
                <a:gd name="connsiteY1" fmla="*/ 86472 h 116635"/>
                <a:gd name="connsiteX2" fmla="*/ 0 w 558987"/>
                <a:gd name="connsiteY2" fmla="*/ 24466 h 116635"/>
                <a:gd name="connsiteX0" fmla="*/ 558987 w 558987"/>
                <a:gd name="connsiteY0" fmla="*/ 0 h 86646"/>
                <a:gd name="connsiteX1" fmla="*/ 326465 w 558987"/>
                <a:gd name="connsiteY1" fmla="*/ 86472 h 86646"/>
                <a:gd name="connsiteX2" fmla="*/ 0 w 558987"/>
                <a:gd name="connsiteY2" fmla="*/ 24466 h 86646"/>
                <a:gd name="connsiteX0" fmla="*/ 558987 w 558987"/>
                <a:gd name="connsiteY0" fmla="*/ 0 h 86526"/>
                <a:gd name="connsiteX1" fmla="*/ 326465 w 558987"/>
                <a:gd name="connsiteY1" fmla="*/ 86472 h 86526"/>
                <a:gd name="connsiteX2" fmla="*/ 0 w 558987"/>
                <a:gd name="connsiteY2" fmla="*/ 24466 h 86526"/>
                <a:gd name="connsiteX0" fmla="*/ 590737 w 590737"/>
                <a:gd name="connsiteY0" fmla="*/ 0 h 86694"/>
                <a:gd name="connsiteX1" fmla="*/ 358215 w 590737"/>
                <a:gd name="connsiteY1" fmla="*/ 86472 h 86694"/>
                <a:gd name="connsiteX2" fmla="*/ 0 w 590737"/>
                <a:gd name="connsiteY2" fmla="*/ 24466 h 86694"/>
                <a:gd name="connsiteX0" fmla="*/ 590737 w 590737"/>
                <a:gd name="connsiteY0" fmla="*/ 0 h 87069"/>
                <a:gd name="connsiteX1" fmla="*/ 358215 w 590737"/>
                <a:gd name="connsiteY1" fmla="*/ 86472 h 87069"/>
                <a:gd name="connsiteX2" fmla="*/ 0 w 590737"/>
                <a:gd name="connsiteY2" fmla="*/ 24466 h 87069"/>
                <a:gd name="connsiteX0" fmla="*/ 590737 w 590737"/>
                <a:gd name="connsiteY0" fmla="*/ 0 h 86477"/>
                <a:gd name="connsiteX1" fmla="*/ 358215 w 590737"/>
                <a:gd name="connsiteY1" fmla="*/ 86472 h 86477"/>
                <a:gd name="connsiteX2" fmla="*/ 0 w 590737"/>
                <a:gd name="connsiteY2" fmla="*/ 24466 h 86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0737" h="86477">
                  <a:moveTo>
                    <a:pt x="590737" y="0"/>
                  </a:moveTo>
                  <a:cubicBezTo>
                    <a:pt x="542295" y="18015"/>
                    <a:pt x="370915" y="85202"/>
                    <a:pt x="358215" y="86472"/>
                  </a:cubicBezTo>
                  <a:cubicBezTo>
                    <a:pt x="351997" y="87094"/>
                    <a:pt x="68014" y="37384"/>
                    <a:pt x="0" y="24466"/>
                  </a:cubicBezTo>
                </a:path>
              </a:pathLst>
            </a:cu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557942" y="3657087"/>
            <a:ext cx="347690" cy="455968"/>
            <a:chOff x="6836952" y="1129358"/>
            <a:chExt cx="590737" cy="77470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6024" y="1129358"/>
              <a:ext cx="573159" cy="774709"/>
            </a:xfrm>
            <a:prstGeom prst="rect">
              <a:avLst/>
            </a:prstGeom>
            <a:effectLst>
              <a:innerShdw blurRad="63500" dist="50800" dir="13500000">
                <a:srgbClr val="000000">
                  <a:alpha val="50000"/>
                </a:srgbClr>
              </a:innerShdw>
            </a:effectLst>
          </p:spPr>
        </p:pic>
        <p:sp>
          <p:nvSpPr>
            <p:cNvPr id="10" name="Freeform 9"/>
            <p:cNvSpPr/>
            <p:nvPr/>
          </p:nvSpPr>
          <p:spPr>
            <a:xfrm>
              <a:off x="6836952" y="1744564"/>
              <a:ext cx="590737" cy="86477"/>
            </a:xfrm>
            <a:custGeom>
              <a:avLst/>
              <a:gdLst>
                <a:gd name="connsiteX0" fmla="*/ 552823 w 552823"/>
                <a:gd name="connsiteY0" fmla="*/ 0 h 97118"/>
                <a:gd name="connsiteX1" fmla="*/ 508000 w 552823"/>
                <a:gd name="connsiteY1" fmla="*/ 7471 h 97118"/>
                <a:gd name="connsiteX2" fmla="*/ 463176 w 552823"/>
                <a:gd name="connsiteY2" fmla="*/ 22412 h 97118"/>
                <a:gd name="connsiteX3" fmla="*/ 403411 w 552823"/>
                <a:gd name="connsiteY3" fmla="*/ 59765 h 97118"/>
                <a:gd name="connsiteX4" fmla="*/ 381000 w 552823"/>
                <a:gd name="connsiteY4" fmla="*/ 74706 h 97118"/>
                <a:gd name="connsiteX5" fmla="*/ 336176 w 552823"/>
                <a:gd name="connsiteY5" fmla="*/ 89647 h 97118"/>
                <a:gd name="connsiteX6" fmla="*/ 313764 w 552823"/>
                <a:gd name="connsiteY6" fmla="*/ 97118 h 97118"/>
                <a:gd name="connsiteX7" fmla="*/ 239058 w 552823"/>
                <a:gd name="connsiteY7" fmla="*/ 52294 h 97118"/>
                <a:gd name="connsiteX8" fmla="*/ 209176 w 552823"/>
                <a:gd name="connsiteY8" fmla="*/ 44824 h 97118"/>
                <a:gd name="connsiteX9" fmla="*/ 97117 w 552823"/>
                <a:gd name="connsiteY9" fmla="*/ 29882 h 97118"/>
                <a:gd name="connsiteX10" fmla="*/ 52294 w 552823"/>
                <a:gd name="connsiteY10" fmla="*/ 22412 h 97118"/>
                <a:gd name="connsiteX11" fmla="*/ 22411 w 552823"/>
                <a:gd name="connsiteY11" fmla="*/ 14941 h 97118"/>
                <a:gd name="connsiteX12" fmla="*/ 0 w 552823"/>
                <a:gd name="connsiteY12" fmla="*/ 14941 h 97118"/>
                <a:gd name="connsiteX0" fmla="*/ 552823 w 552823"/>
                <a:gd name="connsiteY0" fmla="*/ 0 h 89674"/>
                <a:gd name="connsiteX1" fmla="*/ 508000 w 552823"/>
                <a:gd name="connsiteY1" fmla="*/ 7471 h 89674"/>
                <a:gd name="connsiteX2" fmla="*/ 463176 w 552823"/>
                <a:gd name="connsiteY2" fmla="*/ 22412 h 89674"/>
                <a:gd name="connsiteX3" fmla="*/ 403411 w 552823"/>
                <a:gd name="connsiteY3" fmla="*/ 59765 h 89674"/>
                <a:gd name="connsiteX4" fmla="*/ 381000 w 552823"/>
                <a:gd name="connsiteY4" fmla="*/ 74706 h 89674"/>
                <a:gd name="connsiteX5" fmla="*/ 336176 w 552823"/>
                <a:gd name="connsiteY5" fmla="*/ 89647 h 89674"/>
                <a:gd name="connsiteX6" fmla="*/ 326464 w 552823"/>
                <a:gd name="connsiteY6" fmla="*/ 78068 h 89674"/>
                <a:gd name="connsiteX7" fmla="*/ 239058 w 552823"/>
                <a:gd name="connsiteY7" fmla="*/ 52294 h 89674"/>
                <a:gd name="connsiteX8" fmla="*/ 209176 w 552823"/>
                <a:gd name="connsiteY8" fmla="*/ 44824 h 89674"/>
                <a:gd name="connsiteX9" fmla="*/ 97117 w 552823"/>
                <a:gd name="connsiteY9" fmla="*/ 29882 h 89674"/>
                <a:gd name="connsiteX10" fmla="*/ 52294 w 552823"/>
                <a:gd name="connsiteY10" fmla="*/ 22412 h 89674"/>
                <a:gd name="connsiteX11" fmla="*/ 22411 w 552823"/>
                <a:gd name="connsiteY11" fmla="*/ 14941 h 89674"/>
                <a:gd name="connsiteX12" fmla="*/ 0 w 552823"/>
                <a:gd name="connsiteY12" fmla="*/ 14941 h 89674"/>
                <a:gd name="connsiteX0" fmla="*/ 552823 w 552823"/>
                <a:gd name="connsiteY0" fmla="*/ 0 h 79743"/>
                <a:gd name="connsiteX1" fmla="*/ 508000 w 552823"/>
                <a:gd name="connsiteY1" fmla="*/ 7471 h 79743"/>
                <a:gd name="connsiteX2" fmla="*/ 463176 w 552823"/>
                <a:gd name="connsiteY2" fmla="*/ 22412 h 79743"/>
                <a:gd name="connsiteX3" fmla="*/ 403411 w 552823"/>
                <a:gd name="connsiteY3" fmla="*/ 59765 h 79743"/>
                <a:gd name="connsiteX4" fmla="*/ 381000 w 552823"/>
                <a:gd name="connsiteY4" fmla="*/ 74706 h 79743"/>
                <a:gd name="connsiteX5" fmla="*/ 352051 w 552823"/>
                <a:gd name="connsiteY5" fmla="*/ 76947 h 79743"/>
                <a:gd name="connsiteX6" fmla="*/ 326464 w 552823"/>
                <a:gd name="connsiteY6" fmla="*/ 78068 h 79743"/>
                <a:gd name="connsiteX7" fmla="*/ 239058 w 552823"/>
                <a:gd name="connsiteY7" fmla="*/ 52294 h 79743"/>
                <a:gd name="connsiteX8" fmla="*/ 209176 w 552823"/>
                <a:gd name="connsiteY8" fmla="*/ 44824 h 79743"/>
                <a:gd name="connsiteX9" fmla="*/ 97117 w 552823"/>
                <a:gd name="connsiteY9" fmla="*/ 29882 h 79743"/>
                <a:gd name="connsiteX10" fmla="*/ 52294 w 552823"/>
                <a:gd name="connsiteY10" fmla="*/ 22412 h 79743"/>
                <a:gd name="connsiteX11" fmla="*/ 22411 w 552823"/>
                <a:gd name="connsiteY11" fmla="*/ 14941 h 79743"/>
                <a:gd name="connsiteX12" fmla="*/ 0 w 552823"/>
                <a:gd name="connsiteY12" fmla="*/ 14941 h 79743"/>
                <a:gd name="connsiteX0" fmla="*/ 581398 w 581398"/>
                <a:gd name="connsiteY0" fmla="*/ 0 h 89268"/>
                <a:gd name="connsiteX1" fmla="*/ 508000 w 581398"/>
                <a:gd name="connsiteY1" fmla="*/ 16996 h 89268"/>
                <a:gd name="connsiteX2" fmla="*/ 463176 w 581398"/>
                <a:gd name="connsiteY2" fmla="*/ 31937 h 89268"/>
                <a:gd name="connsiteX3" fmla="*/ 403411 w 581398"/>
                <a:gd name="connsiteY3" fmla="*/ 69290 h 89268"/>
                <a:gd name="connsiteX4" fmla="*/ 381000 w 581398"/>
                <a:gd name="connsiteY4" fmla="*/ 84231 h 89268"/>
                <a:gd name="connsiteX5" fmla="*/ 352051 w 581398"/>
                <a:gd name="connsiteY5" fmla="*/ 86472 h 89268"/>
                <a:gd name="connsiteX6" fmla="*/ 326464 w 581398"/>
                <a:gd name="connsiteY6" fmla="*/ 87593 h 89268"/>
                <a:gd name="connsiteX7" fmla="*/ 239058 w 581398"/>
                <a:gd name="connsiteY7" fmla="*/ 61819 h 89268"/>
                <a:gd name="connsiteX8" fmla="*/ 209176 w 581398"/>
                <a:gd name="connsiteY8" fmla="*/ 54349 h 89268"/>
                <a:gd name="connsiteX9" fmla="*/ 97117 w 581398"/>
                <a:gd name="connsiteY9" fmla="*/ 39407 h 89268"/>
                <a:gd name="connsiteX10" fmla="*/ 52294 w 581398"/>
                <a:gd name="connsiteY10" fmla="*/ 31937 h 89268"/>
                <a:gd name="connsiteX11" fmla="*/ 22411 w 581398"/>
                <a:gd name="connsiteY11" fmla="*/ 24466 h 89268"/>
                <a:gd name="connsiteX12" fmla="*/ 0 w 581398"/>
                <a:gd name="connsiteY12" fmla="*/ 24466 h 89268"/>
                <a:gd name="connsiteX0" fmla="*/ 581398 w 581398"/>
                <a:gd name="connsiteY0" fmla="*/ 0 h 145393"/>
                <a:gd name="connsiteX1" fmla="*/ 508000 w 581398"/>
                <a:gd name="connsiteY1" fmla="*/ 16996 h 145393"/>
                <a:gd name="connsiteX2" fmla="*/ 539376 w 581398"/>
                <a:gd name="connsiteY2" fmla="*/ 130362 h 145393"/>
                <a:gd name="connsiteX3" fmla="*/ 403411 w 581398"/>
                <a:gd name="connsiteY3" fmla="*/ 69290 h 145393"/>
                <a:gd name="connsiteX4" fmla="*/ 381000 w 581398"/>
                <a:gd name="connsiteY4" fmla="*/ 84231 h 145393"/>
                <a:gd name="connsiteX5" fmla="*/ 352051 w 581398"/>
                <a:gd name="connsiteY5" fmla="*/ 86472 h 145393"/>
                <a:gd name="connsiteX6" fmla="*/ 326464 w 581398"/>
                <a:gd name="connsiteY6" fmla="*/ 87593 h 145393"/>
                <a:gd name="connsiteX7" fmla="*/ 239058 w 581398"/>
                <a:gd name="connsiteY7" fmla="*/ 61819 h 145393"/>
                <a:gd name="connsiteX8" fmla="*/ 209176 w 581398"/>
                <a:gd name="connsiteY8" fmla="*/ 54349 h 145393"/>
                <a:gd name="connsiteX9" fmla="*/ 97117 w 581398"/>
                <a:gd name="connsiteY9" fmla="*/ 39407 h 145393"/>
                <a:gd name="connsiteX10" fmla="*/ 52294 w 581398"/>
                <a:gd name="connsiteY10" fmla="*/ 31937 h 145393"/>
                <a:gd name="connsiteX11" fmla="*/ 22411 w 581398"/>
                <a:gd name="connsiteY11" fmla="*/ 24466 h 145393"/>
                <a:gd name="connsiteX12" fmla="*/ 0 w 581398"/>
                <a:gd name="connsiteY12" fmla="*/ 24466 h 145393"/>
                <a:gd name="connsiteX0" fmla="*/ 581398 w 581398"/>
                <a:gd name="connsiteY0" fmla="*/ 0 h 130362"/>
                <a:gd name="connsiteX1" fmla="*/ 508000 w 581398"/>
                <a:gd name="connsiteY1" fmla="*/ 16996 h 130362"/>
                <a:gd name="connsiteX2" fmla="*/ 539376 w 581398"/>
                <a:gd name="connsiteY2" fmla="*/ 130362 h 130362"/>
                <a:gd name="connsiteX3" fmla="*/ 403411 w 581398"/>
                <a:gd name="connsiteY3" fmla="*/ 69290 h 130362"/>
                <a:gd name="connsiteX4" fmla="*/ 381000 w 581398"/>
                <a:gd name="connsiteY4" fmla="*/ 84231 h 130362"/>
                <a:gd name="connsiteX5" fmla="*/ 352051 w 581398"/>
                <a:gd name="connsiteY5" fmla="*/ 86472 h 130362"/>
                <a:gd name="connsiteX6" fmla="*/ 326464 w 581398"/>
                <a:gd name="connsiteY6" fmla="*/ 87593 h 130362"/>
                <a:gd name="connsiteX7" fmla="*/ 239058 w 581398"/>
                <a:gd name="connsiteY7" fmla="*/ 61819 h 130362"/>
                <a:gd name="connsiteX8" fmla="*/ 209176 w 581398"/>
                <a:gd name="connsiteY8" fmla="*/ 54349 h 130362"/>
                <a:gd name="connsiteX9" fmla="*/ 97117 w 581398"/>
                <a:gd name="connsiteY9" fmla="*/ 39407 h 130362"/>
                <a:gd name="connsiteX10" fmla="*/ 52294 w 581398"/>
                <a:gd name="connsiteY10" fmla="*/ 31937 h 130362"/>
                <a:gd name="connsiteX11" fmla="*/ 22411 w 581398"/>
                <a:gd name="connsiteY11" fmla="*/ 24466 h 130362"/>
                <a:gd name="connsiteX12" fmla="*/ 0 w 581398"/>
                <a:gd name="connsiteY12" fmla="*/ 24466 h 130362"/>
                <a:gd name="connsiteX0" fmla="*/ 581398 w 581398"/>
                <a:gd name="connsiteY0" fmla="*/ 0 h 89268"/>
                <a:gd name="connsiteX1" fmla="*/ 508000 w 581398"/>
                <a:gd name="connsiteY1" fmla="*/ 16996 h 89268"/>
                <a:gd name="connsiteX2" fmla="*/ 469526 w 581398"/>
                <a:gd name="connsiteY2" fmla="*/ 44637 h 89268"/>
                <a:gd name="connsiteX3" fmla="*/ 403411 w 581398"/>
                <a:gd name="connsiteY3" fmla="*/ 69290 h 89268"/>
                <a:gd name="connsiteX4" fmla="*/ 381000 w 581398"/>
                <a:gd name="connsiteY4" fmla="*/ 84231 h 89268"/>
                <a:gd name="connsiteX5" fmla="*/ 352051 w 581398"/>
                <a:gd name="connsiteY5" fmla="*/ 86472 h 89268"/>
                <a:gd name="connsiteX6" fmla="*/ 326464 w 581398"/>
                <a:gd name="connsiteY6" fmla="*/ 87593 h 89268"/>
                <a:gd name="connsiteX7" fmla="*/ 239058 w 581398"/>
                <a:gd name="connsiteY7" fmla="*/ 61819 h 89268"/>
                <a:gd name="connsiteX8" fmla="*/ 209176 w 581398"/>
                <a:gd name="connsiteY8" fmla="*/ 54349 h 89268"/>
                <a:gd name="connsiteX9" fmla="*/ 97117 w 581398"/>
                <a:gd name="connsiteY9" fmla="*/ 39407 h 89268"/>
                <a:gd name="connsiteX10" fmla="*/ 52294 w 581398"/>
                <a:gd name="connsiteY10" fmla="*/ 31937 h 89268"/>
                <a:gd name="connsiteX11" fmla="*/ 22411 w 581398"/>
                <a:gd name="connsiteY11" fmla="*/ 24466 h 89268"/>
                <a:gd name="connsiteX12" fmla="*/ 0 w 581398"/>
                <a:gd name="connsiteY12" fmla="*/ 24466 h 89268"/>
                <a:gd name="connsiteX0" fmla="*/ 581398 w 581398"/>
                <a:gd name="connsiteY0" fmla="*/ 0 h 89268"/>
                <a:gd name="connsiteX1" fmla="*/ 508000 w 581398"/>
                <a:gd name="connsiteY1" fmla="*/ 16996 h 89268"/>
                <a:gd name="connsiteX2" fmla="*/ 469526 w 581398"/>
                <a:gd name="connsiteY2" fmla="*/ 44637 h 89268"/>
                <a:gd name="connsiteX3" fmla="*/ 403411 w 581398"/>
                <a:gd name="connsiteY3" fmla="*/ 69290 h 89268"/>
                <a:gd name="connsiteX4" fmla="*/ 381000 w 581398"/>
                <a:gd name="connsiteY4" fmla="*/ 84231 h 89268"/>
                <a:gd name="connsiteX5" fmla="*/ 352051 w 581398"/>
                <a:gd name="connsiteY5" fmla="*/ 86472 h 89268"/>
                <a:gd name="connsiteX6" fmla="*/ 326464 w 581398"/>
                <a:gd name="connsiteY6" fmla="*/ 87593 h 89268"/>
                <a:gd name="connsiteX7" fmla="*/ 239058 w 581398"/>
                <a:gd name="connsiteY7" fmla="*/ 61819 h 89268"/>
                <a:gd name="connsiteX8" fmla="*/ 209176 w 581398"/>
                <a:gd name="connsiteY8" fmla="*/ 54349 h 89268"/>
                <a:gd name="connsiteX9" fmla="*/ 97117 w 581398"/>
                <a:gd name="connsiteY9" fmla="*/ 39407 h 89268"/>
                <a:gd name="connsiteX10" fmla="*/ 52294 w 581398"/>
                <a:gd name="connsiteY10" fmla="*/ 31937 h 89268"/>
                <a:gd name="connsiteX11" fmla="*/ 22411 w 581398"/>
                <a:gd name="connsiteY11" fmla="*/ 24466 h 89268"/>
                <a:gd name="connsiteX12" fmla="*/ 0 w 581398"/>
                <a:gd name="connsiteY12" fmla="*/ 24466 h 89268"/>
                <a:gd name="connsiteX0" fmla="*/ 581398 w 581398"/>
                <a:gd name="connsiteY0" fmla="*/ 0 h 89268"/>
                <a:gd name="connsiteX1" fmla="*/ 517525 w 581398"/>
                <a:gd name="connsiteY1" fmla="*/ 23346 h 89268"/>
                <a:gd name="connsiteX2" fmla="*/ 469526 w 581398"/>
                <a:gd name="connsiteY2" fmla="*/ 44637 h 89268"/>
                <a:gd name="connsiteX3" fmla="*/ 403411 w 581398"/>
                <a:gd name="connsiteY3" fmla="*/ 69290 h 89268"/>
                <a:gd name="connsiteX4" fmla="*/ 381000 w 581398"/>
                <a:gd name="connsiteY4" fmla="*/ 84231 h 89268"/>
                <a:gd name="connsiteX5" fmla="*/ 352051 w 581398"/>
                <a:gd name="connsiteY5" fmla="*/ 86472 h 89268"/>
                <a:gd name="connsiteX6" fmla="*/ 326464 w 581398"/>
                <a:gd name="connsiteY6" fmla="*/ 87593 h 89268"/>
                <a:gd name="connsiteX7" fmla="*/ 239058 w 581398"/>
                <a:gd name="connsiteY7" fmla="*/ 61819 h 89268"/>
                <a:gd name="connsiteX8" fmla="*/ 209176 w 581398"/>
                <a:gd name="connsiteY8" fmla="*/ 54349 h 89268"/>
                <a:gd name="connsiteX9" fmla="*/ 97117 w 581398"/>
                <a:gd name="connsiteY9" fmla="*/ 39407 h 89268"/>
                <a:gd name="connsiteX10" fmla="*/ 52294 w 581398"/>
                <a:gd name="connsiteY10" fmla="*/ 31937 h 89268"/>
                <a:gd name="connsiteX11" fmla="*/ 22411 w 581398"/>
                <a:gd name="connsiteY11" fmla="*/ 24466 h 89268"/>
                <a:gd name="connsiteX12" fmla="*/ 0 w 581398"/>
                <a:gd name="connsiteY12" fmla="*/ 24466 h 89268"/>
                <a:gd name="connsiteX0" fmla="*/ 581398 w 581398"/>
                <a:gd name="connsiteY0" fmla="*/ 0 h 89268"/>
                <a:gd name="connsiteX1" fmla="*/ 517525 w 581398"/>
                <a:gd name="connsiteY1" fmla="*/ 23346 h 89268"/>
                <a:gd name="connsiteX2" fmla="*/ 469526 w 581398"/>
                <a:gd name="connsiteY2" fmla="*/ 44637 h 89268"/>
                <a:gd name="connsiteX3" fmla="*/ 403411 w 581398"/>
                <a:gd name="connsiteY3" fmla="*/ 69290 h 89268"/>
                <a:gd name="connsiteX4" fmla="*/ 381000 w 581398"/>
                <a:gd name="connsiteY4" fmla="*/ 84231 h 89268"/>
                <a:gd name="connsiteX5" fmla="*/ 352051 w 581398"/>
                <a:gd name="connsiteY5" fmla="*/ 86472 h 89268"/>
                <a:gd name="connsiteX6" fmla="*/ 326464 w 581398"/>
                <a:gd name="connsiteY6" fmla="*/ 87593 h 89268"/>
                <a:gd name="connsiteX7" fmla="*/ 239058 w 581398"/>
                <a:gd name="connsiteY7" fmla="*/ 61819 h 89268"/>
                <a:gd name="connsiteX8" fmla="*/ 180601 w 581398"/>
                <a:gd name="connsiteY8" fmla="*/ 57524 h 89268"/>
                <a:gd name="connsiteX9" fmla="*/ 97117 w 581398"/>
                <a:gd name="connsiteY9" fmla="*/ 39407 h 89268"/>
                <a:gd name="connsiteX10" fmla="*/ 52294 w 581398"/>
                <a:gd name="connsiteY10" fmla="*/ 31937 h 89268"/>
                <a:gd name="connsiteX11" fmla="*/ 22411 w 581398"/>
                <a:gd name="connsiteY11" fmla="*/ 24466 h 89268"/>
                <a:gd name="connsiteX12" fmla="*/ 0 w 581398"/>
                <a:gd name="connsiteY12" fmla="*/ 24466 h 89268"/>
                <a:gd name="connsiteX0" fmla="*/ 581398 w 581398"/>
                <a:gd name="connsiteY0" fmla="*/ 0 h 88341"/>
                <a:gd name="connsiteX1" fmla="*/ 517525 w 581398"/>
                <a:gd name="connsiteY1" fmla="*/ 23346 h 88341"/>
                <a:gd name="connsiteX2" fmla="*/ 469526 w 581398"/>
                <a:gd name="connsiteY2" fmla="*/ 44637 h 88341"/>
                <a:gd name="connsiteX3" fmla="*/ 403411 w 581398"/>
                <a:gd name="connsiteY3" fmla="*/ 69290 h 88341"/>
                <a:gd name="connsiteX4" fmla="*/ 381000 w 581398"/>
                <a:gd name="connsiteY4" fmla="*/ 84231 h 88341"/>
                <a:gd name="connsiteX5" fmla="*/ 352051 w 581398"/>
                <a:gd name="connsiteY5" fmla="*/ 86472 h 88341"/>
                <a:gd name="connsiteX6" fmla="*/ 326464 w 581398"/>
                <a:gd name="connsiteY6" fmla="*/ 87593 h 88341"/>
                <a:gd name="connsiteX7" fmla="*/ 239058 w 581398"/>
                <a:gd name="connsiteY7" fmla="*/ 74519 h 88341"/>
                <a:gd name="connsiteX8" fmla="*/ 180601 w 581398"/>
                <a:gd name="connsiteY8" fmla="*/ 57524 h 88341"/>
                <a:gd name="connsiteX9" fmla="*/ 97117 w 581398"/>
                <a:gd name="connsiteY9" fmla="*/ 39407 h 88341"/>
                <a:gd name="connsiteX10" fmla="*/ 52294 w 581398"/>
                <a:gd name="connsiteY10" fmla="*/ 31937 h 88341"/>
                <a:gd name="connsiteX11" fmla="*/ 22411 w 581398"/>
                <a:gd name="connsiteY11" fmla="*/ 24466 h 88341"/>
                <a:gd name="connsiteX12" fmla="*/ 0 w 581398"/>
                <a:gd name="connsiteY12" fmla="*/ 24466 h 88341"/>
                <a:gd name="connsiteX0" fmla="*/ 581398 w 581398"/>
                <a:gd name="connsiteY0" fmla="*/ 0 h 99199"/>
                <a:gd name="connsiteX1" fmla="*/ 517525 w 581398"/>
                <a:gd name="connsiteY1" fmla="*/ 23346 h 99199"/>
                <a:gd name="connsiteX2" fmla="*/ 469526 w 581398"/>
                <a:gd name="connsiteY2" fmla="*/ 44637 h 99199"/>
                <a:gd name="connsiteX3" fmla="*/ 403411 w 581398"/>
                <a:gd name="connsiteY3" fmla="*/ 69290 h 99199"/>
                <a:gd name="connsiteX4" fmla="*/ 381000 w 581398"/>
                <a:gd name="connsiteY4" fmla="*/ 84231 h 99199"/>
                <a:gd name="connsiteX5" fmla="*/ 352051 w 581398"/>
                <a:gd name="connsiteY5" fmla="*/ 99172 h 99199"/>
                <a:gd name="connsiteX6" fmla="*/ 326464 w 581398"/>
                <a:gd name="connsiteY6" fmla="*/ 87593 h 99199"/>
                <a:gd name="connsiteX7" fmla="*/ 239058 w 581398"/>
                <a:gd name="connsiteY7" fmla="*/ 74519 h 99199"/>
                <a:gd name="connsiteX8" fmla="*/ 180601 w 581398"/>
                <a:gd name="connsiteY8" fmla="*/ 57524 h 99199"/>
                <a:gd name="connsiteX9" fmla="*/ 97117 w 581398"/>
                <a:gd name="connsiteY9" fmla="*/ 39407 h 99199"/>
                <a:gd name="connsiteX10" fmla="*/ 52294 w 581398"/>
                <a:gd name="connsiteY10" fmla="*/ 31937 h 99199"/>
                <a:gd name="connsiteX11" fmla="*/ 22411 w 581398"/>
                <a:gd name="connsiteY11" fmla="*/ 24466 h 99199"/>
                <a:gd name="connsiteX12" fmla="*/ 0 w 581398"/>
                <a:gd name="connsiteY12" fmla="*/ 24466 h 99199"/>
                <a:gd name="connsiteX0" fmla="*/ 581398 w 581398"/>
                <a:gd name="connsiteY0" fmla="*/ 0 h 99199"/>
                <a:gd name="connsiteX1" fmla="*/ 517525 w 581398"/>
                <a:gd name="connsiteY1" fmla="*/ 23346 h 99199"/>
                <a:gd name="connsiteX2" fmla="*/ 469526 w 581398"/>
                <a:gd name="connsiteY2" fmla="*/ 44637 h 99199"/>
                <a:gd name="connsiteX3" fmla="*/ 403411 w 581398"/>
                <a:gd name="connsiteY3" fmla="*/ 69290 h 99199"/>
                <a:gd name="connsiteX4" fmla="*/ 381000 w 581398"/>
                <a:gd name="connsiteY4" fmla="*/ 84231 h 99199"/>
                <a:gd name="connsiteX5" fmla="*/ 352051 w 581398"/>
                <a:gd name="connsiteY5" fmla="*/ 99172 h 99199"/>
                <a:gd name="connsiteX6" fmla="*/ 310589 w 581398"/>
                <a:gd name="connsiteY6" fmla="*/ 87593 h 99199"/>
                <a:gd name="connsiteX7" fmla="*/ 239058 w 581398"/>
                <a:gd name="connsiteY7" fmla="*/ 74519 h 99199"/>
                <a:gd name="connsiteX8" fmla="*/ 180601 w 581398"/>
                <a:gd name="connsiteY8" fmla="*/ 57524 h 99199"/>
                <a:gd name="connsiteX9" fmla="*/ 97117 w 581398"/>
                <a:gd name="connsiteY9" fmla="*/ 39407 h 99199"/>
                <a:gd name="connsiteX10" fmla="*/ 52294 w 581398"/>
                <a:gd name="connsiteY10" fmla="*/ 31937 h 99199"/>
                <a:gd name="connsiteX11" fmla="*/ 22411 w 581398"/>
                <a:gd name="connsiteY11" fmla="*/ 24466 h 99199"/>
                <a:gd name="connsiteX12" fmla="*/ 0 w 581398"/>
                <a:gd name="connsiteY12" fmla="*/ 24466 h 99199"/>
                <a:gd name="connsiteX0" fmla="*/ 581398 w 581398"/>
                <a:gd name="connsiteY0" fmla="*/ 0 h 88341"/>
                <a:gd name="connsiteX1" fmla="*/ 517525 w 581398"/>
                <a:gd name="connsiteY1" fmla="*/ 23346 h 88341"/>
                <a:gd name="connsiteX2" fmla="*/ 469526 w 581398"/>
                <a:gd name="connsiteY2" fmla="*/ 44637 h 88341"/>
                <a:gd name="connsiteX3" fmla="*/ 403411 w 581398"/>
                <a:gd name="connsiteY3" fmla="*/ 69290 h 88341"/>
                <a:gd name="connsiteX4" fmla="*/ 381000 w 581398"/>
                <a:gd name="connsiteY4" fmla="*/ 84231 h 88341"/>
                <a:gd name="connsiteX5" fmla="*/ 348876 w 581398"/>
                <a:gd name="connsiteY5" fmla="*/ 86472 h 88341"/>
                <a:gd name="connsiteX6" fmla="*/ 310589 w 581398"/>
                <a:gd name="connsiteY6" fmla="*/ 87593 h 88341"/>
                <a:gd name="connsiteX7" fmla="*/ 239058 w 581398"/>
                <a:gd name="connsiteY7" fmla="*/ 74519 h 88341"/>
                <a:gd name="connsiteX8" fmla="*/ 180601 w 581398"/>
                <a:gd name="connsiteY8" fmla="*/ 57524 h 88341"/>
                <a:gd name="connsiteX9" fmla="*/ 97117 w 581398"/>
                <a:gd name="connsiteY9" fmla="*/ 39407 h 88341"/>
                <a:gd name="connsiteX10" fmla="*/ 52294 w 581398"/>
                <a:gd name="connsiteY10" fmla="*/ 31937 h 88341"/>
                <a:gd name="connsiteX11" fmla="*/ 22411 w 581398"/>
                <a:gd name="connsiteY11" fmla="*/ 24466 h 88341"/>
                <a:gd name="connsiteX12" fmla="*/ 0 w 581398"/>
                <a:gd name="connsiteY12" fmla="*/ 24466 h 88341"/>
                <a:gd name="connsiteX0" fmla="*/ 581398 w 581398"/>
                <a:gd name="connsiteY0" fmla="*/ 0 h 88949"/>
                <a:gd name="connsiteX1" fmla="*/ 517525 w 581398"/>
                <a:gd name="connsiteY1" fmla="*/ 23346 h 88949"/>
                <a:gd name="connsiteX2" fmla="*/ 469526 w 581398"/>
                <a:gd name="connsiteY2" fmla="*/ 44637 h 88949"/>
                <a:gd name="connsiteX3" fmla="*/ 403411 w 581398"/>
                <a:gd name="connsiteY3" fmla="*/ 69290 h 88949"/>
                <a:gd name="connsiteX4" fmla="*/ 348876 w 581398"/>
                <a:gd name="connsiteY4" fmla="*/ 86472 h 88949"/>
                <a:gd name="connsiteX5" fmla="*/ 310589 w 581398"/>
                <a:gd name="connsiteY5" fmla="*/ 87593 h 88949"/>
                <a:gd name="connsiteX6" fmla="*/ 239058 w 581398"/>
                <a:gd name="connsiteY6" fmla="*/ 74519 h 88949"/>
                <a:gd name="connsiteX7" fmla="*/ 180601 w 581398"/>
                <a:gd name="connsiteY7" fmla="*/ 57524 h 88949"/>
                <a:gd name="connsiteX8" fmla="*/ 97117 w 581398"/>
                <a:gd name="connsiteY8" fmla="*/ 39407 h 88949"/>
                <a:gd name="connsiteX9" fmla="*/ 52294 w 581398"/>
                <a:gd name="connsiteY9" fmla="*/ 31937 h 88949"/>
                <a:gd name="connsiteX10" fmla="*/ 22411 w 581398"/>
                <a:gd name="connsiteY10" fmla="*/ 24466 h 88949"/>
                <a:gd name="connsiteX11" fmla="*/ 0 w 581398"/>
                <a:gd name="connsiteY11" fmla="*/ 24466 h 88949"/>
                <a:gd name="connsiteX0" fmla="*/ 581398 w 581398"/>
                <a:gd name="connsiteY0" fmla="*/ 0 h 86537"/>
                <a:gd name="connsiteX1" fmla="*/ 517525 w 581398"/>
                <a:gd name="connsiteY1" fmla="*/ 23346 h 86537"/>
                <a:gd name="connsiteX2" fmla="*/ 469526 w 581398"/>
                <a:gd name="connsiteY2" fmla="*/ 44637 h 86537"/>
                <a:gd name="connsiteX3" fmla="*/ 403411 w 581398"/>
                <a:gd name="connsiteY3" fmla="*/ 69290 h 86537"/>
                <a:gd name="connsiteX4" fmla="*/ 348876 w 581398"/>
                <a:gd name="connsiteY4" fmla="*/ 86472 h 86537"/>
                <a:gd name="connsiteX5" fmla="*/ 239058 w 581398"/>
                <a:gd name="connsiteY5" fmla="*/ 74519 h 86537"/>
                <a:gd name="connsiteX6" fmla="*/ 180601 w 581398"/>
                <a:gd name="connsiteY6" fmla="*/ 57524 h 86537"/>
                <a:gd name="connsiteX7" fmla="*/ 97117 w 581398"/>
                <a:gd name="connsiteY7" fmla="*/ 39407 h 86537"/>
                <a:gd name="connsiteX8" fmla="*/ 52294 w 581398"/>
                <a:gd name="connsiteY8" fmla="*/ 31937 h 86537"/>
                <a:gd name="connsiteX9" fmla="*/ 22411 w 581398"/>
                <a:gd name="connsiteY9" fmla="*/ 24466 h 86537"/>
                <a:gd name="connsiteX10" fmla="*/ 0 w 581398"/>
                <a:gd name="connsiteY10" fmla="*/ 24466 h 86537"/>
                <a:gd name="connsiteX0" fmla="*/ 558987 w 558987"/>
                <a:gd name="connsiteY0" fmla="*/ 0 h 86537"/>
                <a:gd name="connsiteX1" fmla="*/ 495114 w 558987"/>
                <a:gd name="connsiteY1" fmla="*/ 23346 h 86537"/>
                <a:gd name="connsiteX2" fmla="*/ 447115 w 558987"/>
                <a:gd name="connsiteY2" fmla="*/ 44637 h 86537"/>
                <a:gd name="connsiteX3" fmla="*/ 381000 w 558987"/>
                <a:gd name="connsiteY3" fmla="*/ 69290 h 86537"/>
                <a:gd name="connsiteX4" fmla="*/ 326465 w 558987"/>
                <a:gd name="connsiteY4" fmla="*/ 86472 h 86537"/>
                <a:gd name="connsiteX5" fmla="*/ 216647 w 558987"/>
                <a:gd name="connsiteY5" fmla="*/ 74519 h 86537"/>
                <a:gd name="connsiteX6" fmla="*/ 158190 w 558987"/>
                <a:gd name="connsiteY6" fmla="*/ 57524 h 86537"/>
                <a:gd name="connsiteX7" fmla="*/ 74706 w 558987"/>
                <a:gd name="connsiteY7" fmla="*/ 39407 h 86537"/>
                <a:gd name="connsiteX8" fmla="*/ 29883 w 558987"/>
                <a:gd name="connsiteY8" fmla="*/ 31937 h 86537"/>
                <a:gd name="connsiteX9" fmla="*/ 0 w 558987"/>
                <a:gd name="connsiteY9" fmla="*/ 24466 h 86537"/>
                <a:gd name="connsiteX0" fmla="*/ 558987 w 558987"/>
                <a:gd name="connsiteY0" fmla="*/ 0 h 86683"/>
                <a:gd name="connsiteX1" fmla="*/ 495114 w 558987"/>
                <a:gd name="connsiteY1" fmla="*/ 23346 h 86683"/>
                <a:gd name="connsiteX2" fmla="*/ 447115 w 558987"/>
                <a:gd name="connsiteY2" fmla="*/ 44637 h 86683"/>
                <a:gd name="connsiteX3" fmla="*/ 381000 w 558987"/>
                <a:gd name="connsiteY3" fmla="*/ 69290 h 86683"/>
                <a:gd name="connsiteX4" fmla="*/ 326465 w 558987"/>
                <a:gd name="connsiteY4" fmla="*/ 86472 h 86683"/>
                <a:gd name="connsiteX5" fmla="*/ 158190 w 558987"/>
                <a:gd name="connsiteY5" fmla="*/ 57524 h 86683"/>
                <a:gd name="connsiteX6" fmla="*/ 74706 w 558987"/>
                <a:gd name="connsiteY6" fmla="*/ 39407 h 86683"/>
                <a:gd name="connsiteX7" fmla="*/ 29883 w 558987"/>
                <a:gd name="connsiteY7" fmla="*/ 31937 h 86683"/>
                <a:gd name="connsiteX8" fmla="*/ 0 w 558987"/>
                <a:gd name="connsiteY8" fmla="*/ 24466 h 86683"/>
                <a:gd name="connsiteX0" fmla="*/ 558987 w 558987"/>
                <a:gd name="connsiteY0" fmla="*/ 0 h 86683"/>
                <a:gd name="connsiteX1" fmla="*/ 495114 w 558987"/>
                <a:gd name="connsiteY1" fmla="*/ 23346 h 86683"/>
                <a:gd name="connsiteX2" fmla="*/ 447115 w 558987"/>
                <a:gd name="connsiteY2" fmla="*/ 44637 h 86683"/>
                <a:gd name="connsiteX3" fmla="*/ 381000 w 558987"/>
                <a:gd name="connsiteY3" fmla="*/ 69290 h 86683"/>
                <a:gd name="connsiteX4" fmla="*/ 326465 w 558987"/>
                <a:gd name="connsiteY4" fmla="*/ 86472 h 86683"/>
                <a:gd name="connsiteX5" fmla="*/ 158190 w 558987"/>
                <a:gd name="connsiteY5" fmla="*/ 57524 h 86683"/>
                <a:gd name="connsiteX6" fmla="*/ 74706 w 558987"/>
                <a:gd name="connsiteY6" fmla="*/ 39407 h 86683"/>
                <a:gd name="connsiteX7" fmla="*/ 0 w 558987"/>
                <a:gd name="connsiteY7" fmla="*/ 24466 h 86683"/>
                <a:gd name="connsiteX0" fmla="*/ 558987 w 558987"/>
                <a:gd name="connsiteY0" fmla="*/ 0 h 86683"/>
                <a:gd name="connsiteX1" fmla="*/ 495114 w 558987"/>
                <a:gd name="connsiteY1" fmla="*/ 23346 h 86683"/>
                <a:gd name="connsiteX2" fmla="*/ 447115 w 558987"/>
                <a:gd name="connsiteY2" fmla="*/ 44637 h 86683"/>
                <a:gd name="connsiteX3" fmla="*/ 381000 w 558987"/>
                <a:gd name="connsiteY3" fmla="*/ 69290 h 86683"/>
                <a:gd name="connsiteX4" fmla="*/ 326465 w 558987"/>
                <a:gd name="connsiteY4" fmla="*/ 86472 h 86683"/>
                <a:gd name="connsiteX5" fmla="*/ 158190 w 558987"/>
                <a:gd name="connsiteY5" fmla="*/ 57524 h 86683"/>
                <a:gd name="connsiteX6" fmla="*/ 0 w 558987"/>
                <a:gd name="connsiteY6" fmla="*/ 24466 h 86683"/>
                <a:gd name="connsiteX0" fmla="*/ 558987 w 558987"/>
                <a:gd name="connsiteY0" fmla="*/ 0 h 88277"/>
                <a:gd name="connsiteX1" fmla="*/ 495114 w 558987"/>
                <a:gd name="connsiteY1" fmla="*/ 23346 h 88277"/>
                <a:gd name="connsiteX2" fmla="*/ 447115 w 558987"/>
                <a:gd name="connsiteY2" fmla="*/ 44637 h 88277"/>
                <a:gd name="connsiteX3" fmla="*/ 381000 w 558987"/>
                <a:gd name="connsiteY3" fmla="*/ 69290 h 88277"/>
                <a:gd name="connsiteX4" fmla="*/ 326465 w 558987"/>
                <a:gd name="connsiteY4" fmla="*/ 86472 h 88277"/>
                <a:gd name="connsiteX5" fmla="*/ 0 w 558987"/>
                <a:gd name="connsiteY5" fmla="*/ 24466 h 88277"/>
                <a:gd name="connsiteX0" fmla="*/ 558987 w 558987"/>
                <a:gd name="connsiteY0" fmla="*/ 0 h 86700"/>
                <a:gd name="connsiteX1" fmla="*/ 495114 w 558987"/>
                <a:gd name="connsiteY1" fmla="*/ 23346 h 86700"/>
                <a:gd name="connsiteX2" fmla="*/ 447115 w 558987"/>
                <a:gd name="connsiteY2" fmla="*/ 44637 h 86700"/>
                <a:gd name="connsiteX3" fmla="*/ 326465 w 558987"/>
                <a:gd name="connsiteY3" fmla="*/ 86472 h 86700"/>
                <a:gd name="connsiteX4" fmla="*/ 0 w 558987"/>
                <a:gd name="connsiteY4" fmla="*/ 24466 h 86700"/>
                <a:gd name="connsiteX0" fmla="*/ 558987 w 558987"/>
                <a:gd name="connsiteY0" fmla="*/ 0 h 86472"/>
                <a:gd name="connsiteX1" fmla="*/ 495114 w 558987"/>
                <a:gd name="connsiteY1" fmla="*/ 23346 h 86472"/>
                <a:gd name="connsiteX2" fmla="*/ 326465 w 558987"/>
                <a:gd name="connsiteY2" fmla="*/ 86472 h 86472"/>
                <a:gd name="connsiteX3" fmla="*/ 0 w 558987"/>
                <a:gd name="connsiteY3" fmla="*/ 24466 h 86472"/>
                <a:gd name="connsiteX0" fmla="*/ 558987 w 558987"/>
                <a:gd name="connsiteY0" fmla="*/ 0 h 86694"/>
                <a:gd name="connsiteX1" fmla="*/ 326465 w 558987"/>
                <a:gd name="connsiteY1" fmla="*/ 86472 h 86694"/>
                <a:gd name="connsiteX2" fmla="*/ 0 w 558987"/>
                <a:gd name="connsiteY2" fmla="*/ 24466 h 86694"/>
                <a:gd name="connsiteX0" fmla="*/ 558987 w 558987"/>
                <a:gd name="connsiteY0" fmla="*/ 0 h 116635"/>
                <a:gd name="connsiteX1" fmla="*/ 326465 w 558987"/>
                <a:gd name="connsiteY1" fmla="*/ 86472 h 116635"/>
                <a:gd name="connsiteX2" fmla="*/ 0 w 558987"/>
                <a:gd name="connsiteY2" fmla="*/ 24466 h 116635"/>
                <a:gd name="connsiteX0" fmla="*/ 558987 w 558987"/>
                <a:gd name="connsiteY0" fmla="*/ 0 h 86646"/>
                <a:gd name="connsiteX1" fmla="*/ 326465 w 558987"/>
                <a:gd name="connsiteY1" fmla="*/ 86472 h 86646"/>
                <a:gd name="connsiteX2" fmla="*/ 0 w 558987"/>
                <a:gd name="connsiteY2" fmla="*/ 24466 h 86646"/>
                <a:gd name="connsiteX0" fmla="*/ 558987 w 558987"/>
                <a:gd name="connsiteY0" fmla="*/ 0 h 86526"/>
                <a:gd name="connsiteX1" fmla="*/ 326465 w 558987"/>
                <a:gd name="connsiteY1" fmla="*/ 86472 h 86526"/>
                <a:gd name="connsiteX2" fmla="*/ 0 w 558987"/>
                <a:gd name="connsiteY2" fmla="*/ 24466 h 86526"/>
                <a:gd name="connsiteX0" fmla="*/ 590737 w 590737"/>
                <a:gd name="connsiteY0" fmla="*/ 0 h 86694"/>
                <a:gd name="connsiteX1" fmla="*/ 358215 w 590737"/>
                <a:gd name="connsiteY1" fmla="*/ 86472 h 86694"/>
                <a:gd name="connsiteX2" fmla="*/ 0 w 590737"/>
                <a:gd name="connsiteY2" fmla="*/ 24466 h 86694"/>
                <a:gd name="connsiteX0" fmla="*/ 590737 w 590737"/>
                <a:gd name="connsiteY0" fmla="*/ 0 h 87069"/>
                <a:gd name="connsiteX1" fmla="*/ 358215 w 590737"/>
                <a:gd name="connsiteY1" fmla="*/ 86472 h 87069"/>
                <a:gd name="connsiteX2" fmla="*/ 0 w 590737"/>
                <a:gd name="connsiteY2" fmla="*/ 24466 h 87069"/>
                <a:gd name="connsiteX0" fmla="*/ 590737 w 590737"/>
                <a:gd name="connsiteY0" fmla="*/ 0 h 86477"/>
                <a:gd name="connsiteX1" fmla="*/ 358215 w 590737"/>
                <a:gd name="connsiteY1" fmla="*/ 86472 h 86477"/>
                <a:gd name="connsiteX2" fmla="*/ 0 w 590737"/>
                <a:gd name="connsiteY2" fmla="*/ 24466 h 86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0737" h="86477">
                  <a:moveTo>
                    <a:pt x="590737" y="0"/>
                  </a:moveTo>
                  <a:cubicBezTo>
                    <a:pt x="542295" y="18015"/>
                    <a:pt x="370915" y="85202"/>
                    <a:pt x="358215" y="86472"/>
                  </a:cubicBezTo>
                  <a:cubicBezTo>
                    <a:pt x="351997" y="87094"/>
                    <a:pt x="68014" y="37384"/>
                    <a:pt x="0" y="24466"/>
                  </a:cubicBezTo>
                </a:path>
              </a:pathLst>
            </a:cu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792" r="47876"/>
          <a:stretch/>
        </p:blipFill>
        <p:spPr>
          <a:xfrm rot="6767754">
            <a:off x="3373446" y="4908840"/>
            <a:ext cx="627678" cy="738648"/>
          </a:xfrm>
          <a:prstGeom prst="rect">
            <a:avLst/>
          </a:prstGeom>
          <a:effectLst>
            <a:innerShdw blurRad="63500" dist="50800" dir="13500000">
              <a:srgbClr val="000000">
                <a:alpha val="50000"/>
              </a:srgbClr>
            </a:innerShdw>
          </a:effectLst>
        </p:spPr>
      </p:pic>
      <p:sp>
        <p:nvSpPr>
          <p:cNvPr id="16" name="Rectangle 15"/>
          <p:cNvSpPr/>
          <p:nvPr/>
        </p:nvSpPr>
        <p:spPr>
          <a:xfrm>
            <a:off x="1890211" y="1539216"/>
            <a:ext cx="34042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BED03 moved 1209 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890213" y="1182937"/>
            <a:ext cx="3644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BED08CU moved 847 m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890213" y="2251774"/>
            <a:ext cx="5419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MS1 moved 151 m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739149" y="5859870"/>
            <a:ext cx="2867610" cy="743490"/>
            <a:chOff x="4763318" y="7724182"/>
            <a:chExt cx="1925999" cy="524598"/>
          </a:xfrm>
        </p:grpSpPr>
        <p:sp>
          <p:nvSpPr>
            <p:cNvPr id="5" name="Rectangle 4"/>
            <p:cNvSpPr/>
            <p:nvPr/>
          </p:nvSpPr>
          <p:spPr>
            <a:xfrm>
              <a:off x="4932175" y="7739952"/>
              <a:ext cx="1107035" cy="17871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32175" y="7724182"/>
              <a:ext cx="1268146" cy="172537"/>
            </a:xfrm>
            <a:prstGeom prst="rect">
              <a:avLst/>
            </a:prstGeom>
          </p:spPr>
        </p:pic>
        <p:sp>
          <p:nvSpPr>
            <p:cNvPr id="75" name="TextBox 74"/>
            <p:cNvSpPr txBox="1"/>
            <p:nvPr/>
          </p:nvSpPr>
          <p:spPr>
            <a:xfrm>
              <a:off x="4763318" y="7855878"/>
              <a:ext cx="1925999" cy="260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FFFF"/>
                  </a:solidFill>
                  <a:latin typeface="Calibri"/>
                </a:rPr>
                <a:t>350                             195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136314" y="7988183"/>
              <a:ext cx="1189567" cy="260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FFFF"/>
                  </a:solidFill>
                  <a:latin typeface="Calibri"/>
                </a:rPr>
                <a:t>Depth (m)</a:t>
              </a:r>
            </a:p>
          </p:txBody>
        </p:sp>
      </p:grpSp>
      <p:sp>
        <p:nvSpPr>
          <p:cNvPr id="56" name="Rectangle 55"/>
          <p:cNvSpPr/>
          <p:nvPr/>
        </p:nvSpPr>
        <p:spPr>
          <a:xfrm>
            <a:off x="1890213" y="2608053"/>
            <a:ext cx="5419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AMT &amp; BED11 moved 946 m</a:t>
            </a:r>
          </a:p>
        </p:txBody>
      </p:sp>
      <p:sp>
        <p:nvSpPr>
          <p:cNvPr id="57" name="Rectangle 56"/>
          <p:cNvSpPr/>
          <p:nvPr/>
        </p:nvSpPr>
        <p:spPr>
          <a:xfrm>
            <a:off x="1890211" y="826658"/>
            <a:ext cx="34042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BED09 moved 4306 m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4022" y="526660"/>
            <a:ext cx="492663" cy="886795"/>
          </a:xfrm>
          <a:prstGeom prst="rect">
            <a:avLst/>
          </a:prstGeom>
        </p:spPr>
      </p:pic>
      <p:sp>
        <p:nvSpPr>
          <p:cNvPr id="58" name="Rectangle 57"/>
          <p:cNvSpPr/>
          <p:nvPr/>
        </p:nvSpPr>
        <p:spPr>
          <a:xfrm>
            <a:off x="1890213" y="2964332"/>
            <a:ext cx="32222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BED10 moved 175 m</a:t>
            </a: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916" y="2903800"/>
            <a:ext cx="492663" cy="886795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9591" y="4618794"/>
            <a:ext cx="492663" cy="886795"/>
          </a:xfrm>
          <a:prstGeom prst="rect">
            <a:avLst/>
          </a:prstGeom>
        </p:spPr>
      </p:pic>
      <p:sp>
        <p:nvSpPr>
          <p:cNvPr id="20" name="Freeform 19"/>
          <p:cNvSpPr/>
          <p:nvPr/>
        </p:nvSpPr>
        <p:spPr>
          <a:xfrm>
            <a:off x="3747541" y="4027127"/>
            <a:ext cx="4070997" cy="1454159"/>
          </a:xfrm>
          <a:custGeom>
            <a:avLst/>
            <a:gdLst>
              <a:gd name="connsiteX0" fmla="*/ 1348033 w 1348033"/>
              <a:gd name="connsiteY0" fmla="*/ 0 h 669303"/>
              <a:gd name="connsiteX1" fmla="*/ 1102936 w 1348033"/>
              <a:gd name="connsiteY1" fmla="*/ 263951 h 669303"/>
              <a:gd name="connsiteX2" fmla="*/ 452487 w 1348033"/>
              <a:gd name="connsiteY2" fmla="*/ 537328 h 669303"/>
              <a:gd name="connsiteX3" fmla="*/ 0 w 1348033"/>
              <a:gd name="connsiteY3" fmla="*/ 669303 h 669303"/>
              <a:gd name="connsiteX0" fmla="*/ 1290080 w 1290080"/>
              <a:gd name="connsiteY0" fmla="*/ 0 h 580669"/>
              <a:gd name="connsiteX1" fmla="*/ 1102936 w 1290080"/>
              <a:gd name="connsiteY1" fmla="*/ 175317 h 580669"/>
              <a:gd name="connsiteX2" fmla="*/ 452487 w 1290080"/>
              <a:gd name="connsiteY2" fmla="*/ 448694 h 580669"/>
              <a:gd name="connsiteX3" fmla="*/ 0 w 1290080"/>
              <a:gd name="connsiteY3" fmla="*/ 580669 h 580669"/>
              <a:gd name="connsiteX0" fmla="*/ 1290080 w 1290080"/>
              <a:gd name="connsiteY0" fmla="*/ 0 h 580669"/>
              <a:gd name="connsiteX1" fmla="*/ 946122 w 1290080"/>
              <a:gd name="connsiteY1" fmla="*/ 257133 h 580669"/>
              <a:gd name="connsiteX2" fmla="*/ 452487 w 1290080"/>
              <a:gd name="connsiteY2" fmla="*/ 448694 h 580669"/>
              <a:gd name="connsiteX3" fmla="*/ 0 w 1290080"/>
              <a:gd name="connsiteY3" fmla="*/ 580669 h 580669"/>
              <a:gd name="connsiteX0" fmla="*/ 1412803 w 1412803"/>
              <a:gd name="connsiteY0" fmla="*/ 0 h 628395"/>
              <a:gd name="connsiteX1" fmla="*/ 1068845 w 1412803"/>
              <a:gd name="connsiteY1" fmla="*/ 257133 h 628395"/>
              <a:gd name="connsiteX2" fmla="*/ 575210 w 1412803"/>
              <a:gd name="connsiteY2" fmla="*/ 448694 h 628395"/>
              <a:gd name="connsiteX3" fmla="*/ 0 w 1412803"/>
              <a:gd name="connsiteY3" fmla="*/ 628395 h 628395"/>
              <a:gd name="connsiteX0" fmla="*/ 1371895 w 1371895"/>
              <a:gd name="connsiteY0" fmla="*/ 0 h 744301"/>
              <a:gd name="connsiteX1" fmla="*/ 1027937 w 1371895"/>
              <a:gd name="connsiteY1" fmla="*/ 257133 h 744301"/>
              <a:gd name="connsiteX2" fmla="*/ 534302 w 1371895"/>
              <a:gd name="connsiteY2" fmla="*/ 448694 h 744301"/>
              <a:gd name="connsiteX3" fmla="*/ 0 w 1371895"/>
              <a:gd name="connsiteY3" fmla="*/ 744301 h 744301"/>
              <a:gd name="connsiteX0" fmla="*/ 1371895 w 1371895"/>
              <a:gd name="connsiteY0" fmla="*/ 0 h 744301"/>
              <a:gd name="connsiteX1" fmla="*/ 1027937 w 1371895"/>
              <a:gd name="connsiteY1" fmla="*/ 257133 h 744301"/>
              <a:gd name="connsiteX2" fmla="*/ 568392 w 1371895"/>
              <a:gd name="connsiteY2" fmla="*/ 544146 h 744301"/>
              <a:gd name="connsiteX3" fmla="*/ 0 w 1371895"/>
              <a:gd name="connsiteY3" fmla="*/ 744301 h 744301"/>
              <a:gd name="connsiteX0" fmla="*/ 1371895 w 1371895"/>
              <a:gd name="connsiteY0" fmla="*/ 0 h 744301"/>
              <a:gd name="connsiteX1" fmla="*/ 1041573 w 1371895"/>
              <a:gd name="connsiteY1" fmla="*/ 284405 h 744301"/>
              <a:gd name="connsiteX2" fmla="*/ 568392 w 1371895"/>
              <a:gd name="connsiteY2" fmla="*/ 544146 h 744301"/>
              <a:gd name="connsiteX3" fmla="*/ 0 w 1371895"/>
              <a:gd name="connsiteY3" fmla="*/ 744301 h 744301"/>
              <a:gd name="connsiteX0" fmla="*/ 2190052 w 2190052"/>
              <a:gd name="connsiteY0" fmla="*/ 0 h 921568"/>
              <a:gd name="connsiteX1" fmla="*/ 1859730 w 2190052"/>
              <a:gd name="connsiteY1" fmla="*/ 284405 h 921568"/>
              <a:gd name="connsiteX2" fmla="*/ 1386549 w 2190052"/>
              <a:gd name="connsiteY2" fmla="*/ 544146 h 921568"/>
              <a:gd name="connsiteX3" fmla="*/ 0 w 2190052"/>
              <a:gd name="connsiteY3" fmla="*/ 921568 h 921568"/>
              <a:gd name="connsiteX0" fmla="*/ 2190052 w 2190052"/>
              <a:gd name="connsiteY0" fmla="*/ 0 h 921568"/>
              <a:gd name="connsiteX1" fmla="*/ 1859730 w 2190052"/>
              <a:gd name="connsiteY1" fmla="*/ 284405 h 921568"/>
              <a:gd name="connsiteX2" fmla="*/ 1059287 w 2190052"/>
              <a:gd name="connsiteY2" fmla="*/ 714595 h 921568"/>
              <a:gd name="connsiteX3" fmla="*/ 0 w 2190052"/>
              <a:gd name="connsiteY3" fmla="*/ 921568 h 921568"/>
              <a:gd name="connsiteX0" fmla="*/ 2190052 w 2190052"/>
              <a:gd name="connsiteY0" fmla="*/ 0 h 921568"/>
              <a:gd name="connsiteX1" fmla="*/ 1859730 w 2190052"/>
              <a:gd name="connsiteY1" fmla="*/ 284405 h 921568"/>
              <a:gd name="connsiteX2" fmla="*/ 954745 w 2190052"/>
              <a:gd name="connsiteY2" fmla="*/ 596417 h 921568"/>
              <a:gd name="connsiteX3" fmla="*/ 0 w 2190052"/>
              <a:gd name="connsiteY3" fmla="*/ 921568 h 921568"/>
              <a:gd name="connsiteX0" fmla="*/ 2221869 w 2221869"/>
              <a:gd name="connsiteY0" fmla="*/ 0 h 826116"/>
              <a:gd name="connsiteX1" fmla="*/ 1859730 w 2221869"/>
              <a:gd name="connsiteY1" fmla="*/ 188953 h 826116"/>
              <a:gd name="connsiteX2" fmla="*/ 954745 w 2221869"/>
              <a:gd name="connsiteY2" fmla="*/ 500965 h 826116"/>
              <a:gd name="connsiteX3" fmla="*/ 0 w 2221869"/>
              <a:gd name="connsiteY3" fmla="*/ 826116 h 826116"/>
              <a:gd name="connsiteX0" fmla="*/ 2221869 w 2221869"/>
              <a:gd name="connsiteY0" fmla="*/ 0 h 826116"/>
              <a:gd name="connsiteX1" fmla="*/ 1632464 w 2221869"/>
              <a:gd name="connsiteY1" fmla="*/ 402583 h 826116"/>
              <a:gd name="connsiteX2" fmla="*/ 954745 w 2221869"/>
              <a:gd name="connsiteY2" fmla="*/ 500965 h 826116"/>
              <a:gd name="connsiteX3" fmla="*/ 0 w 2221869"/>
              <a:gd name="connsiteY3" fmla="*/ 826116 h 826116"/>
              <a:gd name="connsiteX0" fmla="*/ 2221869 w 2221869"/>
              <a:gd name="connsiteY0" fmla="*/ 0 h 826116"/>
              <a:gd name="connsiteX1" fmla="*/ 1632464 w 2221869"/>
              <a:gd name="connsiteY1" fmla="*/ 402583 h 826116"/>
              <a:gd name="connsiteX2" fmla="*/ 913837 w 2221869"/>
              <a:gd name="connsiteY2" fmla="*/ 600962 h 826116"/>
              <a:gd name="connsiteX3" fmla="*/ 0 w 2221869"/>
              <a:gd name="connsiteY3" fmla="*/ 826116 h 826116"/>
              <a:gd name="connsiteX0" fmla="*/ 2221869 w 2221869"/>
              <a:gd name="connsiteY0" fmla="*/ 0 h 826116"/>
              <a:gd name="connsiteX1" fmla="*/ 1632464 w 2221869"/>
              <a:gd name="connsiteY1" fmla="*/ 402583 h 826116"/>
              <a:gd name="connsiteX2" fmla="*/ 913837 w 2221869"/>
              <a:gd name="connsiteY2" fmla="*/ 600962 h 826116"/>
              <a:gd name="connsiteX3" fmla="*/ 0 w 2221869"/>
              <a:gd name="connsiteY3" fmla="*/ 826116 h 826116"/>
              <a:gd name="connsiteX0" fmla="*/ 2221869 w 2221869"/>
              <a:gd name="connsiteY0" fmla="*/ 0 h 826116"/>
              <a:gd name="connsiteX1" fmla="*/ 1632464 w 2221869"/>
              <a:gd name="connsiteY1" fmla="*/ 402583 h 826116"/>
              <a:gd name="connsiteX2" fmla="*/ 913837 w 2221869"/>
              <a:gd name="connsiteY2" fmla="*/ 600962 h 826116"/>
              <a:gd name="connsiteX3" fmla="*/ 0 w 2221869"/>
              <a:gd name="connsiteY3" fmla="*/ 826116 h 826116"/>
              <a:gd name="connsiteX0" fmla="*/ 2185507 w 2185507"/>
              <a:gd name="connsiteY0" fmla="*/ 0 h 780663"/>
              <a:gd name="connsiteX1" fmla="*/ 1596102 w 2185507"/>
              <a:gd name="connsiteY1" fmla="*/ 402583 h 780663"/>
              <a:gd name="connsiteX2" fmla="*/ 877475 w 2185507"/>
              <a:gd name="connsiteY2" fmla="*/ 600962 h 780663"/>
              <a:gd name="connsiteX3" fmla="*/ 0 w 2185507"/>
              <a:gd name="connsiteY3" fmla="*/ 780663 h 780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5507" h="780663">
                <a:moveTo>
                  <a:pt x="2185507" y="0"/>
                </a:moveTo>
                <a:cubicBezTo>
                  <a:pt x="2137587" y="87198"/>
                  <a:pt x="1814107" y="302423"/>
                  <a:pt x="1596102" y="402583"/>
                </a:cubicBezTo>
                <a:cubicBezTo>
                  <a:pt x="1378097" y="502743"/>
                  <a:pt x="1074934" y="587947"/>
                  <a:pt x="877475" y="600962"/>
                </a:cubicBezTo>
                <a:cubicBezTo>
                  <a:pt x="630017" y="632159"/>
                  <a:pt x="134332" y="748455"/>
                  <a:pt x="0" y="780663"/>
                </a:cubicBezTo>
              </a:path>
            </a:pathLst>
          </a:custGeom>
          <a:noFill/>
          <a:ln w="19050" cap="rnd" cmpd="sng">
            <a:solidFill>
              <a:srgbClr val="FFFFF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7821406" y="3429140"/>
            <a:ext cx="655696" cy="591959"/>
            <a:chOff x="4278134" y="1133137"/>
            <a:chExt cx="882774" cy="796964"/>
          </a:xfrm>
        </p:grpSpPr>
        <p:grpSp>
          <p:nvGrpSpPr>
            <p:cNvPr id="24" name="Group 23"/>
            <p:cNvGrpSpPr/>
            <p:nvPr/>
          </p:nvGrpSpPr>
          <p:grpSpPr>
            <a:xfrm>
              <a:off x="4278134" y="1679574"/>
              <a:ext cx="639941" cy="250527"/>
              <a:chOff x="4278134" y="1679574"/>
              <a:chExt cx="639941" cy="250527"/>
            </a:xfrm>
          </p:grpSpPr>
          <p:sp>
            <p:nvSpPr>
              <p:cNvPr id="26" name="Block Arc 25"/>
              <p:cNvSpPr/>
              <p:nvPr/>
            </p:nvSpPr>
            <p:spPr>
              <a:xfrm rot="11173499">
                <a:off x="4835525" y="1679574"/>
                <a:ext cx="82550" cy="45719"/>
              </a:xfrm>
              <a:prstGeom prst="blockArc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7" name="Block Arc 26"/>
              <p:cNvSpPr/>
              <p:nvPr/>
            </p:nvSpPr>
            <p:spPr>
              <a:xfrm rot="11523171">
                <a:off x="4278134" y="1884382"/>
                <a:ext cx="82550" cy="45719"/>
              </a:xfrm>
              <a:prstGeom prst="blockArc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8" name="Block Arc 27"/>
              <p:cNvSpPr/>
              <p:nvPr/>
            </p:nvSpPr>
            <p:spPr>
              <a:xfrm rot="7758095">
                <a:off x="4333484" y="1865414"/>
                <a:ext cx="82550" cy="45719"/>
              </a:xfrm>
              <a:prstGeom prst="blockArc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5424" y="1133137"/>
              <a:ext cx="875484" cy="787308"/>
            </a:xfrm>
            <a:prstGeom prst="rect">
              <a:avLst/>
            </a:prstGeom>
            <a:effectLst>
              <a:innerShdw blurRad="63500" dist="50800" dir="13500000">
                <a:srgbClr val="000000">
                  <a:alpha val="50000"/>
                </a:srgbClr>
              </a:innerShdw>
            </a:effectLst>
          </p:spPr>
        </p:pic>
      </p:grpSp>
      <p:sp>
        <p:nvSpPr>
          <p:cNvPr id="52" name="TextBox 51"/>
          <p:cNvSpPr txBox="1"/>
          <p:nvPr/>
        </p:nvSpPr>
        <p:spPr>
          <a:xfrm>
            <a:off x="1524001" y="-16069"/>
            <a:ext cx="4574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FFFF"/>
                </a:solidFill>
                <a:latin typeface="Calibri"/>
              </a:rPr>
              <a:t>November 24</a:t>
            </a:r>
            <a:r>
              <a:rPr lang="en-US" sz="3600" baseline="30000" dirty="0">
                <a:solidFill>
                  <a:srgbClr val="FFFFFF"/>
                </a:solidFill>
                <a:latin typeface="Calibri"/>
              </a:rPr>
              <a:t>th</a:t>
            </a:r>
            <a:r>
              <a:rPr lang="en-US" sz="3600" dirty="0">
                <a:solidFill>
                  <a:srgbClr val="FFFFFF"/>
                </a:solidFill>
                <a:latin typeface="Calibri"/>
              </a:rPr>
              <a:t>, 2016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2366336" y="6084523"/>
            <a:ext cx="3799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BED03 moved 282-326m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2366336" y="5710584"/>
            <a:ext cx="42212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BED08CU moved 204-233m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2366337" y="6458462"/>
            <a:ext cx="36157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MS1 moved 290-295m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2366337" y="6832401"/>
            <a:ext cx="3881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AMT moved 299-328m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2366336" y="5336645"/>
            <a:ext cx="38813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BED09 moved 204 -346m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2366336" y="7206340"/>
            <a:ext cx="3799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BED10 moved 321-325m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2366337" y="7580281"/>
            <a:ext cx="37996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MS2 moved 526-529m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2684" y="2085879"/>
            <a:ext cx="227959" cy="1693417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13205029" y="83526"/>
            <a:ext cx="29590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BED03 moved 44m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3205029" y="-290413"/>
            <a:ext cx="33809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BED08CU moved 29m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3205029" y="457465"/>
            <a:ext cx="5419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MS1 moved 5m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3205029" y="831404"/>
            <a:ext cx="5419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AMT &amp; BED11 moved 30m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3205029" y="-664352"/>
            <a:ext cx="31410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BED09 moved 142m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3205029" y="1205343"/>
            <a:ext cx="2777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BED10 moved 4m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3192200" y="-1087535"/>
            <a:ext cx="26100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u="sng" dirty="0">
                <a:solidFill>
                  <a:srgbClr val="FFFFFF"/>
                </a:solidFill>
                <a:latin typeface="Calibri"/>
              </a:rPr>
              <a:t>Depth changes: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9478220" y="3906291"/>
            <a:ext cx="939797" cy="386265"/>
            <a:chOff x="5141467" y="-1184377"/>
            <a:chExt cx="939797" cy="386265"/>
          </a:xfrm>
        </p:grpSpPr>
        <p:sp>
          <p:nvSpPr>
            <p:cNvPr id="6" name="Rectangle 5"/>
            <p:cNvSpPr/>
            <p:nvPr/>
          </p:nvSpPr>
          <p:spPr>
            <a:xfrm>
              <a:off x="5327734" y="-843831"/>
              <a:ext cx="618066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41467" y="-1184377"/>
              <a:ext cx="9397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prstClr val="white"/>
                  </a:solidFill>
                  <a:latin typeface="Calibri"/>
                </a:rPr>
                <a:t>~150 m</a:t>
              </a:r>
            </a:p>
          </p:txBody>
        </p:sp>
      </p:grpSp>
      <p:sp>
        <p:nvSpPr>
          <p:cNvPr id="67" name="Rectangle 66"/>
          <p:cNvSpPr/>
          <p:nvPr/>
        </p:nvSpPr>
        <p:spPr>
          <a:xfrm>
            <a:off x="1890213" y="1895495"/>
            <a:ext cx="38260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libri"/>
              </a:rPr>
              <a:t>BED04CU moved 1000 m</a:t>
            </a: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7474" y="2935467"/>
            <a:ext cx="492663" cy="8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6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6 0.01041 C 0.01289 0.01458 0.02943 0.02638 0.04206 0.03657 C 0.0543 0.04675 0.07175 0.06087 0.08229 0.07222 C 0.09323 0.08356 0.09883 0.08935 0.10651 0.10532 C 0.11393 0.12129 0.1349 0.14976 0.12865 0.16828 C 0.12279 0.1868 0.08958 0.20509 0.07018 0.21643 C 0.05117 0.22777 0.02292 0.22986 0.01289 0.23703 C 0.003 0.24421 0.01172 0.24722 0.01029 0.25925 C 0.00872 0.27106 0.00911 0.29189 0.00378 0.30856 C -0.00156 0.3243 -0.00924 0.33981 -0.02266 0.35694 C -0.03594 0.37291 -0.05898 0.39074 -0.07682 0.40717 C -0.09466 0.42361 -0.10547 0.4368 -0.12969 0.45532 C -0.15404 0.47384 -0.19557 0.50046 -0.22344 0.51805 C -0.25104 0.53564 -0.2724 0.54907 -0.29479 0.56134 C -0.31745 0.57337 -0.32161 0.58101 -0.35859 0.59074 C -0.3957 0.60023 -0.4612 0.59884 -0.51719 0.61851 C -0.57305 0.63819 -0.65325 0.67847 -0.69427 0.7081 C -0.73529 0.73773 -0.74857 0.77731 -0.76289 0.7956 " pathEditMode="relative" rAng="0" ptsTypes="AAAAAAAAAAAAAAAAAA">
                                      <p:cBhvr>
                                        <p:cTn id="1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83" y="3925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00046 C 0.00091 -0.0037 0.00078 -0.0044 0.01458 0.00116 C 0.02813 0.00695 0.06432 0.01227 0.08268 0.03333 C 0.10091 0.05417 0.11966 0.08912 0.125 0.12732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96296E-6 L -0.03685 0.04746 C -0.07122 0.08287 -0.15508 0.19051 -0.19818 0.21968 C -0.25378 0.25278 -0.33581 0.23935 -0.37018 0.24653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16" y="1231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59259E-6 C -0.01992 0.01621 -0.03698 0.0426 -0.06133 0.07338 C -0.08581 0.10394 -0.11172 0.15718 -0.14648 0.18449 C -0.25052 0.27709 -0.31641 0.22709 -0.35951 0.24676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82" y="1233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7037E-6 C -0.00612 0.00764 -0.03008 0.03865 -0.03607 0.04629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96296E-6 C -0.02617 0.00903 -0.12383 0.04283 -0.15625 0.05417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3" y="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43" grpId="0"/>
      <p:bldP spid="56" grpId="0"/>
      <p:bldP spid="57" grpId="0"/>
      <p:bldP spid="58" grpId="0"/>
      <p:bldP spid="20" grpId="0" animBg="1"/>
      <p:bldP spid="6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207</Words>
  <Application>Microsoft Macintosh PowerPoint</Application>
  <PresentationFormat>Widescreen</PresentationFormat>
  <Paragraphs>56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Paull</dc:creator>
  <cp:lastModifiedBy>Eve Lundsten</cp:lastModifiedBy>
  <cp:revision>6</cp:revision>
  <dcterms:created xsi:type="dcterms:W3CDTF">2020-02-10T18:58:03Z</dcterms:created>
  <dcterms:modified xsi:type="dcterms:W3CDTF">2020-02-10T20:07:13Z</dcterms:modified>
</cp:coreProperties>
</file>