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479B4-D657-44AE-9321-9F91DB6E0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76A49B-935E-478F-82D2-C502AB35F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F604D-B43B-4383-8D0D-F2DCA2930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55FC9-9FE4-4A49-B79B-7BA2DD0C3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8E041-8AD4-41D4-B1F8-7F6FF663D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389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89D51-152B-425C-B9E7-5D172B55B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54AFD3-352D-41E7-8BFD-E66906AEC5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1E89F-6AA2-468D-9BBC-B1762A37F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C4EDE-09C7-4959-9EAE-5CE49F472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3DDA3-5E37-4CC1-BC71-991E8FF04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96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B072E9-D67D-48E6-9A6B-1BE22B13FF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170372-AB6D-4A34-A5E4-73A654B02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1D462-0FEF-4438-A7D0-94EF35552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8DDBF-A95D-43C1-B13B-1E17E3F10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02003-A62B-4CA8-89F7-5749FDAD3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2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3C8E8-6F88-4B2D-89B4-D9D741BC6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57788-8F03-45D6-9880-1734DA6DF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9EB47-9106-4108-9DBE-B16C20DBE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08241-CAD3-4BFA-B435-740F91611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5B399-B9E4-4645-A5BA-A50509A57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56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155E7-3C66-44A5-9E21-1969AA239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2E781-8A40-41BF-83CB-EE2289007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1095C1-3B2D-41AD-8415-61F410837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19F23-09A0-4CBB-86DB-1577A5471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0A318-930A-4346-A889-A183DE76C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399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D3E50-F184-4E77-81ED-FDB29B11D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A2246-DEEE-40CC-9EC5-1A8A9B970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AA250-80A2-43C0-88F6-0FA4C4C83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36D0A-6794-4E6C-8C7E-9B60BBF54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6508E4-5B14-406A-9A80-45E177F7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96915-6828-48B1-9458-0AB35AD4E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60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CF4DA-E5B5-4B83-AD1D-0507409F2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0BB2A-7520-4AFD-9C5D-B0CD2C383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475BC-1389-4D8C-AD7E-ABA1FDC17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5C8347-0E99-404F-93E2-FAF4E8CDAF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0DD18F-14AA-4509-88BE-CD7AAFA81C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BC1AEA-EAE9-4D22-849D-83288A071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1E0D81-55A2-4CA6-9C38-FED7DE42C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9D346D-F807-4836-8C85-38D8EED00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1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4F9E5-3030-4307-807C-214F45181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A6B311-993B-44A4-979D-0BA4D532D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239702-5F09-4A8D-9770-1BA7BF497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CB917A-2749-4706-B1C2-23F6DBD3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2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0F9682-139A-4D0F-AFDB-9CB2F8F90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F02608-DCBE-424E-8060-7AC647A9F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534F3-7943-46DE-8C42-A7968FA09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6685B-64FD-41A9-B1D4-53F0ED515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1E0B5-A44B-4BE2-933A-1F1484D73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236A6A-2D8A-469B-8AE6-1D28F025C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B677A8-3F4F-4418-A898-E3E0E607F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13487-AE10-490E-875E-5C8D06A2E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D10CD-E1AB-442D-8ECF-F37924F17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1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BF598-9B6F-4F92-B279-2AA7A9767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13D22B-47A9-4DCD-A33E-A5AACFAD5F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17E3F2-266A-4DFC-B47C-DE51244EA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CD579A-9492-4223-A495-6E86D7F77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9052D-AE9D-477F-B1CA-FAFA3EBC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B4B33-3517-481E-8BF9-4A6D16AB9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96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E48230-AE23-431F-A921-C0774113B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6F954-9A3D-43C3-A0F6-5380104A4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BE788-B409-4C64-ABB7-F2C9A44B4D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E9343-8F00-4288-94D8-E7ABDFAB0F46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4ABA75-D8AB-44C3-94CA-15F86E1123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58766-5289-4648-A8EB-4F164EBC9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CCAE5-37E2-4B6A-B3BB-A7837FE7B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1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1E97D46-B957-489B-9B2D-0D11694A19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033419"/>
              </p:ext>
            </p:extLst>
          </p:nvPr>
        </p:nvGraphicFramePr>
        <p:xfrm>
          <a:off x="1371481" y="116280"/>
          <a:ext cx="10293371" cy="6660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3" imgW="23317047" imgH="15087600" progId="AcroExch.Document.DC">
                  <p:embed/>
                </p:oleObj>
              </mc:Choice>
              <mc:Fallback>
                <p:oleObj name="Acrobat Document" r:id="rId3" imgW="23317047" imgH="150876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71481" y="116280"/>
                        <a:ext cx="10293371" cy="6660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789DE3D-AB1A-42EE-9AE7-1C35CA74C359}"/>
              </a:ext>
            </a:extLst>
          </p:cNvPr>
          <p:cNvSpPr txBox="1"/>
          <p:nvPr/>
        </p:nvSpPr>
        <p:spPr>
          <a:xfrm>
            <a:off x="1598063" y="273466"/>
            <a:ext cx="66229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1100" dirty="0"/>
              <a:t>Maximized machining in one part</a:t>
            </a:r>
          </a:p>
          <a:p>
            <a:pPr marL="342900" indent="-342900">
              <a:buAutoNum type="arabicParenR"/>
            </a:pPr>
            <a:r>
              <a:rPr lang="en-US" sz="1100" dirty="0"/>
              <a:t>Other than main housing other parts are very simple</a:t>
            </a:r>
          </a:p>
          <a:p>
            <a:pPr marL="342900" indent="-342900">
              <a:buAutoNum type="arabicParenR"/>
            </a:pPr>
            <a:r>
              <a:rPr lang="en-US" sz="1100" dirty="0"/>
              <a:t>Did away with light baffling </a:t>
            </a:r>
          </a:p>
          <a:p>
            <a:pPr marL="342900" indent="-342900">
              <a:buAutoNum type="arabicParenR"/>
            </a:pPr>
            <a:r>
              <a:rPr lang="en-US" sz="1100" dirty="0"/>
              <a:t>Kept long lens to allow for camera movement</a:t>
            </a:r>
          </a:p>
          <a:p>
            <a:pPr marL="342900" indent="-342900">
              <a:buAutoNum type="arabicParenR"/>
            </a:pPr>
            <a:r>
              <a:rPr lang="en-US" sz="1100" dirty="0"/>
              <a:t>Lens can be pulled from the front without opening housing</a:t>
            </a:r>
          </a:p>
          <a:p>
            <a:pPr marL="342900" indent="-342900">
              <a:buAutoNum type="arabicParenR"/>
            </a:pPr>
            <a:r>
              <a:rPr lang="en-US" sz="1100" dirty="0"/>
              <a:t>Lens in recessed below holder – some scratch protection</a:t>
            </a:r>
          </a:p>
          <a:p>
            <a:pPr marL="342900" indent="-342900">
              <a:buAutoNum type="arabicParenR"/>
            </a:pPr>
            <a:r>
              <a:rPr lang="en-US" sz="1100" dirty="0"/>
              <a:t>Interior allows for camera to be in a rack then mounted to housing</a:t>
            </a:r>
          </a:p>
          <a:p>
            <a:pPr marL="342900" indent="-342900">
              <a:buAutoNum type="arabicParenR"/>
            </a:pPr>
            <a:r>
              <a:rPr lang="en-US" sz="1100" dirty="0"/>
              <a:t>Access into housing can be done without disconnecting or moving wires or disconnecting from vehicle if mounted with direct access to back plate</a:t>
            </a:r>
          </a:p>
          <a:p>
            <a:pPr marL="342900" indent="-342900">
              <a:buAutoNum type="arabicParenR"/>
            </a:pPr>
            <a:r>
              <a:rPr lang="en-US" sz="1100" dirty="0"/>
              <a:t>Mounting holes on all sides for brackets to accommodate future applications</a:t>
            </a:r>
          </a:p>
          <a:p>
            <a:pPr marL="342900" indent="-342900">
              <a:buAutoNum type="arabicParenR"/>
            </a:pPr>
            <a:r>
              <a:rPr lang="en-US" sz="1100" dirty="0"/>
              <a:t>Lens design has minimized water getting underneath </a:t>
            </a:r>
          </a:p>
          <a:p>
            <a:r>
              <a:rPr lang="en-US" sz="1100" dirty="0"/>
              <a:t>                     </a:t>
            </a:r>
            <a:r>
              <a:rPr lang="en-US" sz="1100" i="1" dirty="0">
                <a:solidFill>
                  <a:schemeClr val="accent5">
                    <a:lumMod val="75000"/>
                  </a:schemeClr>
                </a:solidFill>
              </a:rPr>
              <a:t>Did I miss a requirement or desire from the last meeting? </a:t>
            </a:r>
          </a:p>
        </p:txBody>
      </p:sp>
    </p:spTree>
    <p:extLst>
      <p:ext uri="{BB962C8B-B14F-4D97-AF65-F5344CB8AC3E}">
        <p14:creationId xmlns:p14="http://schemas.microsoft.com/office/powerpoint/2010/main" val="746794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E4C3C0-CD2C-4287-82C3-A42AA2169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46" y="556811"/>
            <a:ext cx="12031754" cy="57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61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27F80E-0CCE-49AD-83BD-DEEE44F2C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3352"/>
            <a:ext cx="12192000" cy="371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2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476044-5D06-4048-A7B7-D4D9DC40F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495" y="132890"/>
            <a:ext cx="6697010" cy="65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849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2B7CF6-0BE4-4EF5-A720-20E2201FB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76" y="0"/>
            <a:ext cx="119350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918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2401A8-894F-4B9F-A5A1-B568C2535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3469"/>
            <a:ext cx="12192000" cy="459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53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7D9B25-535A-402A-9F8E-B009E8B24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632"/>
            <a:ext cx="12192000" cy="573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68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D6B6A-A65F-4BAC-9015-BC4695193E65}"/>
              </a:ext>
            </a:extLst>
          </p:cNvPr>
          <p:cNvSpPr txBox="1"/>
          <p:nvPr/>
        </p:nvSpPr>
        <p:spPr>
          <a:xfrm>
            <a:off x="2190572" y="538384"/>
            <a:ext cx="781085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Things to do before going to the shop: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Counter sink screw heads to keep overall dimensions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Design the interior rack for the camera to mount onto 3D print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Double check Delrin will squeeze gasket enough or change material choice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Counter sink purge port for </a:t>
            </a:r>
            <a:r>
              <a:rPr lang="en-US" dirty="0" err="1"/>
              <a:t>o-ring</a:t>
            </a:r>
            <a:r>
              <a:rPr lang="en-US" dirty="0"/>
              <a:t> seat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Spot face the connectors for </a:t>
            </a:r>
            <a:r>
              <a:rPr lang="en-US" dirty="0" err="1"/>
              <a:t>o-ring</a:t>
            </a:r>
            <a:r>
              <a:rPr lang="en-US" dirty="0"/>
              <a:t> seat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Draw up the lens gasket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Detailed drawings for shop 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If we know where this will mount with certainty, design the brackets that attach to the mount holes and get those into the shop as well </a:t>
            </a:r>
          </a:p>
        </p:txBody>
      </p:sp>
    </p:spTree>
    <p:extLst>
      <p:ext uri="{BB962C8B-B14F-4D97-AF65-F5344CB8AC3E}">
        <p14:creationId xmlns:p14="http://schemas.microsoft.com/office/powerpoint/2010/main" val="2641001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A628A3-068B-4AE3-83F8-3071F2699021}"/>
              </a:ext>
            </a:extLst>
          </p:cNvPr>
          <p:cNvSpPr txBox="1"/>
          <p:nvPr/>
        </p:nvSpPr>
        <p:spPr>
          <a:xfrm>
            <a:off x="1395813" y="461473"/>
            <a:ext cx="9400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too heavy for MOLA… talking with Eric, he mentioned that we should probably make a lighter version for the shallower depth. </a:t>
            </a:r>
          </a:p>
          <a:p>
            <a:endParaRPr lang="en-US" dirty="0"/>
          </a:p>
          <a:p>
            <a:r>
              <a:rPr lang="en-US" dirty="0"/>
              <a:t>A quick look at 500 meters which is about 750 psi… just looking at the back plate as a reference…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B34E65-48C9-4BFB-A755-AF6CBAC3F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99" y="1899044"/>
            <a:ext cx="8579978" cy="46647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E3F601-4DF7-4900-958C-8343EAED00B3}"/>
              </a:ext>
            </a:extLst>
          </p:cNvPr>
          <p:cNvSpPr txBox="1"/>
          <p:nvPr/>
        </p:nvSpPr>
        <p:spPr>
          <a:xfrm>
            <a:off x="9289278" y="2238999"/>
            <a:ext cx="19228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1500 meter plate is </a:t>
            </a:r>
            <a:r>
              <a:rPr lang="en-US" dirty="0" err="1"/>
              <a:t>wgt</a:t>
            </a:r>
            <a:r>
              <a:rPr lang="en-US" dirty="0"/>
              <a:t> in air is 2.6 </a:t>
            </a:r>
            <a:r>
              <a:rPr lang="en-US" dirty="0" err="1"/>
              <a:t>lbs</a:t>
            </a:r>
            <a:endParaRPr lang="en-US" dirty="0"/>
          </a:p>
          <a:p>
            <a:endParaRPr lang="en-US" dirty="0"/>
          </a:p>
          <a:p>
            <a:r>
              <a:rPr lang="en-US" dirty="0"/>
              <a:t>500 meter plate is</a:t>
            </a:r>
          </a:p>
          <a:p>
            <a:r>
              <a:rPr lang="en-US" dirty="0"/>
              <a:t>0.6 </a:t>
            </a:r>
            <a:r>
              <a:rPr lang="en-US" dirty="0" err="1"/>
              <a:t>lbs</a:t>
            </a:r>
            <a:r>
              <a:rPr lang="en-US" dirty="0"/>
              <a:t> in air</a:t>
            </a:r>
          </a:p>
          <a:p>
            <a:endParaRPr lang="en-US" dirty="0"/>
          </a:p>
          <a:p>
            <a:r>
              <a:rPr lang="en-US" dirty="0"/>
              <a:t>A rough guess is </a:t>
            </a:r>
            <a:r>
              <a:rPr lang="en-US"/>
              <a:t>the 500 m </a:t>
            </a:r>
            <a:r>
              <a:rPr lang="en-US" dirty="0"/>
              <a:t>housing would be about 25% of the total </a:t>
            </a:r>
            <a:r>
              <a:rPr lang="en-US" dirty="0" err="1"/>
              <a:t>wgt</a:t>
            </a:r>
            <a:r>
              <a:rPr lang="en-US" dirty="0"/>
              <a:t> of the 1500 m</a:t>
            </a:r>
          </a:p>
        </p:txBody>
      </p:sp>
    </p:spTree>
    <p:extLst>
      <p:ext uri="{BB962C8B-B14F-4D97-AF65-F5344CB8AC3E}">
        <p14:creationId xmlns:p14="http://schemas.microsoft.com/office/powerpoint/2010/main" val="3139413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290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Adobe 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Kirkwood</dc:creator>
  <cp:lastModifiedBy>Bill Kirkwood</cp:lastModifiedBy>
  <cp:revision>7</cp:revision>
  <dcterms:created xsi:type="dcterms:W3CDTF">2023-08-23T20:44:56Z</dcterms:created>
  <dcterms:modified xsi:type="dcterms:W3CDTF">2023-08-23T21:28:19Z</dcterms:modified>
</cp:coreProperties>
</file>