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4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1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39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0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9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9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5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7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1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7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81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296F9-0E4A-AE45-BC93-157DAFAE9F55}" type="datetimeFigureOut">
              <a:rPr lang="en-US" smtClean="0"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3DF17-61F1-F14F-B2A4-B21EEDA6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9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7" Type="http://schemas.openxmlformats.org/officeDocument/2006/relationships/image" Target="../media/image5.jpg"/><Relationship Id="rId8" Type="http://schemas.openxmlformats.org/officeDocument/2006/relationships/image" Target="../media/image6.JPG"/><Relationship Id="rId9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11-07 at 4.36.22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" t="8702" r="12147" b="18543"/>
          <a:stretch/>
        </p:blipFill>
        <p:spPr>
          <a:xfrm>
            <a:off x="1550356" y="1610924"/>
            <a:ext cx="6043288" cy="455009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4" name="TextBox 33"/>
          <p:cNvSpPr txBox="1"/>
          <p:nvPr/>
        </p:nvSpPr>
        <p:spPr>
          <a:xfrm>
            <a:off x="3365336" y="233243"/>
            <a:ext cx="2413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R/V </a:t>
            </a:r>
            <a:r>
              <a:rPr lang="en-US" sz="2400" i="1" dirty="0" smtClean="0">
                <a:solidFill>
                  <a:schemeClr val="bg1"/>
                </a:solidFill>
              </a:rPr>
              <a:t>Paragon</a:t>
            </a:r>
          </a:p>
          <a:p>
            <a:pPr algn="ctr"/>
            <a:r>
              <a:rPr lang="en-US" sz="1600" i="1" dirty="0" smtClean="0">
                <a:solidFill>
                  <a:schemeClr val="bg1"/>
                </a:solidFill>
              </a:rPr>
              <a:t> “around the bay in a day”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16069" y="909276"/>
            <a:ext cx="2311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7 hours &amp; 3 personnel 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7" name="Picture 36" descr="IMG_5024.JPG"/>
          <p:cNvPicPr>
            <a:picLocks noChangeAspect="1"/>
          </p:cNvPicPr>
          <p:nvPr/>
        </p:nvPicPr>
        <p:blipFill rotWithShape="1"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8" t="7213" r="6434"/>
          <a:stretch/>
        </p:blipFill>
        <p:spPr>
          <a:xfrm>
            <a:off x="6130489" y="178249"/>
            <a:ext cx="1455262" cy="1104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76200"/>
          </a:effectLst>
        </p:spPr>
      </p:pic>
      <p:sp>
        <p:nvSpPr>
          <p:cNvPr id="48" name="Isosceles Triangle 47"/>
          <p:cNvSpPr/>
          <p:nvPr/>
        </p:nvSpPr>
        <p:spPr>
          <a:xfrm rot="3944057">
            <a:off x="2653222" y="1945384"/>
            <a:ext cx="879423" cy="2589042"/>
          </a:xfrm>
          <a:prstGeom prst="triangle">
            <a:avLst>
              <a:gd name="adj" fmla="val 68752"/>
            </a:avLst>
          </a:prstGeom>
          <a:solidFill>
            <a:schemeClr val="tx1">
              <a:alpha val="38000"/>
            </a:schemeClr>
          </a:solidFill>
          <a:scene3d>
            <a:camera prst="orthographicFront"/>
            <a:lightRig rig="threePt" dir="t"/>
          </a:scene3d>
          <a:sp3d>
            <a:bevelT w="139700" h="292100"/>
            <a:bevelB w="133350" h="31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8400649">
            <a:off x="2795818" y="4490994"/>
            <a:ext cx="909120" cy="1437512"/>
          </a:xfrm>
          <a:prstGeom prst="triangle">
            <a:avLst>
              <a:gd name="adj" fmla="val 42113"/>
            </a:avLst>
          </a:prstGeom>
          <a:solidFill>
            <a:schemeClr val="tx1">
              <a:alpha val="38000"/>
            </a:schemeClr>
          </a:solidFill>
          <a:scene3d>
            <a:camera prst="orthographicFront"/>
            <a:lightRig rig="threePt" dir="t"/>
          </a:scene3d>
          <a:sp3d>
            <a:bevelT w="139700" h="292100"/>
            <a:bevelB w="133350" h="31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 rot="1631854">
            <a:off x="2940659" y="5086172"/>
            <a:ext cx="2340037" cy="1536792"/>
            <a:chOff x="149361" y="4814258"/>
            <a:chExt cx="2340037" cy="1536792"/>
          </a:xfrm>
        </p:grpSpPr>
        <p:pic>
          <p:nvPicPr>
            <p:cNvPr id="7" name="Picture 6" descr="IMG_648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13174">
              <a:off x="370771" y="4872466"/>
              <a:ext cx="2118627" cy="14124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1" name="TextBox 10"/>
            <p:cNvSpPr txBox="1"/>
            <p:nvPr/>
          </p:nvSpPr>
          <p:spPr>
            <a:xfrm rot="20269086">
              <a:off x="149361" y="4814258"/>
              <a:ext cx="2100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3) Maintenance on M2H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 rot="20269086">
              <a:off x="1164131" y="6043273"/>
              <a:ext cx="10380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~1.5 hours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52" name="Isosceles Triangle 51"/>
          <p:cNvSpPr/>
          <p:nvPr/>
        </p:nvSpPr>
        <p:spPr>
          <a:xfrm rot="12347621">
            <a:off x="6299937" y="1704611"/>
            <a:ext cx="824882" cy="2307457"/>
          </a:xfrm>
          <a:prstGeom prst="triangle">
            <a:avLst>
              <a:gd name="adj" fmla="val 53675"/>
            </a:avLst>
          </a:prstGeom>
          <a:solidFill>
            <a:schemeClr val="tx1">
              <a:alpha val="38000"/>
            </a:schemeClr>
          </a:solidFill>
          <a:scene3d>
            <a:camera prst="orthographicFront"/>
            <a:lightRig rig="threePt" dir="t"/>
          </a:scene3d>
          <a:sp3d>
            <a:bevelT w="139700" h="292100"/>
            <a:bevelB w="133350" h="31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6799064" y="1452726"/>
            <a:ext cx="2028632" cy="1686339"/>
            <a:chOff x="6799064" y="1452726"/>
            <a:chExt cx="2028632" cy="1686339"/>
          </a:xfrm>
        </p:grpSpPr>
        <p:pic>
          <p:nvPicPr>
            <p:cNvPr id="5" name="Picture 4" descr="Legends in our own minds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9064" y="1617591"/>
              <a:ext cx="2028632" cy="15214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35" name="TextBox 34"/>
            <p:cNvSpPr txBox="1"/>
            <p:nvPr/>
          </p:nvSpPr>
          <p:spPr>
            <a:xfrm rot="21217479">
              <a:off x="7206148" y="1452726"/>
              <a:ext cx="10527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1) Mobilize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54" name="Isosceles Triangle 53"/>
          <p:cNvSpPr/>
          <p:nvPr/>
        </p:nvSpPr>
        <p:spPr>
          <a:xfrm rot="17124561">
            <a:off x="5000408" y="3100418"/>
            <a:ext cx="663975" cy="3792557"/>
          </a:xfrm>
          <a:prstGeom prst="triangle">
            <a:avLst>
              <a:gd name="adj" fmla="val 53675"/>
            </a:avLst>
          </a:prstGeom>
          <a:solidFill>
            <a:schemeClr val="tx1">
              <a:alpha val="38000"/>
            </a:schemeClr>
          </a:solidFill>
          <a:scene3d>
            <a:camera prst="orthographicFront"/>
            <a:lightRig rig="threePt" dir="t"/>
          </a:scene3d>
          <a:sp3d>
            <a:bevelT w="139700" h="292100"/>
            <a:bevelB w="133350" h="31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7912204">
            <a:off x="3169131" y="1660027"/>
            <a:ext cx="663975" cy="2917605"/>
          </a:xfrm>
          <a:prstGeom prst="triangle">
            <a:avLst>
              <a:gd name="adj" fmla="val 53675"/>
            </a:avLst>
          </a:prstGeom>
          <a:solidFill>
            <a:schemeClr val="tx1">
              <a:alpha val="38000"/>
            </a:schemeClr>
          </a:solidFill>
          <a:scene3d>
            <a:camera prst="orthographicFront"/>
            <a:lightRig rig="threePt" dir="t"/>
          </a:scene3d>
          <a:sp3d>
            <a:bevelT w="139700" h="292100"/>
            <a:bevelB w="133350" h="3175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 rot="1020568">
            <a:off x="6085546" y="4401003"/>
            <a:ext cx="2535722" cy="1790505"/>
            <a:chOff x="3095808" y="4578874"/>
            <a:chExt cx="1995429" cy="1563587"/>
          </a:xfrm>
        </p:grpSpPr>
        <p:pic>
          <p:nvPicPr>
            <p:cNvPr id="41" name="Picture 40" descr="800_-plankton-net-upIMG8081.jpg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73325" y="4725023"/>
              <a:ext cx="1917912" cy="12786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43" name="TextBox 42"/>
            <p:cNvSpPr txBox="1"/>
            <p:nvPr/>
          </p:nvSpPr>
          <p:spPr>
            <a:xfrm rot="21205455">
              <a:off x="3095808" y="4578874"/>
              <a:ext cx="1982883" cy="2687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/>
                  <a:cs typeface="Arial"/>
                </a:rPr>
                <a:t>2</a:t>
              </a:r>
              <a:r>
                <a:rPr lang="en-US" sz="1400" dirty="0" smtClean="0">
                  <a:latin typeface="Arial"/>
                  <a:cs typeface="Arial"/>
                </a:rPr>
                <a:t>) Plankton &amp; water sampling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 rot="21205455">
              <a:off x="3680504" y="5834684"/>
              <a:ext cx="10380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~0.5 hours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 rot="20019923">
            <a:off x="234925" y="2871767"/>
            <a:ext cx="2209366" cy="1796977"/>
            <a:chOff x="898243" y="1399697"/>
            <a:chExt cx="2209366" cy="1796977"/>
          </a:xfrm>
        </p:grpSpPr>
        <p:pic>
          <p:nvPicPr>
            <p:cNvPr id="8" name="Picture 7" descr="photo-38.JPG"/>
            <p:cNvPicPr>
              <a:picLocks noChangeAspect="1"/>
            </p:cNvPicPr>
            <p:nvPr/>
          </p:nvPicPr>
          <p:blipFill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73256">
              <a:off x="898243" y="1554956"/>
              <a:ext cx="2051481" cy="15322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9" name="TextBox 8"/>
            <p:cNvSpPr txBox="1"/>
            <p:nvPr/>
          </p:nvSpPr>
          <p:spPr>
            <a:xfrm rot="377111">
              <a:off x="948043" y="1399697"/>
              <a:ext cx="21595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00"/>
                  </a:solidFill>
                  <a:latin typeface="Arial"/>
                  <a:cs typeface="Arial"/>
                </a:rPr>
                <a:t>4) OA Mooring Recovery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 rot="377111">
              <a:off x="1338974" y="2888897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~1 hour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76991" y="430469"/>
            <a:ext cx="2249311" cy="1929521"/>
            <a:chOff x="6420554" y="4691734"/>
            <a:chExt cx="2249311" cy="1929521"/>
          </a:xfrm>
        </p:grpSpPr>
        <p:pic>
          <p:nvPicPr>
            <p:cNvPr id="6" name="Picture 5" descr="Dunkin Donut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9188">
              <a:off x="6420554" y="4846944"/>
              <a:ext cx="2191703" cy="164377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2" name="TextBox 11"/>
            <p:cNvSpPr txBox="1"/>
            <p:nvPr/>
          </p:nvSpPr>
          <p:spPr>
            <a:xfrm rot="501790">
              <a:off x="6698778" y="4691734"/>
              <a:ext cx="19710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5) Maintenance on M1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 rot="501790">
              <a:off x="7008824" y="6313478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/>
                  <a:cs typeface="Arial"/>
                </a:rPr>
                <a:t>~1 hour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5482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2951</TotalTime>
  <Words>54</Words>
  <Application>Microsoft Macintosh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figurski</dc:creator>
  <cp:lastModifiedBy>jared figurski</cp:lastModifiedBy>
  <cp:revision>20</cp:revision>
  <dcterms:created xsi:type="dcterms:W3CDTF">2013-12-04T21:15:35Z</dcterms:created>
  <dcterms:modified xsi:type="dcterms:W3CDTF">2013-12-06T22:27:20Z</dcterms:modified>
</cp:coreProperties>
</file>