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6" r:id="rId6"/>
    <p:sldId id="267" r:id="rId7"/>
    <p:sldId id="272" r:id="rId8"/>
    <p:sldId id="265" r:id="rId9"/>
    <p:sldId id="268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509" y="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 2 IPB Short Circuit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July 2024</a:t>
            </a:r>
          </a:p>
          <a:p>
            <a:r>
              <a:rPr lang="en-US" b="1" i="1" u="sng" dirty="0"/>
              <a:t>LAST UPDATE = 7/8/2024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2F8-80D3-4DD6-883A-289E68F3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IPB Integration</a:t>
            </a:r>
            <a:br>
              <a:rPr lang="en-US" dirty="0"/>
            </a:br>
            <a:r>
              <a:rPr lang="en-US" sz="3600" dirty="0"/>
              <a:t>(MOSFET CNTL – SP4)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F08D4-29A2-47B0-8B4A-C555AA074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663439"/>
            <a:ext cx="8042276" cy="1280161"/>
          </a:xfrm>
        </p:spPr>
        <p:txBody>
          <a:bodyPr/>
          <a:lstStyle/>
          <a:p>
            <a:r>
              <a:rPr lang="en-US" dirty="0"/>
              <a:t>Purpose</a:t>
            </a:r>
          </a:p>
          <a:p>
            <a:pPr lvl="1"/>
            <a:r>
              <a:rPr lang="en-US" dirty="0"/>
              <a:t>Shut off MOSFET while SHORT fault is active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D775C-EA96-4E8F-A4B7-E0E1ECA95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767" y="1808373"/>
            <a:ext cx="2819898" cy="249122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3D54810-3BE6-4BC9-9C6E-E342B5F38895}"/>
              </a:ext>
            </a:extLst>
          </p:cNvPr>
          <p:cNvSpPr/>
          <p:nvPr/>
        </p:nvSpPr>
        <p:spPr>
          <a:xfrm>
            <a:off x="4750904" y="2751152"/>
            <a:ext cx="123245" cy="133184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BDF8745-8629-44BA-82B9-0FFD1E91509B}"/>
              </a:ext>
            </a:extLst>
          </p:cNvPr>
          <p:cNvSpPr/>
          <p:nvPr/>
        </p:nvSpPr>
        <p:spPr>
          <a:xfrm rot="20536798">
            <a:off x="3186564" y="2984062"/>
            <a:ext cx="1566407" cy="23058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4644E-C770-48BE-8CC7-FB85E8B19129}"/>
              </a:ext>
            </a:extLst>
          </p:cNvPr>
          <p:cNvSpPr txBox="1"/>
          <p:nvPr/>
        </p:nvSpPr>
        <p:spPr>
          <a:xfrm>
            <a:off x="1172818" y="2934502"/>
            <a:ext cx="21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collector shunts current to GND</a:t>
            </a:r>
          </a:p>
        </p:txBody>
      </p:sp>
    </p:spTree>
    <p:extLst>
      <p:ext uri="{BB962C8B-B14F-4D97-AF65-F5344CB8AC3E}">
        <p14:creationId xmlns:p14="http://schemas.microsoft.com/office/powerpoint/2010/main" val="1965091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2F8-80D3-4DD6-883A-289E68F3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IPB Integration</a:t>
            </a:r>
            <a:br>
              <a:rPr lang="en-US" dirty="0"/>
            </a:br>
            <a:r>
              <a:rPr lang="en-US" sz="3600" dirty="0"/>
              <a:t>(Channel Fault – SP3)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C314A5-FAD1-4279-A47B-E013F37FB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663439"/>
            <a:ext cx="8042276" cy="1280161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Purpose</a:t>
            </a:r>
          </a:p>
          <a:p>
            <a:pPr lvl="1"/>
            <a:r>
              <a:rPr lang="en-US" dirty="0"/>
              <a:t>Latch channel fault on main digital logic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Series resistor is needs from the CH-FAULT sheet entry</a:t>
            </a:r>
          </a:p>
          <a:p>
            <a:pPr lvl="2"/>
            <a:r>
              <a:rPr lang="en-US" dirty="0"/>
              <a:t>4.99k</a:t>
            </a:r>
          </a:p>
          <a:p>
            <a:pPr lvl="2"/>
            <a:r>
              <a:rPr lang="en-US" dirty="0"/>
              <a:t>Stops upstream driver from overcurrent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6D3774-A8E9-42A4-8173-841CA2E40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728" y="1743343"/>
            <a:ext cx="5466522" cy="267296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624AF3D-20DD-4CF1-B93D-33449EF7B9B0}"/>
              </a:ext>
            </a:extLst>
          </p:cNvPr>
          <p:cNvSpPr/>
          <p:nvPr/>
        </p:nvSpPr>
        <p:spPr>
          <a:xfrm>
            <a:off x="3152692" y="2500647"/>
            <a:ext cx="123245" cy="133184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2485580-5404-4556-801A-CF17F2A84734}"/>
              </a:ext>
            </a:extLst>
          </p:cNvPr>
          <p:cNvSpPr/>
          <p:nvPr/>
        </p:nvSpPr>
        <p:spPr>
          <a:xfrm rot="20536798">
            <a:off x="1588352" y="2733557"/>
            <a:ext cx="1566407" cy="23058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B73AA8-0190-407B-B0D2-7C552FBAFC13}"/>
              </a:ext>
            </a:extLst>
          </p:cNvPr>
          <p:cNvSpPr txBox="1"/>
          <p:nvPr/>
        </p:nvSpPr>
        <p:spPr>
          <a:xfrm>
            <a:off x="194808" y="2071746"/>
            <a:ext cx="21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collector PNP shorts to P5V</a:t>
            </a:r>
          </a:p>
        </p:txBody>
      </p:sp>
    </p:spTree>
    <p:extLst>
      <p:ext uri="{BB962C8B-B14F-4D97-AF65-F5344CB8AC3E}">
        <p14:creationId xmlns:p14="http://schemas.microsoft.com/office/powerpoint/2010/main" val="3902206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2F8-80D3-4DD6-883A-289E68F3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IPB Integration</a:t>
            </a:r>
            <a:br>
              <a:rPr lang="en-US" dirty="0"/>
            </a:br>
            <a:r>
              <a:rPr lang="en-US" sz="3600" dirty="0"/>
              <a:t>(Channel Reset – SP5)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520A4C-2EE4-491F-ADAE-145D7E2AF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663439"/>
            <a:ext cx="8042276" cy="1280161"/>
          </a:xfrm>
        </p:spPr>
        <p:txBody>
          <a:bodyPr/>
          <a:lstStyle/>
          <a:p>
            <a:r>
              <a:rPr lang="en-US" dirty="0"/>
              <a:t>Purpose</a:t>
            </a:r>
          </a:p>
          <a:p>
            <a:pPr lvl="1"/>
            <a:r>
              <a:rPr lang="en-US" dirty="0"/>
              <a:t>Reset Short Fault (INA310) when channel is toggled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07A2A6-6DC4-4492-86FE-3FC0E17C9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64" y="1803077"/>
            <a:ext cx="5661329" cy="214820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3F6165E-427F-40B2-93B8-E9A3565CA95B}"/>
              </a:ext>
            </a:extLst>
          </p:cNvPr>
          <p:cNvSpPr/>
          <p:nvPr/>
        </p:nvSpPr>
        <p:spPr>
          <a:xfrm>
            <a:off x="2898249" y="2231977"/>
            <a:ext cx="123245" cy="133184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3D53287-0CD6-47F2-B0FF-00860192C409}"/>
              </a:ext>
            </a:extLst>
          </p:cNvPr>
          <p:cNvSpPr/>
          <p:nvPr/>
        </p:nvSpPr>
        <p:spPr>
          <a:xfrm rot="20536798">
            <a:off x="1333909" y="2464887"/>
            <a:ext cx="1566407" cy="23058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9EEB28-23F3-4D4F-ABF5-56DB43139A5D}"/>
              </a:ext>
            </a:extLst>
          </p:cNvPr>
          <p:cNvSpPr txBox="1"/>
          <p:nvPr/>
        </p:nvSpPr>
        <p:spPr>
          <a:xfrm>
            <a:off x="53908" y="1470491"/>
            <a:ext cx="21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Bring FAULT-RESET to short circuit AND gate</a:t>
            </a:r>
          </a:p>
        </p:txBody>
      </p:sp>
    </p:spTree>
    <p:extLst>
      <p:ext uri="{BB962C8B-B14F-4D97-AF65-F5344CB8AC3E}">
        <p14:creationId xmlns:p14="http://schemas.microsoft.com/office/powerpoint/2010/main" val="269012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35F8-6C8F-406E-A413-DDC9A042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Snubber Tuning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3340C-227E-40BF-97F8-83A4CAB6B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great snubbing was found to work well at</a:t>
            </a:r>
          </a:p>
          <a:p>
            <a:pPr lvl="1"/>
            <a:r>
              <a:rPr lang="en-US" dirty="0"/>
              <a:t>R = ~6.3 Ohms</a:t>
            </a:r>
          </a:p>
          <a:p>
            <a:pPr lvl="1"/>
            <a:r>
              <a:rPr lang="en-US" dirty="0"/>
              <a:t>C = 100nF</a:t>
            </a:r>
          </a:p>
        </p:txBody>
      </p:sp>
    </p:spTree>
    <p:extLst>
      <p:ext uri="{BB962C8B-B14F-4D97-AF65-F5344CB8AC3E}">
        <p14:creationId xmlns:p14="http://schemas.microsoft.com/office/powerpoint/2010/main" val="1383648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D519F-C0CB-4B11-BA59-DAFC5A2C0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67F46-2976-4241-8E50-005752A8F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375V short circuit protection working!</a:t>
            </a:r>
          </a:p>
          <a:p>
            <a:r>
              <a:rPr lang="en-US" b="1" dirty="0"/>
              <a:t>System level updates were needed</a:t>
            </a:r>
          </a:p>
          <a:p>
            <a:pPr lvl="1"/>
            <a:r>
              <a:rPr lang="en-US" dirty="0"/>
              <a:t>IGB Input capacitance to hold PSU rail up from drooping significantly</a:t>
            </a:r>
          </a:p>
          <a:p>
            <a:pPr lvl="1"/>
            <a:r>
              <a:rPr lang="en-US" dirty="0"/>
              <a:t>IPB Input capacitance optionally added</a:t>
            </a:r>
          </a:p>
          <a:p>
            <a:pPr lvl="1"/>
            <a:r>
              <a:rPr lang="en-US" dirty="0"/>
              <a:t>Inductance needed at IPB output</a:t>
            </a:r>
          </a:p>
          <a:p>
            <a:r>
              <a:rPr lang="en-US" b="1" dirty="0"/>
              <a:t>Why IPB output inductance?</a:t>
            </a:r>
          </a:p>
          <a:p>
            <a:pPr lvl="1"/>
            <a:r>
              <a:rPr lang="en-US" dirty="0"/>
              <a:t>Required to limit di/dt during short @ 375V to allow protection circuitry time to react (~2us)</a:t>
            </a:r>
          </a:p>
          <a:p>
            <a:pPr lvl="1"/>
            <a:r>
              <a:rPr lang="en-US" dirty="0"/>
              <a:t>~40uH tested working</a:t>
            </a:r>
          </a:p>
        </p:txBody>
      </p:sp>
    </p:spTree>
    <p:extLst>
      <p:ext uri="{BB962C8B-B14F-4D97-AF65-F5344CB8AC3E}">
        <p14:creationId xmlns:p14="http://schemas.microsoft.com/office/powerpoint/2010/main" val="291723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024B-AA5D-407B-A397-D8542AF8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97655"/>
          </a:xfrm>
        </p:spPr>
        <p:txBody>
          <a:bodyPr/>
          <a:lstStyle/>
          <a:p>
            <a:r>
              <a:rPr lang="en-US" dirty="0"/>
              <a:t>System Updates Needed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1A02D8-77DA-4E88-924B-A559CEDF2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72" y="2273436"/>
            <a:ext cx="7499861" cy="165487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B03B91C-1C16-48DB-A199-DFC2D61FDD76}"/>
              </a:ext>
            </a:extLst>
          </p:cNvPr>
          <p:cNvSpPr/>
          <p:nvPr/>
        </p:nvSpPr>
        <p:spPr>
          <a:xfrm rot="18164946">
            <a:off x="2012273" y="3942413"/>
            <a:ext cx="97380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2C83D9-7FD9-47B6-AE0E-8C292967DCE0}"/>
              </a:ext>
            </a:extLst>
          </p:cNvPr>
          <p:cNvSpPr txBox="1"/>
          <p:nvPr/>
        </p:nvSpPr>
        <p:spPr>
          <a:xfrm>
            <a:off x="713342" y="4751241"/>
            <a:ext cx="264473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Limits </a:t>
            </a:r>
            <a:r>
              <a:rPr lang="en-US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Vinput</a:t>
            </a:r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droop during high current outputs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4DAD74F-B29D-47FC-A905-67A1E81BCBA3}"/>
              </a:ext>
            </a:extLst>
          </p:cNvPr>
          <p:cNvSpPr/>
          <p:nvPr/>
        </p:nvSpPr>
        <p:spPr>
          <a:xfrm rot="14259355">
            <a:off x="4351283" y="3943140"/>
            <a:ext cx="97380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18AB40E-1D51-418B-A87D-CA16466FAB43}"/>
              </a:ext>
            </a:extLst>
          </p:cNvPr>
          <p:cNvSpPr/>
          <p:nvPr/>
        </p:nvSpPr>
        <p:spPr>
          <a:xfrm rot="6569376">
            <a:off x="3304726" y="2186944"/>
            <a:ext cx="491436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7FD107-2A04-4B71-9BB5-AA4B2E330395}"/>
              </a:ext>
            </a:extLst>
          </p:cNvPr>
          <p:cNvSpPr txBox="1"/>
          <p:nvPr/>
        </p:nvSpPr>
        <p:spPr>
          <a:xfrm>
            <a:off x="2238123" y="1575582"/>
            <a:ext cx="298812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LC Filter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(saturates during short circuit)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1C34F2A-D5C0-4479-ACCC-D54A7DC112AF}"/>
              </a:ext>
            </a:extLst>
          </p:cNvPr>
          <p:cNvSpPr/>
          <p:nvPr/>
        </p:nvSpPr>
        <p:spPr>
          <a:xfrm rot="14259355">
            <a:off x="6510307" y="3355624"/>
            <a:ext cx="568059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A8B050-0682-4864-B846-1B4E885253C1}"/>
              </a:ext>
            </a:extLst>
          </p:cNvPr>
          <p:cNvSpPr txBox="1"/>
          <p:nvPr/>
        </p:nvSpPr>
        <p:spPr>
          <a:xfrm>
            <a:off x="5699948" y="4031996"/>
            <a:ext cx="2891603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Limits output current slew rate</a:t>
            </a:r>
          </a:p>
        </p:txBody>
      </p:sp>
    </p:spTree>
    <p:extLst>
      <p:ext uri="{BB962C8B-B14F-4D97-AF65-F5344CB8AC3E}">
        <p14:creationId xmlns:p14="http://schemas.microsoft.com/office/powerpoint/2010/main" val="286678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DAE04-0BF4-42E3-BCC9-230F799FB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77168"/>
          </a:xfrm>
        </p:spPr>
        <p:txBody>
          <a:bodyPr/>
          <a:lstStyle/>
          <a:p>
            <a:r>
              <a:rPr lang="en-US" dirty="0"/>
              <a:t>Short Circuit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041EC-1FFB-400F-8836-11B24F71A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905955"/>
            <a:ext cx="8042276" cy="1562432"/>
          </a:xfrm>
        </p:spPr>
        <p:txBody>
          <a:bodyPr/>
          <a:lstStyle/>
          <a:p>
            <a:r>
              <a:rPr lang="en-US" dirty="0"/>
              <a:t>Using independent isolated 12V supplies was the cleanest signals and more reliable implementation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D785CD5-B7FB-4A33-968F-B102BBE3E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1504784"/>
            <a:ext cx="3248025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4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1AECB95-B725-4471-BB91-67A4BAA768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12994" y="1276184"/>
            <a:ext cx="6096000" cy="4572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B5E6567-95E1-4997-A2DD-20CB7A11B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47188"/>
          </a:xfrm>
        </p:spPr>
        <p:txBody>
          <a:bodyPr/>
          <a:lstStyle/>
          <a:p>
            <a:r>
              <a:rPr lang="en-US" dirty="0"/>
              <a:t>Setup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615337-E5DE-4A05-A758-EFE18CB8C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007" y="1600201"/>
            <a:ext cx="2664308" cy="4343400"/>
          </a:xfrm>
        </p:spPr>
        <p:txBody>
          <a:bodyPr>
            <a:normAutofit/>
          </a:bodyPr>
          <a:lstStyle/>
          <a:p>
            <a:r>
              <a:rPr lang="en-US" sz="1400" dirty="0"/>
              <a:t>Setup simulates significant system input/output components</a:t>
            </a:r>
          </a:p>
          <a:p>
            <a:r>
              <a:rPr lang="en-US" sz="1400" dirty="0"/>
              <a:t>Dead Short</a:t>
            </a:r>
          </a:p>
          <a:p>
            <a:pPr lvl="1"/>
            <a:r>
              <a:rPr lang="en-US" sz="1200" dirty="0"/>
              <a:t>~1 Ohm here</a:t>
            </a:r>
          </a:p>
          <a:p>
            <a:r>
              <a:rPr lang="en-US" sz="1400" dirty="0"/>
              <a:t>20uF capacitance on PSU output</a:t>
            </a:r>
          </a:p>
          <a:p>
            <a:r>
              <a:rPr lang="en-US" sz="1400" dirty="0"/>
              <a:t>Inductance on IPB output limits short circuit di/dt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39BEC3-B4E5-4955-B43E-95DD2F0C8EC0}"/>
              </a:ext>
            </a:extLst>
          </p:cNvPr>
          <p:cNvSpPr/>
          <p:nvPr/>
        </p:nvSpPr>
        <p:spPr>
          <a:xfrm>
            <a:off x="4832545" y="3911711"/>
            <a:ext cx="864565" cy="686417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1815BA-85D9-47EA-957C-0BC33455121A}"/>
              </a:ext>
            </a:extLst>
          </p:cNvPr>
          <p:cNvSpPr/>
          <p:nvPr/>
        </p:nvSpPr>
        <p:spPr>
          <a:xfrm>
            <a:off x="3627402" y="4632298"/>
            <a:ext cx="1795670" cy="100517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9D21F6-EA4A-4A3A-8C4F-EA3EAA713148}"/>
              </a:ext>
            </a:extLst>
          </p:cNvPr>
          <p:cNvSpPr/>
          <p:nvPr/>
        </p:nvSpPr>
        <p:spPr>
          <a:xfrm>
            <a:off x="6007211" y="1322899"/>
            <a:ext cx="1267074" cy="979004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5678779-29F5-4360-BB02-67FD5AFF5728}"/>
              </a:ext>
            </a:extLst>
          </p:cNvPr>
          <p:cNvSpPr/>
          <p:nvPr/>
        </p:nvSpPr>
        <p:spPr>
          <a:xfrm>
            <a:off x="5879989" y="4053176"/>
            <a:ext cx="2292157" cy="1373589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2EB18A3-A5EF-4961-BE9B-577A0470EA9B}"/>
              </a:ext>
            </a:extLst>
          </p:cNvPr>
          <p:cNvSpPr/>
          <p:nvPr/>
        </p:nvSpPr>
        <p:spPr>
          <a:xfrm>
            <a:off x="6482217" y="3269357"/>
            <a:ext cx="1504867" cy="686417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EA1E2F9-478D-4D84-8CE8-7F205CBEAB21}"/>
              </a:ext>
            </a:extLst>
          </p:cNvPr>
          <p:cNvSpPr/>
          <p:nvPr/>
        </p:nvSpPr>
        <p:spPr>
          <a:xfrm rot="15012844">
            <a:off x="4332962" y="5448633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2B02626-57AD-462A-A6F2-45021E4BAD59}"/>
              </a:ext>
            </a:extLst>
          </p:cNvPr>
          <p:cNvSpPr/>
          <p:nvPr/>
        </p:nvSpPr>
        <p:spPr>
          <a:xfrm rot="14524192">
            <a:off x="6662295" y="5297197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AF5B34D-E604-4887-AD37-EC2D994F97C1}"/>
              </a:ext>
            </a:extLst>
          </p:cNvPr>
          <p:cNvSpPr/>
          <p:nvPr/>
        </p:nvSpPr>
        <p:spPr>
          <a:xfrm rot="3625384">
            <a:off x="4332961" y="3352323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5693673-55A6-4D1E-AFF5-E6CFF7183B6C}"/>
              </a:ext>
            </a:extLst>
          </p:cNvPr>
          <p:cNvSpPr/>
          <p:nvPr/>
        </p:nvSpPr>
        <p:spPr>
          <a:xfrm rot="7235420">
            <a:off x="7533827" y="2659094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845D7C7-51DD-4A72-87F7-FBB94FE6A369}"/>
              </a:ext>
            </a:extLst>
          </p:cNvPr>
          <p:cNvSpPr/>
          <p:nvPr/>
        </p:nvSpPr>
        <p:spPr>
          <a:xfrm rot="21261643">
            <a:off x="5139676" y="1717227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36DD2D-2C11-4903-851F-05B13D2403E3}"/>
              </a:ext>
            </a:extLst>
          </p:cNvPr>
          <p:cNvSpPr txBox="1"/>
          <p:nvPr/>
        </p:nvSpPr>
        <p:spPr>
          <a:xfrm>
            <a:off x="3884273" y="1760415"/>
            <a:ext cx="865943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 PSU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125261-F14D-4355-80A0-CB2B6A0650CE}"/>
              </a:ext>
            </a:extLst>
          </p:cNvPr>
          <p:cNvSpPr txBox="1"/>
          <p:nvPr/>
        </p:nvSpPr>
        <p:spPr>
          <a:xfrm>
            <a:off x="3154805" y="2596453"/>
            <a:ext cx="2250039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DIODE PROTECTED </a:t>
            </a:r>
            <a:r>
              <a:rPr lang="en-US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Cin</a:t>
            </a:r>
            <a:endParaRPr lang="en-US" sz="14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20uF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28BFBD-26D8-40B8-9125-AE1AB54AF4CF}"/>
              </a:ext>
            </a:extLst>
          </p:cNvPr>
          <p:cNvSpPr txBox="1"/>
          <p:nvPr/>
        </p:nvSpPr>
        <p:spPr>
          <a:xfrm>
            <a:off x="4279824" y="6081276"/>
            <a:ext cx="119872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IGB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(LC FILTER)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0B3B9D-8538-4E89-BE1B-70B3CE1B35F3}"/>
              </a:ext>
            </a:extLst>
          </p:cNvPr>
          <p:cNvSpPr txBox="1"/>
          <p:nvPr/>
        </p:nvSpPr>
        <p:spPr>
          <a:xfrm>
            <a:off x="7047206" y="6028837"/>
            <a:ext cx="502061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IPB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413A645D-182D-4785-8FB9-54309B9579A3}"/>
              </a:ext>
            </a:extLst>
          </p:cNvPr>
          <p:cNvSpPr/>
          <p:nvPr/>
        </p:nvSpPr>
        <p:spPr>
          <a:xfrm rot="11382069">
            <a:off x="6715624" y="4493662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1C230B96-BA69-42DC-A708-E46B7D9691E8}"/>
              </a:ext>
            </a:extLst>
          </p:cNvPr>
          <p:cNvSpPr/>
          <p:nvPr/>
        </p:nvSpPr>
        <p:spPr>
          <a:xfrm rot="4763137">
            <a:off x="5827199" y="3423300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A6E779-91BD-4C4F-BF0F-5B6D1864CBD5}"/>
              </a:ext>
            </a:extLst>
          </p:cNvPr>
          <p:cNvSpPr txBox="1"/>
          <p:nvPr/>
        </p:nvSpPr>
        <p:spPr>
          <a:xfrm>
            <a:off x="7549267" y="4552967"/>
            <a:ext cx="136197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SHORT 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55937D-3562-4C7D-93EF-4181CFF8C9C6}"/>
              </a:ext>
            </a:extLst>
          </p:cNvPr>
          <p:cNvSpPr txBox="1"/>
          <p:nvPr/>
        </p:nvSpPr>
        <p:spPr>
          <a:xfrm>
            <a:off x="5517395" y="2626972"/>
            <a:ext cx="137736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IPB OUTPUT</a:t>
            </a:r>
            <a:b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INDUCTANCE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E42D64-CA06-4AB6-BD23-2A4D8E0B5F52}"/>
              </a:ext>
            </a:extLst>
          </p:cNvPr>
          <p:cNvSpPr txBox="1"/>
          <p:nvPr/>
        </p:nvSpPr>
        <p:spPr>
          <a:xfrm>
            <a:off x="7336034" y="1879508"/>
            <a:ext cx="161121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SIMULATED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SHORT CIRCUIT</a:t>
            </a:r>
          </a:p>
        </p:txBody>
      </p:sp>
    </p:spTree>
    <p:extLst>
      <p:ext uri="{BB962C8B-B14F-4D97-AF65-F5344CB8AC3E}">
        <p14:creationId xmlns:p14="http://schemas.microsoft.com/office/powerpoint/2010/main" val="278805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5E9B2-A567-4478-B8FB-D1BA2E4E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18142"/>
          </a:xfrm>
        </p:spPr>
        <p:txBody>
          <a:bodyPr/>
          <a:lstStyle/>
          <a:p>
            <a:r>
              <a:rPr lang="en-US" dirty="0"/>
              <a:t>400V Shorting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2C86D-109B-4E1E-BDC2-BCF49BEAE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4225" y="1504786"/>
            <a:ext cx="3840480" cy="4343400"/>
          </a:xfrm>
        </p:spPr>
        <p:txBody>
          <a:bodyPr/>
          <a:lstStyle/>
          <a:p>
            <a:r>
              <a:rPr lang="en-US" dirty="0"/>
              <a:t>Waveforms show shorting protection!</a:t>
            </a:r>
          </a:p>
          <a:p>
            <a:r>
              <a:rPr lang="en-US" dirty="0"/>
              <a:t>Output inductors limit slew</a:t>
            </a:r>
          </a:p>
          <a:p>
            <a:pPr lvl="1"/>
            <a:r>
              <a:rPr lang="en-US" dirty="0"/>
              <a:t>~40uH = 6.6A/us</a:t>
            </a:r>
          </a:p>
          <a:p>
            <a:pPr lvl="1"/>
            <a:r>
              <a:rPr lang="en-US" dirty="0"/>
              <a:t>18A trip </a:t>
            </a:r>
            <a:r>
              <a:rPr lang="en-US" dirty="0" err="1"/>
              <a:t>threashold</a:t>
            </a:r>
            <a:endParaRPr lang="en-US" dirty="0"/>
          </a:p>
          <a:p>
            <a:pPr lvl="1"/>
            <a:r>
              <a:rPr lang="en-US" dirty="0"/>
              <a:t>~1us response time</a:t>
            </a:r>
          </a:p>
          <a:p>
            <a:pPr lvl="2"/>
            <a:r>
              <a:rPr lang="en-US" dirty="0"/>
              <a:t>Expected Imax = 24.6A</a:t>
            </a:r>
          </a:p>
          <a:p>
            <a:pPr lvl="2"/>
            <a:r>
              <a:rPr lang="en-US" dirty="0"/>
              <a:t>Measured Imax = 25.4A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012E8D7-BB28-4A21-BE56-D91763561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475" y="1278380"/>
            <a:ext cx="451949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09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8E169-C59D-4CDD-8DE3-8AC18ABEE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46581"/>
          </a:xfrm>
        </p:spPr>
        <p:txBody>
          <a:bodyPr/>
          <a:lstStyle/>
          <a:p>
            <a:r>
              <a:rPr lang="en-US" dirty="0"/>
              <a:t>375V </a:t>
            </a:r>
            <a:r>
              <a:rPr lang="en-US" dirty="0" err="1"/>
              <a:t>Vds</a:t>
            </a:r>
            <a:r>
              <a:rPr lang="en-US" dirty="0"/>
              <a:t> / FET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F14B-0384-4996-97E5-67CEC5D470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Vds</a:t>
            </a:r>
            <a:r>
              <a:rPr lang="en-US" dirty="0"/>
              <a:t> is clearly slightly overdamped</a:t>
            </a:r>
          </a:p>
          <a:p>
            <a:pPr lvl="1"/>
            <a:r>
              <a:rPr lang="en-US" dirty="0"/>
              <a:t>Tuning can improve if desired</a:t>
            </a:r>
          </a:p>
          <a:p>
            <a:r>
              <a:rPr lang="en-US" dirty="0"/>
              <a:t>FET Power</a:t>
            </a:r>
          </a:p>
          <a:p>
            <a:pPr lvl="1"/>
            <a:r>
              <a:rPr lang="en-US" dirty="0"/>
              <a:t>8.4kW peak</a:t>
            </a:r>
          </a:p>
          <a:p>
            <a:pPr lvl="1"/>
            <a:r>
              <a:rPr lang="en-US" dirty="0"/>
              <a:t>~25A for 1us (8.4kWpeak)</a:t>
            </a:r>
          </a:p>
          <a:p>
            <a:pPr lvl="1"/>
            <a:r>
              <a:rPr lang="en-US" dirty="0"/>
              <a:t>Margin = 8.4kW @ 5us</a:t>
            </a:r>
          </a:p>
          <a:p>
            <a:pPr lvl="2"/>
            <a:r>
              <a:rPr lang="en-US" dirty="0"/>
              <a:t>42mW!</a:t>
            </a:r>
          </a:p>
          <a:p>
            <a:pPr lvl="1"/>
            <a:r>
              <a:rPr lang="en-US" dirty="0"/>
              <a:t>375V SOA ~100A for 25us</a:t>
            </a:r>
          </a:p>
          <a:p>
            <a:pPr lvl="2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7E3A22-6DFE-4DC4-A655-559AC36A7855}"/>
              </a:ext>
            </a:extLst>
          </p:cNvPr>
          <p:cNvSpPr txBox="1"/>
          <p:nvPr/>
        </p:nvSpPr>
        <p:spPr>
          <a:xfrm>
            <a:off x="4619075" y="3876261"/>
            <a:ext cx="406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Note: IPROBE is measuring load current which includes output inductive flyback current not experienced by the MOSFET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2DAE34-B170-4489-BE80-477CA9DC5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420" y="4395275"/>
            <a:ext cx="3403158" cy="208410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8AF79EF-AED4-4B4D-9790-CC5884A4B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63" y="1023938"/>
            <a:ext cx="338961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913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AB80C-7D2C-4C46-A957-5C4166F2B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INA310 Current Sense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70289-7729-4C41-BC1F-A965C9B3EA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INA310 current sense</a:t>
            </a:r>
          </a:p>
          <a:p>
            <a:pPr lvl="1"/>
            <a:r>
              <a:rPr lang="en-US" dirty="0"/>
              <a:t>Shows di/dt expected</a:t>
            </a:r>
          </a:p>
          <a:p>
            <a:pPr lvl="1"/>
            <a:r>
              <a:rPr lang="en-US" dirty="0"/>
              <a:t>Shows Lout flyback</a:t>
            </a:r>
          </a:p>
          <a:p>
            <a:r>
              <a:rPr lang="en-US" dirty="0"/>
              <a:t>FET is turning off ~22A</a:t>
            </a:r>
          </a:p>
          <a:p>
            <a:pPr lvl="1"/>
            <a:r>
              <a:rPr lang="en-US" dirty="0" err="1"/>
              <a:t>Vds</a:t>
            </a:r>
            <a:r>
              <a:rPr lang="en-US" dirty="0"/>
              <a:t> snubber allows peaking of ~25A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56616A6-51F5-4F07-800A-2E3569A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85" y="1870752"/>
            <a:ext cx="451949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51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45C47-D26A-4389-B319-83880524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53314"/>
          </a:xfrm>
        </p:spPr>
        <p:txBody>
          <a:bodyPr/>
          <a:lstStyle/>
          <a:p>
            <a:r>
              <a:rPr lang="en-US" dirty="0"/>
              <a:t>Take-away’s / </a:t>
            </a:r>
            <a:r>
              <a:rPr lang="en-US" dirty="0" err="1"/>
              <a:t>todo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F0AE8-B5D8-4E63-B880-33026CF89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4242881"/>
            <a:ext cx="8042276" cy="1336956"/>
          </a:xfrm>
        </p:spPr>
        <p:txBody>
          <a:bodyPr>
            <a:normAutofit fontScale="55000" lnSpcReduction="20000"/>
          </a:bodyPr>
          <a:lstStyle/>
          <a:p>
            <a:r>
              <a:rPr lang="en-US" strike="sngStrike" dirty="0"/>
              <a:t>Implement final logic integration to IPB</a:t>
            </a:r>
          </a:p>
          <a:p>
            <a:pPr lvl="1"/>
            <a:r>
              <a:rPr lang="en-US" strike="sngStrike" dirty="0"/>
              <a:t>Not fully implement on bench </a:t>
            </a:r>
          </a:p>
          <a:p>
            <a:pPr lvl="2"/>
            <a:r>
              <a:rPr lang="en-US" strike="sngStrike" dirty="0"/>
              <a:t>Report FAULT to computer</a:t>
            </a:r>
          </a:p>
          <a:p>
            <a:pPr lvl="2"/>
            <a:r>
              <a:rPr lang="en-US" strike="sngStrike" dirty="0"/>
              <a:t>Reset via channel enable toggling</a:t>
            </a:r>
          </a:p>
          <a:p>
            <a:r>
              <a:rPr lang="en-US" strike="sngStrike" dirty="0"/>
              <a:t>Cleanup and tuning for final system/IPB updates of short protection circuits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6B7842-C174-4B79-B49A-B886717A18D6}"/>
              </a:ext>
            </a:extLst>
          </p:cNvPr>
          <p:cNvSpPr txBox="1">
            <a:spLocks/>
          </p:cNvSpPr>
          <p:nvPr/>
        </p:nvSpPr>
        <p:spPr>
          <a:xfrm>
            <a:off x="549275" y="1498255"/>
            <a:ext cx="8042276" cy="55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Design Updates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B4BC5E-F637-4FF3-835E-ECA656CCCE9B}"/>
              </a:ext>
            </a:extLst>
          </p:cNvPr>
          <p:cNvSpPr txBox="1">
            <a:spLocks/>
          </p:cNvSpPr>
          <p:nvPr/>
        </p:nvSpPr>
        <p:spPr>
          <a:xfrm>
            <a:off x="549275" y="3694523"/>
            <a:ext cx="8042276" cy="55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To-Do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6150E9D-D700-4156-A43C-78036E444D96}"/>
              </a:ext>
            </a:extLst>
          </p:cNvPr>
          <p:cNvSpPr txBox="1">
            <a:spLocks/>
          </p:cNvSpPr>
          <p:nvPr/>
        </p:nvSpPr>
        <p:spPr>
          <a:xfrm>
            <a:off x="701675" y="2319133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Need to add capacitance to MVC output</a:t>
            </a:r>
          </a:p>
          <a:p>
            <a:r>
              <a:rPr lang="en-US" dirty="0"/>
              <a:t>Need to add large inductance to IPB output</a:t>
            </a:r>
          </a:p>
          <a:p>
            <a:r>
              <a:rPr lang="en-US" dirty="0"/>
              <a:t>Optional IPB input capacitance</a:t>
            </a:r>
          </a:p>
          <a:p>
            <a:pPr lvl="1"/>
            <a:r>
              <a:rPr lang="en-US" dirty="0"/>
              <a:t>Stop </a:t>
            </a:r>
            <a:r>
              <a:rPr lang="en-US" dirty="0" err="1"/>
              <a:t>Vdroop</a:t>
            </a:r>
            <a:r>
              <a:rPr lang="en-US" dirty="0"/>
              <a:t> at IPB input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6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B7C04D-A7CF-4C4F-96D1-B2CFCB7C4240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c88f1ab-84b1-452d-852b-9c334390180b"/>
    <ds:schemaRef ds:uri="392db118-daf3-4c7d-acf2-c69f0e1eb90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83739</TotalTime>
  <Words>460</Words>
  <Application>Microsoft Office PowerPoint</Application>
  <PresentationFormat>On-screen Show (4:3)</PresentationFormat>
  <Paragraphs>93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News Gothic MT</vt:lpstr>
      <vt:lpstr>Wingdings 2</vt:lpstr>
      <vt:lpstr>Breeze</vt:lpstr>
      <vt:lpstr>MARS 2 IPB Short Circuit Protection</vt:lpstr>
      <vt:lpstr>Status</vt:lpstr>
      <vt:lpstr>System Updates Needed</vt:lpstr>
      <vt:lpstr>Short Circuit Configuration</vt:lpstr>
      <vt:lpstr>Setup</vt:lpstr>
      <vt:lpstr>400V Shorting Test</vt:lpstr>
      <vt:lpstr>375V Vds / FET Power</vt:lpstr>
      <vt:lpstr>INA310 Current Sense</vt:lpstr>
      <vt:lpstr>Take-away’s / todo</vt:lpstr>
      <vt:lpstr>IPB Integration (MOSFET CNTL – SP4)</vt:lpstr>
      <vt:lpstr>IPB Integration (Channel Fault – SP3)</vt:lpstr>
      <vt:lpstr>IPB Integration (Channel Reset – SP5)</vt:lpstr>
      <vt:lpstr>Updated Snubber Tuning</vt:lpstr>
      <vt:lpstr>Extra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98</cp:revision>
  <dcterms:created xsi:type="dcterms:W3CDTF">2014-09-04T18:25:56Z</dcterms:created>
  <dcterms:modified xsi:type="dcterms:W3CDTF">2024-08-14T00:09:12Z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