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306" r:id="rId6"/>
    <p:sldId id="305" r:id="rId7"/>
    <p:sldId id="298" r:id="rId8"/>
    <p:sldId id="265" r:id="rId9"/>
    <p:sldId id="308" r:id="rId10"/>
    <p:sldId id="307" r:id="rId11"/>
    <p:sldId id="309" r:id="rId12"/>
    <p:sldId id="310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2" autoAdjust="0"/>
    <p:restoredTop sz="94660"/>
  </p:normalViewPr>
  <p:slideViewPr>
    <p:cSldViewPr snapToGrid="0" snapToObjects="1">
      <p:cViewPr>
        <p:scale>
          <a:sx n="150" d="100"/>
          <a:sy n="150" d="100"/>
        </p:scale>
        <p:origin x="415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7/10/2024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pl_logo+wordtype2_white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14" y="6143958"/>
            <a:ext cx="2251142" cy="57565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MARS 2 IPB Short Circuit Protection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Update, Brenton Salmi, August 2024</a:t>
            </a:r>
          </a:p>
          <a:p>
            <a:r>
              <a:rPr lang="en-US" b="1" i="1" u="sng" dirty="0"/>
              <a:t>LAST UPDATE = 8/7/2024</a:t>
            </a:r>
          </a:p>
        </p:txBody>
      </p:sp>
    </p:spTree>
    <p:extLst>
      <p:ext uri="{BB962C8B-B14F-4D97-AF65-F5344CB8AC3E}">
        <p14:creationId xmlns:p14="http://schemas.microsoft.com/office/powerpoint/2010/main" val="435904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F2B53-953A-45B8-832F-72FE50B00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F7906-4C1A-4382-AA9F-429777725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89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F0E6F56-3341-4999-820D-9B0FA30AE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892252-9D14-4397-8793-7E877AEA5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495" y="2014681"/>
            <a:ext cx="7673009" cy="9123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90BB503-2902-426F-8F74-79A386378CE0}"/>
              </a:ext>
            </a:extLst>
          </p:cNvPr>
          <p:cNvSpPr txBox="1"/>
          <p:nvPr/>
        </p:nvSpPr>
        <p:spPr>
          <a:xfrm>
            <a:off x="667910" y="3323645"/>
            <a:ext cx="77405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MVC output is 96uF per MFG (Per MBARI)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 need for added capacitance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Sourced 140uF 800Vdc film capacitor for IPB Input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MVC will current limit and charge on power up (no inrush)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Mounted externally to IPB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1x needed per IPB (2x total)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IPB Inductors (per channel)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Sourced ED0006-AL toroidal inductors with &gt;35A ISAT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3x in series gives waveforms showing di/dt limiting desired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Will be mounted on simple PCB and wired to IPB output</a:t>
            </a:r>
          </a:p>
        </p:txBody>
      </p:sp>
    </p:spTree>
    <p:extLst>
      <p:ext uri="{BB962C8B-B14F-4D97-AF65-F5344CB8AC3E}">
        <p14:creationId xmlns:p14="http://schemas.microsoft.com/office/powerpoint/2010/main" val="398559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B25FCC5E-7490-4A68-8125-F39C3015F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076" y="811604"/>
            <a:ext cx="4626253" cy="34747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B0F67D-CF78-4300-A09A-796DDCD09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Short Circuit / </a:t>
            </a:r>
            <a:r>
              <a:rPr lang="en-US" dirty="0" err="1"/>
              <a:t>Cin</a:t>
            </a:r>
            <a:r>
              <a:rPr lang="en-US" dirty="0"/>
              <a:t> / Lout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F0A0513-3FE6-4D64-9FAC-FF2BB0884A19}"/>
              </a:ext>
            </a:extLst>
          </p:cNvPr>
          <p:cNvSpPr/>
          <p:nvPr/>
        </p:nvSpPr>
        <p:spPr>
          <a:xfrm rot="10136978">
            <a:off x="3969444" y="1620735"/>
            <a:ext cx="1853665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13FACF87-56A7-46D9-B5F0-7887B2FD4794}"/>
              </a:ext>
            </a:extLst>
          </p:cNvPr>
          <p:cNvSpPr/>
          <p:nvPr/>
        </p:nvSpPr>
        <p:spPr>
          <a:xfrm rot="12340293">
            <a:off x="5217585" y="3166283"/>
            <a:ext cx="1049515" cy="29022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0CBC8B-82FE-4DDA-94C3-149CB552DD2A}"/>
              </a:ext>
            </a:extLst>
          </p:cNvPr>
          <p:cNvSpPr txBox="1"/>
          <p:nvPr/>
        </p:nvSpPr>
        <p:spPr>
          <a:xfrm>
            <a:off x="6325352" y="3427506"/>
            <a:ext cx="15744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IPB OUTPUT INDUCTANCE</a:t>
            </a:r>
          </a:p>
          <a:p>
            <a:pPr algn="ctr"/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Replacing with ED0006-AL x3</a:t>
            </a:r>
          </a:p>
          <a:p>
            <a:pPr algn="ctr"/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(~60uF total)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88E6D2-FF72-49FB-990D-29A58D892B77}"/>
              </a:ext>
            </a:extLst>
          </p:cNvPr>
          <p:cNvSpPr txBox="1"/>
          <p:nvPr/>
        </p:nvSpPr>
        <p:spPr>
          <a:xfrm>
            <a:off x="5833739" y="1268827"/>
            <a:ext cx="16834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IPB INPUT CAPACITANCE</a:t>
            </a:r>
          </a:p>
          <a:p>
            <a:pPr algn="ctr"/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Replacing with FFVE6B0147KJE</a:t>
            </a:r>
          </a:p>
          <a:p>
            <a:pPr algn="ctr"/>
            <a:r>
              <a:rPr lang="en-US" sz="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(140uF)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A627F72-8720-40F4-9C50-0AA84A6A74B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866" y="908769"/>
            <a:ext cx="1357486" cy="135748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9A79CA0-B001-4AA5-9A1F-BE9E70A9834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146" y="3178561"/>
            <a:ext cx="981903" cy="981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58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43CB7-4601-480B-A663-CC87B5411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Tested Original </a:t>
            </a:r>
            <a:r>
              <a:rPr lang="en-US" sz="4800" dirty="0"/>
              <a:t>IXFN66N85X</a:t>
            </a:r>
            <a:r>
              <a:rPr lang="en-US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0A3081-2304-4F1F-9347-1023CA130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Existing IPB MOSFETS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E6384-342A-4953-B570-1C05F6789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9274" y="2347416"/>
            <a:ext cx="3840480" cy="1807142"/>
          </a:xfrm>
        </p:spPr>
        <p:txBody>
          <a:bodyPr>
            <a:normAutofit/>
          </a:bodyPr>
          <a:lstStyle/>
          <a:p>
            <a:r>
              <a:rPr lang="en-US" sz="1100" dirty="0"/>
              <a:t>IXFN66N85X (</a:t>
            </a:r>
            <a:r>
              <a:rPr lang="en-US" sz="1100" dirty="0" err="1"/>
              <a:t>Littlefuse</a:t>
            </a:r>
            <a:r>
              <a:rPr lang="en-US" sz="1100" dirty="0"/>
              <a:t>) ($40/</a:t>
            </a:r>
            <a:r>
              <a:rPr lang="en-US" sz="1100" dirty="0" err="1"/>
              <a:t>ea</a:t>
            </a:r>
            <a:r>
              <a:rPr lang="en-US" sz="1100" dirty="0"/>
              <a:t>)</a:t>
            </a:r>
          </a:p>
          <a:p>
            <a:pPr lvl="1"/>
            <a:r>
              <a:rPr lang="en-US" sz="1050" dirty="0"/>
              <a:t>SOT-227 Package</a:t>
            </a:r>
          </a:p>
          <a:p>
            <a:pPr lvl="1"/>
            <a:r>
              <a:rPr lang="en-US" sz="1050" dirty="0" err="1"/>
              <a:t>Vds</a:t>
            </a:r>
            <a:r>
              <a:rPr lang="en-US" sz="1050" dirty="0"/>
              <a:t> = 850V</a:t>
            </a:r>
          </a:p>
          <a:p>
            <a:pPr lvl="1"/>
            <a:r>
              <a:rPr lang="en-US" sz="1050" dirty="0" err="1"/>
              <a:t>Rds</a:t>
            </a:r>
            <a:r>
              <a:rPr lang="en-US" sz="1050" dirty="0"/>
              <a:t>(on) = 65mOhms</a:t>
            </a:r>
          </a:p>
          <a:p>
            <a:pPr lvl="2"/>
            <a:r>
              <a:rPr lang="en-US" sz="1050" dirty="0"/>
              <a:t>1.04W @ 4A</a:t>
            </a:r>
          </a:p>
          <a:p>
            <a:pPr lvl="1"/>
            <a:r>
              <a:rPr lang="en-US" sz="1050" dirty="0"/>
              <a:t>Gate Charge = 230nC</a:t>
            </a:r>
          </a:p>
          <a:p>
            <a:pPr lvl="1"/>
            <a:r>
              <a:rPr lang="en-US" sz="1050" dirty="0"/>
              <a:t>Id(max </a:t>
            </a:r>
            <a:r>
              <a:rPr lang="en-US" sz="1050" dirty="0" err="1"/>
              <a:t>cont</a:t>
            </a:r>
            <a:r>
              <a:rPr lang="en-US" sz="1050" dirty="0"/>
              <a:t>) = 65A</a:t>
            </a:r>
          </a:p>
          <a:p>
            <a:endParaRPr lang="en-US" sz="11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EF018D0-0B30-4B36-A1AF-19496E529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403" y="4444779"/>
            <a:ext cx="1242833" cy="115481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BF56248-9AB4-4F83-B273-3F1460951E2D}"/>
              </a:ext>
            </a:extLst>
          </p:cNvPr>
          <p:cNvSpPr txBox="1"/>
          <p:nvPr/>
        </p:nvSpPr>
        <p:spPr>
          <a:xfrm>
            <a:off x="3709283" y="2513621"/>
            <a:ext cx="5144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Bench testing identified </a:t>
            </a:r>
            <a:r>
              <a:rPr lang="en-US" sz="1800" i="1" dirty="0"/>
              <a:t>IXFN66N85X much better 4A steady state temperature</a:t>
            </a:r>
          </a:p>
          <a:p>
            <a:pPr algn="ctr"/>
            <a:endParaRPr lang="en-US" i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456B6D-49FD-455E-B716-6A08D911CD46}"/>
              </a:ext>
            </a:extLst>
          </p:cNvPr>
          <p:cNvSpPr txBox="1"/>
          <p:nvPr/>
        </p:nvSpPr>
        <p:spPr>
          <a:xfrm>
            <a:off x="3709283" y="3515832"/>
            <a:ext cx="5144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Tested on MVP Short Circuit PCB Successfully</a:t>
            </a:r>
            <a:endParaRPr lang="en-US" sz="1800" i="1" dirty="0"/>
          </a:p>
          <a:p>
            <a:pPr algn="ctr"/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86660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C6836-BB63-404B-8E9B-9E85405C5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79816"/>
          </a:xfrm>
        </p:spPr>
        <p:txBody>
          <a:bodyPr/>
          <a:lstStyle/>
          <a:p>
            <a:r>
              <a:rPr lang="en-US" dirty="0"/>
              <a:t>Updates Needed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453573E-4B45-4BDA-A049-EBF455139761}"/>
              </a:ext>
            </a:extLst>
          </p:cNvPr>
          <p:cNvGraphicFramePr>
            <a:graphicFrameLocks noGrp="1"/>
          </p:cNvGraphicFramePr>
          <p:nvPr/>
        </p:nvGraphicFramePr>
        <p:xfrm>
          <a:off x="606103" y="1037916"/>
          <a:ext cx="7931794" cy="4732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3100">
                  <a:extLst>
                    <a:ext uri="{9D8B030D-6E8A-4147-A177-3AD203B41FA5}">
                      <a16:colId xmlns:a16="http://schemas.microsoft.com/office/drawing/2014/main" val="1287732190"/>
                    </a:ext>
                  </a:extLst>
                </a:gridCol>
                <a:gridCol w="3188474">
                  <a:extLst>
                    <a:ext uri="{9D8B030D-6E8A-4147-A177-3AD203B41FA5}">
                      <a16:colId xmlns:a16="http://schemas.microsoft.com/office/drawing/2014/main" val="155508021"/>
                    </a:ext>
                  </a:extLst>
                </a:gridCol>
                <a:gridCol w="2280220">
                  <a:extLst>
                    <a:ext uri="{9D8B030D-6E8A-4147-A177-3AD203B41FA5}">
                      <a16:colId xmlns:a16="http://schemas.microsoft.com/office/drawing/2014/main" val="726442553"/>
                    </a:ext>
                  </a:extLst>
                </a:gridCol>
              </a:tblGrid>
              <a:tr h="14865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Update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0604298"/>
                  </a:ext>
                </a:extLst>
              </a:tr>
              <a:tr h="16494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Fix </a:t>
                      </a:r>
                      <a:r>
                        <a:rPr lang="en-US" sz="105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Harwin</a:t>
                      </a:r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Connector Footprint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Top/Bottom mounting hole clearance  and shape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Done</a:t>
                      </a:r>
                    </a:p>
                    <a:p>
                      <a:pPr algn="ctr"/>
                      <a:endParaRPr lang="en-US" sz="105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099750"/>
                  </a:ext>
                </a:extLst>
              </a:tr>
              <a:tr h="16494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PCB Board Edge Copper Pullback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Pullback copper from board edges ~20-30 mils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Implemented 30 mil clearance for all layers to board edge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6706289"/>
                  </a:ext>
                </a:extLst>
              </a:tr>
              <a:tr h="148656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Remove </a:t>
                      </a:r>
                      <a:r>
                        <a:rPr lang="en-US" sz="105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lowside</a:t>
                      </a:r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MOSFET circuits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443091"/>
                  </a:ext>
                </a:extLst>
              </a:tr>
              <a:tr h="148656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Fix relay footprint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Pinout was incorrect and needed a flywire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365601"/>
                  </a:ext>
                </a:extLst>
              </a:tr>
              <a:tr h="16494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MOSFET driver PN update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Install correct 12V parts</a:t>
                      </a:r>
                    </a:p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(UCC23511B)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8561218"/>
                  </a:ext>
                </a:extLst>
              </a:tr>
              <a:tr h="148656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Update R62 (MOSFET Driver LED)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R62 needs to be 240 Ohms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169581"/>
                  </a:ext>
                </a:extLst>
              </a:tr>
              <a:tr h="22909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Update board fault delay timing</a:t>
                      </a:r>
                    </a:p>
                    <a:p>
                      <a:pPr algn="ctr"/>
                      <a:endParaRPr lang="en-US" sz="105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R50 = 10K = ERJ-3EKF1002V</a:t>
                      </a:r>
                    </a:p>
                    <a:p>
                      <a:pPr algn="ctr"/>
                      <a:r>
                        <a:rPr lang="pt-BR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R48 = 3.32K = ERJ-3EKF3321V</a:t>
                      </a:r>
                    </a:p>
                    <a:p>
                      <a:pPr algn="ctr"/>
                      <a:endParaRPr lang="en-US" sz="105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878464"/>
                  </a:ext>
                </a:extLst>
              </a:tr>
              <a:tr h="148656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MOSFET GATE Driver Tuning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Update RISE/Fall (Tested MVP Values)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6373342"/>
                  </a:ext>
                </a:extLst>
              </a:tr>
              <a:tr h="164947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IPB Mounting hole clearances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Mounting holes on HV side have insufficient clearances to HV potentials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Implemented </a:t>
                      </a:r>
                      <a:r>
                        <a:rPr lang="en-US" sz="1050" dirty="0" err="1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keepout</a:t>
                      </a:r>
                      <a:r>
                        <a:rPr lang="en-US" sz="105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 clearances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218176"/>
                  </a:ext>
                </a:extLst>
              </a:tr>
              <a:tr h="148656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Implement short circuit protection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Implement short circuit protection 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In-Work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995257"/>
                  </a:ext>
                </a:extLst>
              </a:tr>
              <a:tr h="148656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Finalize MOSFET Snubber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Crossing T’s &amp; Dotting I’s (Final PN)</a:t>
                      </a:r>
                    </a:p>
                    <a:p>
                      <a:pPr algn="ctr"/>
                      <a:r>
                        <a:rPr lang="en-US" sz="1050" dirty="0"/>
                        <a:t>----</a:t>
                      </a:r>
                    </a:p>
                    <a:p>
                      <a:pPr algn="ctr"/>
                      <a:r>
                        <a:rPr lang="en-US" sz="1050" dirty="0"/>
                        <a:t>Long Life requires capacitor dv/dt limit current</a:t>
                      </a:r>
                    </a:p>
                    <a:p>
                      <a:pPr algn="ctr"/>
                      <a:r>
                        <a:rPr lang="en-US" sz="1050" dirty="0"/>
                        <a:t>Long Life requires resistor maximum pulse 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In-Work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20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7723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B75BD-3C26-400A-9DA2-75AED62CC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2800" dirty="0"/>
              <a:t>Short Circuit Protection Added To IPB 2.0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31CB80-19D1-4691-B49B-0909E66D5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574" y="1311963"/>
            <a:ext cx="6257677" cy="403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508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322B9C1-DBAF-49BA-A7B9-BEF8F8D25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82361"/>
          </a:xfrm>
        </p:spPr>
        <p:txBody>
          <a:bodyPr/>
          <a:lstStyle/>
          <a:p>
            <a:r>
              <a:rPr lang="en-US" dirty="0"/>
              <a:t>Short Circuit Integration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666F01-DECD-4EC4-810A-BC48F8E59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0" y="1097585"/>
            <a:ext cx="7947329" cy="37389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9EB853D-A9FF-4A94-B265-B93E619815C8}"/>
              </a:ext>
            </a:extLst>
          </p:cNvPr>
          <p:cNvSpPr txBox="1"/>
          <p:nvPr/>
        </p:nvSpPr>
        <p:spPr>
          <a:xfrm>
            <a:off x="763325" y="5049078"/>
            <a:ext cx="7009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SHORT Fault action completely on HV side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Extremely fast – tested on bench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INA310 RESET latch by disabling channel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RC delay implemented to ensure reset into OFF</a:t>
            </a:r>
          </a:p>
        </p:txBody>
      </p:sp>
    </p:spTree>
    <p:extLst>
      <p:ext uri="{BB962C8B-B14F-4D97-AF65-F5344CB8AC3E}">
        <p14:creationId xmlns:p14="http://schemas.microsoft.com/office/powerpoint/2010/main" val="3273001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8FB85-B9DB-4438-8D98-CAB4EAC8B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System Report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EDBA2D-6C70-4655-8C64-65C8B8CA6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697" y="1550202"/>
            <a:ext cx="5232479" cy="303937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42D3DE-0A41-40D0-BF34-BC9B48AB4E78}"/>
              </a:ext>
            </a:extLst>
          </p:cNvPr>
          <p:cNvSpPr txBox="1"/>
          <p:nvPr/>
        </p:nvSpPr>
        <p:spPr>
          <a:xfrm>
            <a:off x="981986" y="4695245"/>
            <a:ext cx="76095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SHORT event will cause the opto-isolated open collector to pull V_ISET to ~0V which is a -4A current limit. (0A is 2.5V)</a:t>
            </a:r>
          </a:p>
          <a:p>
            <a:endParaRPr lang="en-US" dirty="0"/>
          </a:p>
          <a:p>
            <a:r>
              <a:rPr lang="en-US" dirty="0"/>
              <a:t>This will ensure the channel FAULTS and GUI responds as an overcurrent channel.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CC0A17-D9BD-4F42-BF44-BA7DBDBFC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04" y="1578852"/>
            <a:ext cx="2294135" cy="73254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72998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09D08-6879-4C2F-8631-2AD9D0199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IPB PCB Updates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AD0C12-2687-4BB7-8E18-5FCAA6B96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114" y="2781488"/>
            <a:ext cx="5803869" cy="31546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9B1C46-940F-475B-B109-0EA05BF1B196}"/>
              </a:ext>
            </a:extLst>
          </p:cNvPr>
          <p:cNvSpPr txBox="1"/>
          <p:nvPr/>
        </p:nvSpPr>
        <p:spPr>
          <a:xfrm>
            <a:off x="732971" y="1444532"/>
            <a:ext cx="7493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PCB has been significantly updated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Snubber R and C not shown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Short Circuit / Integration Components not placed yet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1400" dirty="0"/>
              <a:t>Will try to keep as much existing routing as possible</a:t>
            </a:r>
          </a:p>
        </p:txBody>
      </p:sp>
    </p:spTree>
    <p:extLst>
      <p:ext uri="{BB962C8B-B14F-4D97-AF65-F5344CB8AC3E}">
        <p14:creationId xmlns:p14="http://schemas.microsoft.com/office/powerpoint/2010/main" val="13348117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88f1ab-84b1-452d-852b-9c334390180b" xsi:nil="true"/>
    <lcf76f155ced4ddcb4097134ff3c332f xmlns="392db118-daf3-4c7d-acf2-c69f0e1eb90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8038680621C44AB39A575708881ECB" ma:contentTypeVersion="15" ma:contentTypeDescription="Create a new document." ma:contentTypeScope="" ma:versionID="504658b718ccb35ba3b2fd51b11e4311">
  <xsd:schema xmlns:xsd="http://www.w3.org/2001/XMLSchema" xmlns:xs="http://www.w3.org/2001/XMLSchema" xmlns:p="http://schemas.microsoft.com/office/2006/metadata/properties" xmlns:ns2="392db118-daf3-4c7d-acf2-c69f0e1eb904" xmlns:ns3="4c88f1ab-84b1-452d-852b-9c334390180b" targetNamespace="http://schemas.microsoft.com/office/2006/metadata/properties" ma:root="true" ma:fieldsID="1ea11ecd29b3c6e173b27a3222cc44aa" ns2:_="" ns3:_="">
    <xsd:import namespace="392db118-daf3-4c7d-acf2-c69f0e1eb904"/>
    <xsd:import namespace="4c88f1ab-84b1-452d-852b-9c33439018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2db118-daf3-4c7d-acf2-c69f0e1eb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8f1ab-84b1-452d-852b-9c334390180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4744e5f-190d-4e26-8d4f-2c740f6715f9}" ma:internalName="TaxCatchAll" ma:showField="CatchAllData" ma:web="4c88f1ab-84b1-452d-852b-9c33439018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25410D-4D71-4EFD-8788-D6CEF706DCC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B7C04D-A7CF-4C4F-96D1-B2CFCB7C4240}">
  <ds:schemaRefs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4c88f1ab-84b1-452d-852b-9c334390180b"/>
    <ds:schemaRef ds:uri="392db118-daf3-4c7d-acf2-c69f0e1eb904"/>
  </ds:schemaRefs>
</ds:datastoreItem>
</file>

<file path=customXml/itemProps3.xml><?xml version="1.0" encoding="utf-8"?>
<ds:datastoreItem xmlns:ds="http://schemas.openxmlformats.org/officeDocument/2006/customXml" ds:itemID="{08BA12B1-3F0D-466B-A1FA-5C8ADB0BDB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2db118-daf3-4c7d-acf2-c69f0e1eb904"/>
    <ds:schemaRef ds:uri="4c88f1ab-84b1-452d-852b-9c33439018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79499</TotalTime>
  <Words>471</Words>
  <Application>Microsoft Office PowerPoint</Application>
  <PresentationFormat>On-screen Show (4:3)</PresentationFormat>
  <Paragraphs>89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News Gothic MT</vt:lpstr>
      <vt:lpstr>Wingdings 2</vt:lpstr>
      <vt:lpstr>Breeze</vt:lpstr>
      <vt:lpstr>MARS 2 IPB Short Circuit Protection</vt:lpstr>
      <vt:lpstr>PowerPoint Presentation</vt:lpstr>
      <vt:lpstr>Short Circuit / Cin / Lout</vt:lpstr>
      <vt:lpstr>Tested Original IXFN66N85X </vt:lpstr>
      <vt:lpstr>Updates Needed</vt:lpstr>
      <vt:lpstr>Short Circuit Protection Added To IPB 2.0</vt:lpstr>
      <vt:lpstr>Short Circuit Integration</vt:lpstr>
      <vt:lpstr>SHORT System Report</vt:lpstr>
      <vt:lpstr>IPB PCB Updates</vt:lpstr>
      <vt:lpstr>Extra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Reading</dc:creator>
  <cp:lastModifiedBy>Brent Salmi</cp:lastModifiedBy>
  <cp:revision>98</cp:revision>
  <dcterms:created xsi:type="dcterms:W3CDTF">2014-09-04T18:25:56Z</dcterms:created>
  <dcterms:modified xsi:type="dcterms:W3CDTF">2024-08-08T01:47:32Z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0x010100458038680621C44AB39A575708881ECB</vt:lpwstr>
  </property>
  <property fmtid="{D5CDD505-2E9C-101B-9397-08002B2CF9AE}" pid="3" name="MediaServiceImageTags">
    <vt:lpwstr/>
  </property>
</Properties>
</file>