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308" r:id="rId6"/>
    <p:sldId id="299" r:id="rId7"/>
    <p:sldId id="302" r:id="rId8"/>
    <p:sldId id="303" r:id="rId9"/>
    <p:sldId id="306" r:id="rId10"/>
    <p:sldId id="307" r:id="rId11"/>
    <p:sldId id="305" r:id="rId12"/>
    <p:sldId id="304" r:id="rId13"/>
    <p:sldId id="286" r:id="rId14"/>
    <p:sldId id="287" r:id="rId15"/>
    <p:sldId id="298" r:id="rId16"/>
    <p:sldId id="26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2" autoAdjust="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792" y="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" y="6143958"/>
            <a:ext cx="2251142" cy="5756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MARS 2 IPB Short Circuit Protection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Update, Brenton Salmi, May 2024</a:t>
            </a:r>
          </a:p>
          <a:p>
            <a:r>
              <a:rPr lang="en-US" b="1" i="1" u="sng" dirty="0"/>
              <a:t>LAST UPDATE = 7/12/2024</a:t>
            </a:r>
          </a:p>
        </p:txBody>
      </p:sp>
    </p:spTree>
    <p:extLst>
      <p:ext uri="{BB962C8B-B14F-4D97-AF65-F5344CB8AC3E}">
        <p14:creationId xmlns:p14="http://schemas.microsoft.com/office/powerpoint/2010/main" val="435904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171D-2509-40C2-930A-7C83C7E28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E4B18-9438-4A55-9376-188C01F22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ABSMAX DC Current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77975-6707-4074-A623-C6C66836AD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30A for non-switching application</a:t>
            </a:r>
          </a:p>
          <a:p>
            <a:r>
              <a:rPr lang="en-US" dirty="0"/>
              <a:t>During high current pulse testing (40-90A observed) </a:t>
            </a:r>
            <a:r>
              <a:rPr lang="en-US" b="1" i="1" dirty="0">
                <a:solidFill>
                  <a:srgbClr val="FF0000"/>
                </a:solidFill>
              </a:rPr>
              <a:t>several relays are observed welded CLOSED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87B330-520E-413E-B4AB-E76F061D5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113" y="1828667"/>
            <a:ext cx="1682893" cy="440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18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879F-32EF-46C9-80D5-7DAEFF0E5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DIODE</a:t>
            </a:r>
            <a:br>
              <a:rPr lang="en-US" dirty="0"/>
            </a:br>
            <a:r>
              <a:rPr lang="en-US" sz="2400" dirty="0"/>
              <a:t>FFD08S60S-F085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D4AD83-5982-45B7-A08D-F73282E3F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29" y="2111519"/>
            <a:ext cx="5050342" cy="263496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345AFD-0EF7-4DEA-A4FB-43BEC1F504A2}"/>
              </a:ext>
            </a:extLst>
          </p:cNvPr>
          <p:cNvSpPr/>
          <p:nvPr/>
        </p:nvSpPr>
        <p:spPr>
          <a:xfrm>
            <a:off x="730250" y="3816350"/>
            <a:ext cx="4813300" cy="56515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2CCAA9-4FB6-4CF1-AEB4-2024C230B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521" y="2350148"/>
            <a:ext cx="2490579" cy="11233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5329AC7-B48E-4A6D-96C9-4A6C1800C04F}"/>
              </a:ext>
            </a:extLst>
          </p:cNvPr>
          <p:cNvSpPr txBox="1"/>
          <p:nvPr/>
        </p:nvSpPr>
        <p:spPr>
          <a:xfrm>
            <a:off x="793750" y="5073650"/>
            <a:ext cx="76933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80A half sine wave 60 Hz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Use this as a rough guide – keep well below 80A</a:t>
            </a:r>
          </a:p>
        </p:txBody>
      </p:sp>
    </p:spTree>
    <p:extLst>
      <p:ext uri="{BB962C8B-B14F-4D97-AF65-F5344CB8AC3E}">
        <p14:creationId xmlns:p14="http://schemas.microsoft.com/office/powerpoint/2010/main" val="2355735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43CB7-4601-480B-A663-CC87B5411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IPB MOSFETS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0A3081-2304-4F1F-9347-1023CA130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Existing IPB MOSFETS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E6384-342A-4953-B570-1C05F6789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274" y="2347416"/>
            <a:ext cx="3840480" cy="1807142"/>
          </a:xfrm>
        </p:spPr>
        <p:txBody>
          <a:bodyPr>
            <a:normAutofit/>
          </a:bodyPr>
          <a:lstStyle/>
          <a:p>
            <a:r>
              <a:rPr lang="en-US" sz="1100" dirty="0"/>
              <a:t>IXFN66N85X (</a:t>
            </a:r>
            <a:r>
              <a:rPr lang="en-US" sz="1100" dirty="0" err="1"/>
              <a:t>Littlefuse</a:t>
            </a:r>
            <a:r>
              <a:rPr lang="en-US" sz="1100" dirty="0"/>
              <a:t>) ($40/</a:t>
            </a:r>
            <a:r>
              <a:rPr lang="en-US" sz="1100" dirty="0" err="1"/>
              <a:t>ea</a:t>
            </a:r>
            <a:r>
              <a:rPr lang="en-US" sz="1100" dirty="0"/>
              <a:t>)</a:t>
            </a:r>
          </a:p>
          <a:p>
            <a:pPr lvl="1"/>
            <a:r>
              <a:rPr lang="en-US" sz="1050" dirty="0"/>
              <a:t>SOT-227 Package</a:t>
            </a:r>
          </a:p>
          <a:p>
            <a:pPr lvl="1"/>
            <a:r>
              <a:rPr lang="en-US" sz="1050" dirty="0" err="1"/>
              <a:t>Vds</a:t>
            </a:r>
            <a:r>
              <a:rPr lang="en-US" sz="1050" dirty="0"/>
              <a:t> = 850V</a:t>
            </a:r>
          </a:p>
          <a:p>
            <a:pPr lvl="1"/>
            <a:r>
              <a:rPr lang="en-US" sz="1050" dirty="0" err="1"/>
              <a:t>Rds</a:t>
            </a:r>
            <a:r>
              <a:rPr lang="en-US" sz="1050" dirty="0"/>
              <a:t>(on) = 65mOhms</a:t>
            </a:r>
          </a:p>
          <a:p>
            <a:pPr lvl="2"/>
            <a:r>
              <a:rPr lang="en-US" sz="1050" dirty="0"/>
              <a:t>1.04W @ 4A</a:t>
            </a:r>
          </a:p>
          <a:p>
            <a:pPr lvl="1"/>
            <a:r>
              <a:rPr lang="en-US" sz="1050" dirty="0"/>
              <a:t>Gate Charge = 230nC</a:t>
            </a:r>
          </a:p>
          <a:p>
            <a:pPr lvl="1"/>
            <a:r>
              <a:rPr lang="en-US" sz="1050" dirty="0"/>
              <a:t>Id(max </a:t>
            </a:r>
            <a:r>
              <a:rPr lang="en-US" sz="1050" dirty="0" err="1"/>
              <a:t>cont</a:t>
            </a:r>
            <a:r>
              <a:rPr lang="en-US" sz="1050" dirty="0"/>
              <a:t>) = 65A</a:t>
            </a:r>
          </a:p>
          <a:p>
            <a:endParaRPr lang="en-US" sz="11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F7124A-F58F-4F26-8E47-7E04302100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New MOSFET?</a:t>
            </a:r>
            <a:br>
              <a:rPr lang="en-US" dirty="0"/>
            </a:br>
            <a:r>
              <a:rPr lang="en-US" sz="1000" i="1" dirty="0"/>
              <a:t>Same X-Class Family as IXFN66N85X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F1167E-26C5-4897-B0DF-77C6F6517F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51070" y="2347416"/>
            <a:ext cx="3840480" cy="180714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100" dirty="0"/>
              <a:t>IXFT50N85XHV (</a:t>
            </a:r>
            <a:r>
              <a:rPr lang="en-US" sz="1100" dirty="0" err="1"/>
              <a:t>Littlefuse</a:t>
            </a:r>
            <a:r>
              <a:rPr lang="en-US" sz="1100" dirty="0"/>
              <a:t>) ($18/</a:t>
            </a:r>
            <a:r>
              <a:rPr lang="en-US" sz="1100" dirty="0" err="1"/>
              <a:t>ea</a:t>
            </a:r>
            <a:r>
              <a:rPr lang="en-US" sz="1100" dirty="0"/>
              <a:t>)</a:t>
            </a:r>
          </a:p>
          <a:p>
            <a:pPr lvl="1"/>
            <a:r>
              <a:rPr lang="en-US" sz="1050" dirty="0"/>
              <a:t>TO-268HV Package  (SMT!)</a:t>
            </a:r>
          </a:p>
          <a:p>
            <a:pPr lvl="1"/>
            <a:r>
              <a:rPr lang="en-US" sz="1050" dirty="0" err="1"/>
              <a:t>Vds</a:t>
            </a:r>
            <a:r>
              <a:rPr lang="en-US" sz="1050" dirty="0"/>
              <a:t> = 850V</a:t>
            </a:r>
          </a:p>
          <a:p>
            <a:pPr lvl="1"/>
            <a:r>
              <a:rPr lang="en-US" sz="1050" dirty="0" err="1"/>
              <a:t>Rds</a:t>
            </a:r>
            <a:r>
              <a:rPr lang="en-US" sz="1050" dirty="0"/>
              <a:t>(on) = 105mOhms</a:t>
            </a:r>
          </a:p>
          <a:p>
            <a:pPr lvl="2"/>
            <a:r>
              <a:rPr lang="en-US" sz="1050" dirty="0"/>
              <a:t>~1.68W @ 4A</a:t>
            </a:r>
          </a:p>
          <a:p>
            <a:pPr lvl="1"/>
            <a:r>
              <a:rPr lang="en-US" sz="1050" dirty="0"/>
              <a:t>Gate Charge = 152nC</a:t>
            </a:r>
          </a:p>
          <a:p>
            <a:pPr lvl="1"/>
            <a:r>
              <a:rPr lang="en-US" sz="1050" dirty="0"/>
              <a:t>Id(max </a:t>
            </a:r>
            <a:r>
              <a:rPr lang="en-US" sz="1050" dirty="0" err="1"/>
              <a:t>cont</a:t>
            </a:r>
            <a:r>
              <a:rPr lang="en-US" sz="1050" dirty="0"/>
              <a:t>) = 50A</a:t>
            </a:r>
          </a:p>
          <a:p>
            <a:pPr marL="0" indent="0">
              <a:buNone/>
            </a:pPr>
            <a:endParaRPr lang="en-US" sz="10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0DC288-1723-44AC-B9DF-E4D60CD7C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1721" y="4564100"/>
            <a:ext cx="2670089" cy="1005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F018D0-0B30-4B36-A1AF-19496E529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403" y="4444779"/>
            <a:ext cx="1242833" cy="11548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18F1A8-7B47-4CA7-B549-239D978C5DDA}"/>
              </a:ext>
            </a:extLst>
          </p:cNvPr>
          <p:cNvSpPr txBox="1"/>
          <p:nvPr/>
        </p:nvSpPr>
        <p:spPr>
          <a:xfrm>
            <a:off x="3629771" y="5752769"/>
            <a:ext cx="55142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i="1" dirty="0"/>
              <a:t>We should seriously consider a NEW MOSFET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Labor $ to install SOT-227 is &gt; New MOSFETS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Large, screws = FOD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/>
              <a:t>Heating is not much of a concern at 4A cont. max…</a:t>
            </a:r>
            <a:br>
              <a:rPr lang="en-US" sz="1400" i="1" dirty="0"/>
            </a:b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586660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8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8D8BA8-CC13-45D2-8E2A-39F3450FE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Setup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289A723-7EB6-4481-95D7-587C85DF0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Testing below was performed with a 375V 500mA power supply</a:t>
            </a:r>
          </a:p>
          <a:p>
            <a:pPr lvl="1"/>
            <a:r>
              <a:rPr lang="en-US" dirty="0"/>
              <a:t>This is sufficient due to the time scales </a:t>
            </a:r>
            <a:r>
              <a:rPr lang="en-US" dirty="0" err="1"/>
              <a:t>involed</a:t>
            </a:r>
            <a:r>
              <a:rPr lang="en-US" dirty="0"/>
              <a:t> and IGB / IPB input capacitance</a:t>
            </a:r>
          </a:p>
          <a:p>
            <a:pPr lvl="1"/>
            <a:r>
              <a:rPr lang="en-US" dirty="0"/>
              <a:t>Power supply sees almost no fault current</a:t>
            </a:r>
          </a:p>
          <a:p>
            <a:pPr lvl="2"/>
            <a:r>
              <a:rPr lang="en-US" dirty="0"/>
              <a:t>Fault timescale of &lt;20us pulls all energy from capacitors</a:t>
            </a:r>
          </a:p>
          <a:p>
            <a:pPr lvl="2"/>
            <a:r>
              <a:rPr lang="en-US" dirty="0"/>
              <a:t>Small PSU looks like a large PSU on these timescales</a:t>
            </a:r>
          </a:p>
        </p:txBody>
      </p:sp>
    </p:spTree>
    <p:extLst>
      <p:ext uri="{BB962C8B-B14F-4D97-AF65-F5344CB8AC3E}">
        <p14:creationId xmlns:p14="http://schemas.microsoft.com/office/powerpoint/2010/main" val="3047121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F67D-CF78-4300-A09A-796DDCD0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Short Circuit Protection!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4E96C16-A048-49CF-9E21-CFED990960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687" y="2018629"/>
            <a:ext cx="3431307" cy="2820741"/>
          </a:xfr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804C83FC-44DA-48C0-BBDC-B8351E6CDBAC}"/>
              </a:ext>
            </a:extLst>
          </p:cNvPr>
          <p:cNvSpPr/>
          <p:nvPr/>
        </p:nvSpPr>
        <p:spPr>
          <a:xfrm rot="18319120">
            <a:off x="5056178" y="4797050"/>
            <a:ext cx="1323893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C644AAA-F0B2-4C9E-995F-FE99EA2FC7F2}"/>
              </a:ext>
            </a:extLst>
          </p:cNvPr>
          <p:cNvSpPr/>
          <p:nvPr/>
        </p:nvSpPr>
        <p:spPr>
          <a:xfrm rot="14790072">
            <a:off x="5975011" y="4694259"/>
            <a:ext cx="1323893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AF655B1-912C-4FF9-90B1-6E650AD1CBC4}"/>
              </a:ext>
            </a:extLst>
          </p:cNvPr>
          <p:cNvSpPr/>
          <p:nvPr/>
        </p:nvSpPr>
        <p:spPr>
          <a:xfrm rot="15512667">
            <a:off x="7186378" y="4916812"/>
            <a:ext cx="1837917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B51A069E-B422-439A-96CB-A210A6ED6598}"/>
              </a:ext>
            </a:extLst>
          </p:cNvPr>
          <p:cNvSpPr/>
          <p:nvPr/>
        </p:nvSpPr>
        <p:spPr>
          <a:xfrm rot="5400000">
            <a:off x="6171835" y="2278463"/>
            <a:ext cx="1051675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117D1F-DD57-4087-B26F-F65D3BF63A66}"/>
              </a:ext>
            </a:extLst>
          </p:cNvPr>
          <p:cNvSpPr txBox="1"/>
          <p:nvPr/>
        </p:nvSpPr>
        <p:spPr>
          <a:xfrm>
            <a:off x="3877141" y="5504281"/>
            <a:ext cx="1894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SHORTING </a:t>
            </a:r>
          </a:p>
          <a:p>
            <a:pPr algn="ctr"/>
            <a:r>
              <a:rPr lang="en-U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CONTACTOR CHATTER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B2D614-91BE-4363-97A0-BD8F0C16F497}"/>
              </a:ext>
            </a:extLst>
          </p:cNvPr>
          <p:cNvSpPr txBox="1"/>
          <p:nvPr/>
        </p:nvSpPr>
        <p:spPr>
          <a:xfrm>
            <a:off x="6188773" y="5536067"/>
            <a:ext cx="13260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~3.8A/us di/dt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7FA62D-3461-4B6B-9872-0579401FD815}"/>
              </a:ext>
            </a:extLst>
          </p:cNvPr>
          <p:cNvSpPr txBox="1"/>
          <p:nvPr/>
        </p:nvSpPr>
        <p:spPr>
          <a:xfrm>
            <a:off x="7376144" y="5999435"/>
            <a:ext cx="17678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INDUCTIVE FLYBACK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4F58D5-C49D-4F98-ACC6-1A051424BFAB}"/>
              </a:ext>
            </a:extLst>
          </p:cNvPr>
          <p:cNvSpPr txBox="1"/>
          <p:nvPr/>
        </p:nvSpPr>
        <p:spPr>
          <a:xfrm>
            <a:off x="5269197" y="1533415"/>
            <a:ext cx="2566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MOSFET TURNING OFF (200ns)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0B0CCE23-8B6C-4CD4-A6CF-489F13C8AADD}"/>
              </a:ext>
            </a:extLst>
          </p:cNvPr>
          <p:cNvSpPr txBox="1">
            <a:spLocks/>
          </p:cNvSpPr>
          <p:nvPr/>
        </p:nvSpPr>
        <p:spPr>
          <a:xfrm>
            <a:off x="549273" y="1343771"/>
            <a:ext cx="4101289" cy="459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1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SETUP</a:t>
            </a:r>
          </a:p>
          <a:p>
            <a:pPr lvl="1"/>
            <a:r>
              <a:rPr lang="en-US" dirty="0"/>
              <a:t>225mA Load</a:t>
            </a:r>
          </a:p>
          <a:p>
            <a:pPr lvl="1"/>
            <a:r>
              <a:rPr lang="en-US" dirty="0"/>
              <a:t>Shorting via contactor (800mOhm)</a:t>
            </a:r>
          </a:p>
          <a:p>
            <a:pPr lvl="2"/>
            <a:r>
              <a:rPr lang="en-US" dirty="0"/>
              <a:t>~450A if not protected</a:t>
            </a:r>
          </a:p>
          <a:p>
            <a:pPr lvl="1"/>
            <a:r>
              <a:rPr lang="en-US" dirty="0"/>
              <a:t>~18A Trip Current</a:t>
            </a:r>
          </a:p>
          <a:p>
            <a:r>
              <a:rPr lang="en-US" dirty="0"/>
              <a:t>RESULTS</a:t>
            </a:r>
          </a:p>
          <a:p>
            <a:pPr lvl="1"/>
            <a:r>
              <a:rPr lang="en-US" dirty="0"/>
              <a:t>~2us for circuit to react</a:t>
            </a:r>
          </a:p>
          <a:p>
            <a:pPr lvl="2"/>
            <a:r>
              <a:rPr lang="en-US" dirty="0"/>
              <a:t>8A overshoot expected</a:t>
            </a:r>
          </a:p>
          <a:p>
            <a:pPr lvl="1"/>
            <a:r>
              <a:rPr lang="en-US" dirty="0"/>
              <a:t>375V short successfully protected system</a:t>
            </a:r>
          </a:p>
          <a:p>
            <a:pPr lvl="1"/>
            <a:r>
              <a:rPr lang="en-US" dirty="0"/>
              <a:t>Current &lt;30A limit (~50uH)</a:t>
            </a:r>
          </a:p>
        </p:txBody>
      </p:sp>
    </p:spTree>
    <p:extLst>
      <p:ext uri="{BB962C8B-B14F-4D97-AF65-F5344CB8AC3E}">
        <p14:creationId xmlns:p14="http://schemas.microsoft.com/office/powerpoint/2010/main" val="117367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F67D-CF78-4300-A09A-796DDCD0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Enabling Channel Into SHORT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0B0CCE23-8B6C-4CD4-A6CF-489F13C8AADD}"/>
              </a:ext>
            </a:extLst>
          </p:cNvPr>
          <p:cNvSpPr txBox="1">
            <a:spLocks/>
          </p:cNvSpPr>
          <p:nvPr/>
        </p:nvSpPr>
        <p:spPr>
          <a:xfrm>
            <a:off x="549274" y="1343771"/>
            <a:ext cx="3840480" cy="459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1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Enabling channel into a short is not a problem</a:t>
            </a:r>
          </a:p>
          <a:p>
            <a:r>
              <a:rPr lang="en-US" dirty="0"/>
              <a:t>Circuitry tuned for clean waveforms</a:t>
            </a:r>
          </a:p>
          <a:p>
            <a:pPr lvl="1"/>
            <a:r>
              <a:rPr lang="en-US" dirty="0"/>
              <a:t>Less EMI</a:t>
            </a:r>
          </a:p>
          <a:p>
            <a:pPr lvl="1"/>
            <a:r>
              <a:rPr lang="en-US" dirty="0"/>
              <a:t>Softer switching</a:t>
            </a:r>
          </a:p>
          <a:p>
            <a:pPr lvl="1"/>
            <a:r>
              <a:rPr lang="en-US" dirty="0"/>
              <a:t>More Reliable</a:t>
            </a:r>
          </a:p>
          <a:p>
            <a:r>
              <a:rPr lang="en-US" dirty="0" err="1"/>
              <a:t>Vds</a:t>
            </a:r>
            <a:r>
              <a:rPr lang="en-US" dirty="0"/>
              <a:t> snubber eliminated inductive flyback spikes</a:t>
            </a:r>
          </a:p>
          <a:p>
            <a:pPr lvl="1"/>
            <a:r>
              <a:rPr lang="en-US" dirty="0"/>
              <a:t>Well below 850V </a:t>
            </a:r>
            <a:r>
              <a:rPr lang="en-US" dirty="0" err="1"/>
              <a:t>Vds</a:t>
            </a:r>
            <a:r>
              <a:rPr lang="en-US" dirty="0"/>
              <a:t>(max)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B10EDF6-3943-42D4-94C5-AE1692690D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945" y="1806449"/>
            <a:ext cx="3840163" cy="3123280"/>
          </a:xfrm>
        </p:spPr>
      </p:pic>
    </p:spTree>
    <p:extLst>
      <p:ext uri="{BB962C8B-B14F-4D97-AF65-F5344CB8AC3E}">
        <p14:creationId xmlns:p14="http://schemas.microsoft.com/office/powerpoint/2010/main" val="2852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F67D-CF78-4300-A09A-796DDCD0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Capacitive Load (Inrush)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0B0CCE23-8B6C-4CD4-A6CF-489F13C8AADD}"/>
              </a:ext>
            </a:extLst>
          </p:cNvPr>
          <p:cNvSpPr txBox="1">
            <a:spLocks/>
          </p:cNvSpPr>
          <p:nvPr/>
        </p:nvSpPr>
        <p:spPr>
          <a:xfrm>
            <a:off x="549274" y="1343771"/>
            <a:ext cx="3840480" cy="4599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1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Configuration</a:t>
            </a:r>
          </a:p>
          <a:p>
            <a:pPr lvl="1"/>
            <a:r>
              <a:rPr lang="en-US" dirty="0"/>
              <a:t>1500 Ohm Load (~225mA)</a:t>
            </a:r>
          </a:p>
          <a:p>
            <a:pPr lvl="1"/>
            <a:r>
              <a:rPr lang="en-US" dirty="0"/>
              <a:t>20uF 375V load capacitor</a:t>
            </a:r>
          </a:p>
          <a:p>
            <a:pPr lvl="2"/>
            <a:r>
              <a:rPr lang="en-US" dirty="0"/>
              <a:t>~34 Ohms series resistance</a:t>
            </a:r>
          </a:p>
          <a:p>
            <a:pPr lvl="2"/>
            <a:r>
              <a:rPr lang="en-US" dirty="0"/>
              <a:t>~11A max Inrush charge possible</a:t>
            </a:r>
          </a:p>
          <a:p>
            <a:r>
              <a:rPr lang="en-US" dirty="0"/>
              <a:t>Results</a:t>
            </a:r>
          </a:p>
          <a:p>
            <a:pPr lvl="1"/>
            <a:r>
              <a:rPr lang="en-US" dirty="0"/>
              <a:t>Expect RC charge</a:t>
            </a:r>
          </a:p>
          <a:p>
            <a:pPr lvl="2"/>
            <a:r>
              <a:rPr lang="en-US" dirty="0"/>
              <a:t>7.5A measured </a:t>
            </a:r>
          </a:p>
          <a:p>
            <a:pPr lvl="1"/>
            <a:r>
              <a:rPr lang="en-US" dirty="0"/>
              <a:t>Inrush was not a problem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9D23AFE-72DB-4CD9-830F-FF6006C9D1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248" y="1533764"/>
            <a:ext cx="3840163" cy="309303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E067FD-35F3-45BD-B65E-A00F2D0BADCA}"/>
              </a:ext>
            </a:extLst>
          </p:cNvPr>
          <p:cNvSpPr txBox="1"/>
          <p:nvPr/>
        </p:nvSpPr>
        <p:spPr>
          <a:xfrm>
            <a:off x="4834393" y="4655490"/>
            <a:ext cx="37887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Note: Current spike noise was tuned out after this waveform capture (gate resistor tuning)</a:t>
            </a:r>
          </a:p>
        </p:txBody>
      </p:sp>
    </p:spTree>
    <p:extLst>
      <p:ext uri="{BB962C8B-B14F-4D97-AF65-F5344CB8AC3E}">
        <p14:creationId xmlns:p14="http://schemas.microsoft.com/office/powerpoint/2010/main" val="1287084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F67D-CF78-4300-A09A-796DDCD0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Final Design / Configuration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E067FD-35F3-45BD-B65E-A00F2D0BADCA}"/>
              </a:ext>
            </a:extLst>
          </p:cNvPr>
          <p:cNvSpPr txBox="1"/>
          <p:nvPr/>
        </p:nvSpPr>
        <p:spPr>
          <a:xfrm>
            <a:off x="773264" y="1078773"/>
            <a:ext cx="76690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Significant lessons were learned at the system level during testing – Some system updates are needed.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36847C-D4E6-479C-B3E3-0B6323441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703" y="1527241"/>
            <a:ext cx="7577593" cy="1296523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AD1F800F-9AA7-4D08-8D49-39AB159C8C1E}"/>
              </a:ext>
            </a:extLst>
          </p:cNvPr>
          <p:cNvSpPr/>
          <p:nvPr/>
        </p:nvSpPr>
        <p:spPr>
          <a:xfrm rot="16806090">
            <a:off x="1825095" y="3282234"/>
            <a:ext cx="1396393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936FB-2BD0-4B30-895B-B93130FA83ED}"/>
              </a:ext>
            </a:extLst>
          </p:cNvPr>
          <p:cNvSpPr txBox="1"/>
          <p:nvPr/>
        </p:nvSpPr>
        <p:spPr>
          <a:xfrm>
            <a:off x="924057" y="4236048"/>
            <a:ext cx="34435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BUFFERS INRUSH/SHORT ENERGY FROM MVC OUTPUT DROOP</a:t>
            </a:r>
          </a:p>
          <a:p>
            <a:pPr algn="ctr"/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(NEEDS REAL MVC SYSTEM TESTING)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96160EF5-4D60-49A6-AF73-3B95B87A68A1}"/>
              </a:ext>
            </a:extLst>
          </p:cNvPr>
          <p:cNvSpPr/>
          <p:nvPr/>
        </p:nvSpPr>
        <p:spPr>
          <a:xfrm rot="16806090">
            <a:off x="4023689" y="2791947"/>
            <a:ext cx="411827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C98A8B-98FA-4456-9DDA-8DE86057F044}"/>
              </a:ext>
            </a:extLst>
          </p:cNvPr>
          <p:cNvSpPr txBox="1"/>
          <p:nvPr/>
        </p:nvSpPr>
        <p:spPr>
          <a:xfrm>
            <a:off x="3169151" y="3214560"/>
            <a:ext cx="26420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LOAD SWITCH BULK CAPACITANCE</a:t>
            </a:r>
          </a:p>
          <a:p>
            <a:pPr algn="ctr"/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Keeps switch input voltage steady during inrush/faults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5F3AF092-3D1B-44C4-9347-C5C3E2431F56}"/>
              </a:ext>
            </a:extLst>
          </p:cNvPr>
          <p:cNvSpPr/>
          <p:nvPr/>
        </p:nvSpPr>
        <p:spPr>
          <a:xfrm rot="14735817">
            <a:off x="5896130" y="2883960"/>
            <a:ext cx="1824519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3DF6CA-4BF4-4DED-9AAC-5D08E1EDB85E}"/>
              </a:ext>
            </a:extLst>
          </p:cNvPr>
          <p:cNvSpPr txBox="1"/>
          <p:nvPr/>
        </p:nvSpPr>
        <p:spPr>
          <a:xfrm>
            <a:off x="5851522" y="3970893"/>
            <a:ext cx="25907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REQUIRED TO LIMIT di/dt OF SHORT CIRCUIT</a:t>
            </a:r>
          </a:p>
          <a:p>
            <a:pPr algn="ctr"/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(Implement on IPB PCB)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6FBE75-F79F-4E25-859F-1BD61566CE55}"/>
              </a:ext>
            </a:extLst>
          </p:cNvPr>
          <p:cNvSpPr txBox="1"/>
          <p:nvPr/>
        </p:nvSpPr>
        <p:spPr>
          <a:xfrm>
            <a:off x="655670" y="4795941"/>
            <a:ext cx="76690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Bulk capacitance needed to maintain voltages during inrush or fault currents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Voltage droops couple to other loads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Voltage droops affect load switch operation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PSU (MVC) may experience high speed feedback loop responses (“staircasing” observed)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Output channel inductor needed to limit rate of current increase during SHORT faults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This gives the short circuit protection circuits time to react (~2us needed)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IGB 220uH inductor is ineffective due to IPB input capacitance needed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898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DCC6C-2107-476B-89FB-2A45B8A9B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IPB Configuration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D74DA41-75E0-4BE4-AD99-0271B097A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5092810"/>
            <a:ext cx="8042276" cy="926327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Single 12V power for IPB channel</a:t>
            </a:r>
          </a:p>
          <a:p>
            <a:r>
              <a:rPr lang="en-US" dirty="0"/>
              <a:t>Steering diode added to ISNS- input to protect from transients</a:t>
            </a:r>
          </a:p>
          <a:p>
            <a:pPr lvl="1"/>
            <a:r>
              <a:rPr lang="en-US" dirty="0"/>
              <a:t>-20V limit </a:t>
            </a:r>
            <a:r>
              <a:rPr lang="en-US" dirty="0" err="1"/>
              <a:t>Vcm</a:t>
            </a:r>
            <a:r>
              <a:rPr lang="en-US" dirty="0"/>
              <a:t> – normal operation is &lt;-1V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B9E786-4731-4B8D-9359-B3E108E26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3" y="1528390"/>
            <a:ext cx="56769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267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B25FCC5E-7490-4A68-8125-F39C3015F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364" y="788302"/>
            <a:ext cx="4626253" cy="34747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B0F67D-CF78-4300-A09A-796DDCD0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Updated PCB Needed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C4A8E8-1E1C-4987-983B-6976FB150B5E}"/>
              </a:ext>
            </a:extLst>
          </p:cNvPr>
          <p:cNvSpPr txBox="1"/>
          <p:nvPr/>
        </p:nvSpPr>
        <p:spPr>
          <a:xfrm>
            <a:off x="217073" y="4772087"/>
            <a:ext cx="870667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Original MVP PCB for short protection worked but suffered from induced EMI via drop down wires/standoffs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High dv/dt and currents in system above 200V caused poor fault detection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Single 12V HV power supply configuration!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PCB Mill 2-layer board created with entire IPB MOSFET switch and SHORT protection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 slow overcurrent or upstream logic implemented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INA310 SHORT detection latching / reset logic was utilized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Greatly eliminated loop areas – signals were clean and reliable</a:t>
            </a:r>
          </a:p>
          <a:p>
            <a:endParaRPr lang="en-US" sz="1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FB4F819-5E9C-4EE6-8DDF-8BB0B200E199}"/>
              </a:ext>
            </a:extLst>
          </p:cNvPr>
          <p:cNvSpPr/>
          <p:nvPr/>
        </p:nvSpPr>
        <p:spPr>
          <a:xfrm rot="19767583">
            <a:off x="1567756" y="3022346"/>
            <a:ext cx="1905271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C5AA2A-23CF-4368-B724-58CE4B924EDF}"/>
              </a:ext>
            </a:extLst>
          </p:cNvPr>
          <p:cNvSpPr txBox="1"/>
          <p:nvPr/>
        </p:nvSpPr>
        <p:spPr>
          <a:xfrm>
            <a:off x="329979" y="3561070"/>
            <a:ext cx="13340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ISOLATED 12V POWER</a:t>
            </a:r>
            <a:endParaRPr lang="en-US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0A0513-3FE6-4D64-9FAC-FF2BB0884A19}"/>
              </a:ext>
            </a:extLst>
          </p:cNvPr>
          <p:cNvSpPr/>
          <p:nvPr/>
        </p:nvSpPr>
        <p:spPr>
          <a:xfrm rot="10136978">
            <a:off x="5221773" y="1465115"/>
            <a:ext cx="1853665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2FECDF55-C3CE-45E4-9F11-7A4609F01380}"/>
              </a:ext>
            </a:extLst>
          </p:cNvPr>
          <p:cNvSpPr/>
          <p:nvPr/>
        </p:nvSpPr>
        <p:spPr>
          <a:xfrm rot="1240825">
            <a:off x="1926800" y="1486170"/>
            <a:ext cx="2544308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9ACC53F7-9B23-4FD8-869A-92C24328C3AC}"/>
              </a:ext>
            </a:extLst>
          </p:cNvPr>
          <p:cNvSpPr/>
          <p:nvPr/>
        </p:nvSpPr>
        <p:spPr>
          <a:xfrm rot="14677624">
            <a:off x="4354664" y="3282932"/>
            <a:ext cx="1859799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13FACF87-56A7-46D9-B5F0-7887B2FD4794}"/>
              </a:ext>
            </a:extLst>
          </p:cNvPr>
          <p:cNvSpPr/>
          <p:nvPr/>
        </p:nvSpPr>
        <p:spPr>
          <a:xfrm rot="12340293">
            <a:off x="6617015" y="3126526"/>
            <a:ext cx="1049515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E8D762-3F71-458B-87D2-C3DA1EF83BD5}"/>
              </a:ext>
            </a:extLst>
          </p:cNvPr>
          <p:cNvSpPr txBox="1"/>
          <p:nvPr/>
        </p:nvSpPr>
        <p:spPr>
          <a:xfrm>
            <a:off x="628788" y="1074713"/>
            <a:ext cx="12634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IPB MOSFET SWITCH</a:t>
            </a:r>
            <a:endParaRPr lang="en-US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E37C7A-0C7C-4E6B-8E07-BE52F0CF0C31}"/>
              </a:ext>
            </a:extLst>
          </p:cNvPr>
          <p:cNvSpPr txBox="1"/>
          <p:nvPr/>
        </p:nvSpPr>
        <p:spPr>
          <a:xfrm>
            <a:off x="4422812" y="4282834"/>
            <a:ext cx="40014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INA310 CURRENT SENSE + FAULT DETECT + FAST RESPONSE PULLDOWN</a:t>
            </a:r>
            <a:endParaRPr lang="en-US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0CBC8B-82FE-4DDA-94C3-149CB552DD2A}"/>
              </a:ext>
            </a:extLst>
          </p:cNvPr>
          <p:cNvSpPr txBox="1"/>
          <p:nvPr/>
        </p:nvSpPr>
        <p:spPr>
          <a:xfrm>
            <a:off x="7072838" y="3606242"/>
            <a:ext cx="15584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IPB OUTPUT INDUCTANCE</a:t>
            </a:r>
          </a:p>
          <a:p>
            <a:pPr algn="ctr"/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(~50uF)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88E6D2-FF72-49FB-990D-29A58D892B77}"/>
              </a:ext>
            </a:extLst>
          </p:cNvPr>
          <p:cNvSpPr txBox="1"/>
          <p:nvPr/>
        </p:nvSpPr>
        <p:spPr>
          <a:xfrm>
            <a:off x="7103923" y="1258270"/>
            <a:ext cx="1499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IPB INPUT CAPACITANCE</a:t>
            </a:r>
          </a:p>
          <a:p>
            <a:pPr algn="ctr"/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(20uF)</a:t>
            </a:r>
          </a:p>
        </p:txBody>
      </p:sp>
    </p:spTree>
    <p:extLst>
      <p:ext uri="{BB962C8B-B14F-4D97-AF65-F5344CB8AC3E}">
        <p14:creationId xmlns:p14="http://schemas.microsoft.com/office/powerpoint/2010/main" val="3183458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F772E-A94D-4E49-8118-A5F6B6A54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BD84C4F-1FE5-4CD9-B382-325E9A7C0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375V SHORT circuit protection is design and tested</a:t>
            </a:r>
          </a:p>
          <a:p>
            <a:pPr lvl="1"/>
            <a:r>
              <a:rPr lang="en-US" sz="1600" dirty="0"/>
              <a:t>Took significantly more effort than original understood</a:t>
            </a:r>
          </a:p>
          <a:p>
            <a:pPr lvl="1"/>
            <a:r>
              <a:rPr lang="en-US" sz="1600" dirty="0"/>
              <a:t>Testing identified system level deficiencies</a:t>
            </a:r>
          </a:p>
          <a:p>
            <a:pPr lvl="2"/>
            <a:r>
              <a:rPr lang="en-US" sz="1400" dirty="0"/>
              <a:t>These were present prior to short detection inclusion</a:t>
            </a:r>
          </a:p>
          <a:p>
            <a:pPr lvl="2"/>
            <a:r>
              <a:rPr lang="en-US" sz="1400" dirty="0"/>
              <a:t>Would have been identified later at final testing with capacitive loads</a:t>
            </a:r>
          </a:p>
          <a:p>
            <a:pPr lvl="1"/>
            <a:r>
              <a:rPr lang="en-US" sz="1600" dirty="0"/>
              <a:t>A new “Test” PCB was needed implementing lessons from the first SHORT protection “MVP” PCB</a:t>
            </a:r>
          </a:p>
          <a:p>
            <a:r>
              <a:rPr lang="en-US" sz="1600" dirty="0"/>
              <a:t>Up Next</a:t>
            </a:r>
          </a:p>
          <a:p>
            <a:pPr lvl="1"/>
            <a:r>
              <a:rPr lang="en-US" sz="1400" dirty="0"/>
              <a:t>IPB Updates have started!</a:t>
            </a:r>
          </a:p>
          <a:p>
            <a:pPr lvl="2"/>
            <a:r>
              <a:rPr lang="en-US" sz="1200" dirty="0"/>
              <a:t>Inclusion of all known prior clearance/issues found</a:t>
            </a:r>
          </a:p>
          <a:p>
            <a:pPr lvl="1"/>
            <a:r>
              <a:rPr lang="en-US" sz="1400" dirty="0"/>
              <a:t>Request from MBARI</a:t>
            </a:r>
          </a:p>
          <a:p>
            <a:pPr lvl="2"/>
            <a:r>
              <a:rPr lang="en-US" sz="1200" dirty="0"/>
              <a:t>Do you have detailed MVC output capacitance information/schematics?</a:t>
            </a:r>
          </a:p>
          <a:p>
            <a:pPr lvl="2"/>
            <a:r>
              <a:rPr lang="en-US" sz="1200" dirty="0"/>
              <a:t>If not – it may be beneficial to plan for adding output capacitance or test for the need</a:t>
            </a:r>
          </a:p>
          <a:p>
            <a:pPr lvl="1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009583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88f1ab-84b1-452d-852b-9c334390180b" xsi:nil="true"/>
    <lcf76f155ced4ddcb4097134ff3c332f xmlns="392db118-daf3-4c7d-acf2-c69f0e1eb90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038680621C44AB39A575708881ECB" ma:contentTypeVersion="15" ma:contentTypeDescription="Create a new document." ma:contentTypeScope="" ma:versionID="504658b718ccb35ba3b2fd51b11e4311">
  <xsd:schema xmlns:xsd="http://www.w3.org/2001/XMLSchema" xmlns:xs="http://www.w3.org/2001/XMLSchema" xmlns:p="http://schemas.microsoft.com/office/2006/metadata/properties" xmlns:ns2="392db118-daf3-4c7d-acf2-c69f0e1eb904" xmlns:ns3="4c88f1ab-84b1-452d-852b-9c334390180b" targetNamespace="http://schemas.microsoft.com/office/2006/metadata/properties" ma:root="true" ma:fieldsID="1ea11ecd29b3c6e173b27a3222cc44aa" ns2:_="" ns3:_="">
    <xsd:import namespace="392db118-daf3-4c7d-acf2-c69f0e1eb904"/>
    <xsd:import namespace="4c88f1ab-84b1-452d-852b-9c33439018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db118-daf3-4c7d-acf2-c69f0e1eb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8f1ab-84b1-452d-852b-9c334390180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4744e5f-190d-4e26-8d4f-2c740f6715f9}" ma:internalName="TaxCatchAll" ma:showField="CatchAllData" ma:web="4c88f1ab-84b1-452d-852b-9c33439018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25410D-4D71-4EFD-8788-D6CEF706DC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B7C04D-A7CF-4C4F-96D1-B2CFCB7C4240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392db118-daf3-4c7d-acf2-c69f0e1eb904"/>
    <ds:schemaRef ds:uri="http://schemas.microsoft.com/office/infopath/2007/PartnerControls"/>
    <ds:schemaRef ds:uri="http://schemas.openxmlformats.org/package/2006/metadata/core-properties"/>
    <ds:schemaRef ds:uri="4c88f1ab-84b1-452d-852b-9c334390180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8BA12B1-3F0D-466B-A1FA-5C8ADB0BD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2db118-daf3-4c7d-acf2-c69f0e1eb904"/>
    <ds:schemaRef ds:uri="4c88f1ab-84b1-452d-852b-9c33439018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41773</TotalTime>
  <Words>777</Words>
  <Application>Microsoft Office PowerPoint</Application>
  <PresentationFormat>On-screen Show (4:3)</PresentationFormat>
  <Paragraphs>120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News Gothic MT</vt:lpstr>
      <vt:lpstr>Wingdings 2</vt:lpstr>
      <vt:lpstr>Breeze</vt:lpstr>
      <vt:lpstr>MARS 2 IPB Short Circuit Protection</vt:lpstr>
      <vt:lpstr>Test Setup</vt:lpstr>
      <vt:lpstr>Short Circuit Protection!</vt:lpstr>
      <vt:lpstr>Enabling Channel Into SHORT</vt:lpstr>
      <vt:lpstr>Capacitive Load (Inrush)</vt:lpstr>
      <vt:lpstr>Final Design / Configuration</vt:lpstr>
      <vt:lpstr>IPB Configuration</vt:lpstr>
      <vt:lpstr>Updated PCB Needed</vt:lpstr>
      <vt:lpstr>Conclusion</vt:lpstr>
      <vt:lpstr>Relay</vt:lpstr>
      <vt:lpstr>DIODE FFD08S60S-F085</vt:lpstr>
      <vt:lpstr>Existing IPB MOSFETS</vt:lpstr>
      <vt:lpstr>Extra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Reading</dc:creator>
  <cp:lastModifiedBy>Brent Salmi</cp:lastModifiedBy>
  <cp:revision>94</cp:revision>
  <dcterms:created xsi:type="dcterms:W3CDTF">2014-09-04T18:25:56Z</dcterms:created>
  <dcterms:modified xsi:type="dcterms:W3CDTF">2024-07-12T21:01:32Z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0x010100458038680621C44AB39A575708881ECB</vt:lpwstr>
  </property>
  <property fmtid="{D5CDD505-2E9C-101B-9397-08002B2CF9AE}" pid="3" name="MediaServiceImageTags">
    <vt:lpwstr/>
  </property>
</Properties>
</file>